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compatMode="1" strictFirstAndLastChars="0" saveSubsetFonts="1">
  <p:sldMasterIdLst>
    <p:sldMasterId id="2147483655" r:id="rId1"/>
    <p:sldMasterId id="2147484017" r:id="rId2"/>
  </p:sldMasterIdLst>
  <p:notesMasterIdLst>
    <p:notesMasterId r:id="rId129"/>
  </p:notesMasterIdLst>
  <p:handoutMasterIdLst>
    <p:handoutMasterId r:id="rId130"/>
  </p:handoutMasterIdLst>
  <p:sldIdLst>
    <p:sldId id="323" r:id="rId3"/>
    <p:sldId id="256" r:id="rId4"/>
    <p:sldId id="259" r:id="rId5"/>
    <p:sldId id="260" r:id="rId6"/>
    <p:sldId id="327" r:id="rId7"/>
    <p:sldId id="261" r:id="rId8"/>
    <p:sldId id="266" r:id="rId9"/>
    <p:sldId id="267" r:id="rId10"/>
    <p:sldId id="268" r:id="rId11"/>
    <p:sldId id="270" r:id="rId12"/>
    <p:sldId id="271" r:id="rId13"/>
    <p:sldId id="272" r:id="rId14"/>
    <p:sldId id="273" r:id="rId15"/>
    <p:sldId id="274" r:id="rId16"/>
    <p:sldId id="275" r:id="rId17"/>
    <p:sldId id="468" r:id="rId18"/>
    <p:sldId id="466" r:id="rId19"/>
    <p:sldId id="467" r:id="rId20"/>
    <p:sldId id="469" r:id="rId21"/>
    <p:sldId id="279" r:id="rId22"/>
    <p:sldId id="470" r:id="rId23"/>
    <p:sldId id="277" r:id="rId24"/>
    <p:sldId id="280" r:id="rId25"/>
    <p:sldId id="471" r:id="rId26"/>
    <p:sldId id="472" r:id="rId27"/>
    <p:sldId id="347" r:id="rId28"/>
    <p:sldId id="348" r:id="rId29"/>
    <p:sldId id="346" r:id="rId30"/>
    <p:sldId id="415" r:id="rId31"/>
    <p:sldId id="418" r:id="rId32"/>
    <p:sldId id="419" r:id="rId33"/>
    <p:sldId id="420" r:id="rId34"/>
    <p:sldId id="421" r:id="rId35"/>
    <p:sldId id="459" r:id="rId36"/>
    <p:sldId id="422" r:id="rId37"/>
    <p:sldId id="423" r:id="rId38"/>
    <p:sldId id="424" r:id="rId39"/>
    <p:sldId id="425" r:id="rId40"/>
    <p:sldId id="460" r:id="rId41"/>
    <p:sldId id="426" r:id="rId42"/>
    <p:sldId id="427" r:id="rId43"/>
    <p:sldId id="428" r:id="rId44"/>
    <p:sldId id="473" r:id="rId45"/>
    <p:sldId id="429" r:id="rId46"/>
    <p:sldId id="430" r:id="rId47"/>
    <p:sldId id="448" r:id="rId48"/>
    <p:sldId id="449" r:id="rId49"/>
    <p:sldId id="431" r:id="rId50"/>
    <p:sldId id="432" r:id="rId51"/>
    <p:sldId id="433" r:id="rId52"/>
    <p:sldId id="434" r:id="rId53"/>
    <p:sldId id="435" r:id="rId54"/>
    <p:sldId id="450" r:id="rId55"/>
    <p:sldId id="436" r:id="rId56"/>
    <p:sldId id="461" r:id="rId57"/>
    <p:sldId id="462" r:id="rId58"/>
    <p:sldId id="463" r:id="rId59"/>
    <p:sldId id="464" r:id="rId60"/>
    <p:sldId id="465" r:id="rId61"/>
    <p:sldId id="451" r:id="rId62"/>
    <p:sldId id="452" r:id="rId63"/>
    <p:sldId id="453" r:id="rId64"/>
    <p:sldId id="454" r:id="rId65"/>
    <p:sldId id="300" r:id="rId66"/>
    <p:sldId id="301" r:id="rId67"/>
    <p:sldId id="349" r:id="rId68"/>
    <p:sldId id="350" r:id="rId69"/>
    <p:sldId id="365" r:id="rId70"/>
    <p:sldId id="366" r:id="rId71"/>
    <p:sldId id="367" r:id="rId72"/>
    <p:sldId id="474" r:id="rId73"/>
    <p:sldId id="475" r:id="rId74"/>
    <p:sldId id="368" r:id="rId75"/>
    <p:sldId id="369" r:id="rId76"/>
    <p:sldId id="370" r:id="rId77"/>
    <p:sldId id="371" r:id="rId78"/>
    <p:sldId id="302" r:id="rId79"/>
    <p:sldId id="351" r:id="rId80"/>
    <p:sldId id="352" r:id="rId81"/>
    <p:sldId id="353" r:id="rId82"/>
    <p:sldId id="354" r:id="rId83"/>
    <p:sldId id="355" r:id="rId84"/>
    <p:sldId id="356" r:id="rId85"/>
    <p:sldId id="357" r:id="rId86"/>
    <p:sldId id="414" r:id="rId87"/>
    <p:sldId id="373" r:id="rId88"/>
    <p:sldId id="374" r:id="rId89"/>
    <p:sldId id="375" r:id="rId90"/>
    <p:sldId id="376" r:id="rId91"/>
    <p:sldId id="377" r:id="rId92"/>
    <p:sldId id="378" r:id="rId93"/>
    <p:sldId id="379" r:id="rId94"/>
    <p:sldId id="380" r:id="rId95"/>
    <p:sldId id="381" r:id="rId96"/>
    <p:sldId id="382" r:id="rId97"/>
    <p:sldId id="383" r:id="rId98"/>
    <p:sldId id="384" r:id="rId99"/>
    <p:sldId id="385" r:id="rId100"/>
    <p:sldId id="386" r:id="rId101"/>
    <p:sldId id="387" r:id="rId102"/>
    <p:sldId id="388" r:id="rId103"/>
    <p:sldId id="389" r:id="rId104"/>
    <p:sldId id="390" r:id="rId105"/>
    <p:sldId id="391" r:id="rId106"/>
    <p:sldId id="392" r:id="rId107"/>
    <p:sldId id="393" r:id="rId108"/>
    <p:sldId id="394" r:id="rId109"/>
    <p:sldId id="395" r:id="rId110"/>
    <p:sldId id="396" r:id="rId111"/>
    <p:sldId id="397" r:id="rId112"/>
    <p:sldId id="398" r:id="rId113"/>
    <p:sldId id="399" r:id="rId114"/>
    <p:sldId id="400" r:id="rId115"/>
    <p:sldId id="401" r:id="rId116"/>
    <p:sldId id="402" r:id="rId117"/>
    <p:sldId id="403" r:id="rId118"/>
    <p:sldId id="404" r:id="rId119"/>
    <p:sldId id="405" r:id="rId120"/>
    <p:sldId id="406" r:id="rId121"/>
    <p:sldId id="407" r:id="rId122"/>
    <p:sldId id="408" r:id="rId123"/>
    <p:sldId id="409" r:id="rId124"/>
    <p:sldId id="410" r:id="rId125"/>
    <p:sldId id="411" r:id="rId126"/>
    <p:sldId id="412" r:id="rId127"/>
    <p:sldId id="413" r:id="rId128"/>
  </p:sldIdLst>
  <p:sldSz cx="9271000" cy="6946900"/>
  <p:notesSz cx="7099300" cy="10234613"/>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1" hangingPunct="1">
      <a:defRPr kern="1200">
        <a:solidFill>
          <a:schemeClr val="tx1"/>
        </a:solidFill>
        <a:latin typeface="Arial" panose="020B0604020202020204" pitchFamily="34" charset="0"/>
        <a:ea typeface="+mn-ea"/>
        <a:cs typeface="+mn-cs"/>
      </a:defRPr>
    </a:lvl6pPr>
    <a:lvl7pPr marL="2743200" algn="l" defTabSz="914400" rtl="0" eaLnBrk="1" latinLnBrk="1" hangingPunct="1">
      <a:defRPr kern="1200">
        <a:solidFill>
          <a:schemeClr val="tx1"/>
        </a:solidFill>
        <a:latin typeface="Arial" panose="020B0604020202020204" pitchFamily="34" charset="0"/>
        <a:ea typeface="+mn-ea"/>
        <a:cs typeface="+mn-cs"/>
      </a:defRPr>
    </a:lvl7pPr>
    <a:lvl8pPr marL="3200400" algn="l" defTabSz="914400" rtl="0" eaLnBrk="1" latinLnBrk="1" hangingPunct="1">
      <a:defRPr kern="1200">
        <a:solidFill>
          <a:schemeClr val="tx1"/>
        </a:solidFill>
        <a:latin typeface="Arial" panose="020B0604020202020204" pitchFamily="34" charset="0"/>
        <a:ea typeface="+mn-ea"/>
        <a:cs typeface="+mn-cs"/>
      </a:defRPr>
    </a:lvl8pPr>
    <a:lvl9pPr marL="3657600" algn="l" defTabSz="914400" rtl="0" eaLnBrk="1" latinLnBrk="1"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88">
          <p15:clr>
            <a:srgbClr val="A4A3A4"/>
          </p15:clr>
        </p15:guide>
        <p15:guide id="2" pos="2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4622" autoAdjust="0"/>
  </p:normalViewPr>
  <p:slideViewPr>
    <p:cSldViewPr snapToGrid="0">
      <p:cViewPr varScale="1">
        <p:scale>
          <a:sx n="62" d="100"/>
          <a:sy n="62" d="100"/>
        </p:scale>
        <p:origin x="1056" y="192"/>
      </p:cViewPr>
      <p:guideLst>
        <p:guide orient="horz" pos="2188"/>
        <p:guide pos="292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13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notesMaster" Target="notesMasters/notes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handoutMaster" Target="handoutMasters/handoutMaster1.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A8146C97-11C1-0B48-9EA4-C92604383D12}"/>
              </a:ext>
            </a:extLst>
          </p:cNvPr>
          <p:cNvSpPr>
            <a:spLocks noGrp="1" noChangeArrowheads="1"/>
          </p:cNvSpPr>
          <p:nvPr>
            <p:ph type="body" sz="quarter" idx="3"/>
          </p:nvPr>
        </p:nvSpPr>
        <p:spPr bwMode="auto">
          <a:xfrm>
            <a:off x="946150" y="4862513"/>
            <a:ext cx="5207000" cy="460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9248" tIns="48753" rIns="99248" bIns="48753" numCol="1" anchor="t" anchorCtr="0" compatLnSpc="1">
            <a:prstTxWarp prst="textNoShape">
              <a:avLst/>
            </a:prstTxWarp>
          </a:bodyPr>
          <a:lstStyle/>
          <a:p>
            <a:pPr lvl="0"/>
            <a:r>
              <a:rPr lang="en-US" altLang="ko-KR" noProof="0"/>
              <a:t>Click to edit Master text styles</a:t>
            </a:r>
          </a:p>
          <a:p>
            <a:pPr lvl="0"/>
            <a:r>
              <a:rPr lang="en-US" altLang="ko-KR" noProof="0"/>
              <a:t>Second level</a:t>
            </a:r>
          </a:p>
          <a:p>
            <a:pPr lvl="0"/>
            <a:r>
              <a:rPr lang="en-US" altLang="ko-KR" noProof="0"/>
              <a:t>Third level</a:t>
            </a:r>
          </a:p>
          <a:p>
            <a:pPr lvl="0"/>
            <a:r>
              <a:rPr lang="en-US" altLang="ko-KR" noProof="0"/>
              <a:t>Fourth level</a:t>
            </a:r>
          </a:p>
          <a:p>
            <a:pPr lvl="0"/>
            <a:r>
              <a:rPr lang="en-US" altLang="ko-KR" noProof="0"/>
              <a:t>Fifth level</a:t>
            </a:r>
          </a:p>
        </p:txBody>
      </p:sp>
      <p:sp>
        <p:nvSpPr>
          <p:cNvPr id="128003" name="Rectangle 3">
            <a:extLst>
              <a:ext uri="{FF2B5EF4-FFF2-40B4-BE49-F238E27FC236}">
                <a16:creationId xmlns:a16="http://schemas.microsoft.com/office/drawing/2014/main" id="{3BBC332D-99FD-C345-8104-0996010CEB4B}"/>
              </a:ext>
            </a:extLst>
          </p:cNvPr>
          <p:cNvSpPr>
            <a:spLocks noGrp="1" noRot="1" noChangeAspect="1" noChangeArrowheads="1" noTextEdit="1"/>
          </p:cNvSpPr>
          <p:nvPr>
            <p:ph type="sldImg" idx="2"/>
          </p:nvPr>
        </p:nvSpPr>
        <p:spPr bwMode="auto">
          <a:xfrm>
            <a:off x="966788" y="774700"/>
            <a:ext cx="5168900" cy="38735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742950" indent="-28575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1143000" indent="-228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600200" indent="-228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4E54219B-8D83-5940-946A-1801CFDE84C0}"/>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31075" name="Rectangle 3">
            <a:extLst>
              <a:ext uri="{FF2B5EF4-FFF2-40B4-BE49-F238E27FC236}">
                <a16:creationId xmlns:a16="http://schemas.microsoft.com/office/drawing/2014/main" id="{B8204E5C-BB89-2C42-AFFF-898526D98C7F}"/>
              </a:ext>
            </a:extLst>
          </p:cNvPr>
          <p:cNvSpPr>
            <a:spLocks noGrp="1" noRot="1" noChangeAspect="1" noChangeArrowheads="1" noTextEdit="1"/>
          </p:cNvSpPr>
          <p:nvPr>
            <p:ph type="sldImg"/>
          </p:nvPr>
        </p:nvSpPr>
        <p:spPr>
          <a:ln cap="flat"/>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4A1ACEAD-4992-B940-A98D-ED681527E3E7}"/>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49507" name="Rectangle 3">
            <a:extLst>
              <a:ext uri="{FF2B5EF4-FFF2-40B4-BE49-F238E27FC236}">
                <a16:creationId xmlns:a16="http://schemas.microsoft.com/office/drawing/2014/main" id="{AD1DE7CA-52C0-9745-869B-BF35B5D792A1}"/>
              </a:ext>
            </a:extLst>
          </p:cNvPr>
          <p:cNvSpPr>
            <a:spLocks noGrp="1" noRot="1" noChangeAspect="1" noChangeArrowheads="1" noTextEdit="1"/>
          </p:cNvSpPr>
          <p:nvPr>
            <p:ph type="sldImg"/>
          </p:nvPr>
        </p:nvSpPr>
        <p:spPr>
          <a:ln cap="flat"/>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89770547-F4B7-8F49-ADE9-03FE06F43531}"/>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51555" name="Rectangle 3">
            <a:extLst>
              <a:ext uri="{FF2B5EF4-FFF2-40B4-BE49-F238E27FC236}">
                <a16:creationId xmlns:a16="http://schemas.microsoft.com/office/drawing/2014/main" id="{7B645F49-3819-6948-864F-C7A4D75D9526}"/>
              </a:ext>
            </a:extLst>
          </p:cNvPr>
          <p:cNvSpPr>
            <a:spLocks noGrp="1" noRot="1" noChangeAspect="1" noChangeArrowheads="1" noTextEdit="1"/>
          </p:cNvSpPr>
          <p:nvPr>
            <p:ph type="sldImg"/>
          </p:nvPr>
        </p:nvSpPr>
        <p:spPr>
          <a:ln cap="flat"/>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8E171BFF-5EF5-7F46-B393-80CD7D45E087}"/>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53603" name="Rectangle 3">
            <a:extLst>
              <a:ext uri="{FF2B5EF4-FFF2-40B4-BE49-F238E27FC236}">
                <a16:creationId xmlns:a16="http://schemas.microsoft.com/office/drawing/2014/main" id="{13218B74-4646-024F-95F0-BF5DD634A4A2}"/>
              </a:ext>
            </a:extLst>
          </p:cNvPr>
          <p:cNvSpPr>
            <a:spLocks noGrp="1" noRot="1" noChangeAspect="1" noChangeArrowheads="1" noTextEdit="1"/>
          </p:cNvSpPr>
          <p:nvPr>
            <p:ph type="sldImg"/>
          </p:nvPr>
        </p:nvSpPr>
        <p:spPr>
          <a:ln cap="flat"/>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525D1C65-FBA4-6343-86E3-EE6D515855CE}"/>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55651" name="Rectangle 3">
            <a:extLst>
              <a:ext uri="{FF2B5EF4-FFF2-40B4-BE49-F238E27FC236}">
                <a16:creationId xmlns:a16="http://schemas.microsoft.com/office/drawing/2014/main" id="{6145C7CE-C2A3-444F-94DF-0842DD8F8F4C}"/>
              </a:ext>
            </a:extLst>
          </p:cNvPr>
          <p:cNvSpPr>
            <a:spLocks noGrp="1" noRot="1" noChangeAspect="1" noChangeArrowheads="1" noTextEdit="1"/>
          </p:cNvSpPr>
          <p:nvPr>
            <p:ph type="sldImg"/>
          </p:nvPr>
        </p:nvSpPr>
        <p:spPr>
          <a:ln cap="flat"/>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5E6D85E7-49A7-DE45-95B0-27904BD834D1}"/>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57699" name="Rectangle 3">
            <a:extLst>
              <a:ext uri="{FF2B5EF4-FFF2-40B4-BE49-F238E27FC236}">
                <a16:creationId xmlns:a16="http://schemas.microsoft.com/office/drawing/2014/main" id="{01C2C57F-54B9-8B43-A849-94706A525136}"/>
              </a:ext>
            </a:extLst>
          </p:cNvPr>
          <p:cNvSpPr>
            <a:spLocks noGrp="1" noRot="1" noChangeAspect="1" noChangeArrowheads="1" noTextEdit="1"/>
          </p:cNvSpPr>
          <p:nvPr>
            <p:ph type="sldImg"/>
          </p:nvPr>
        </p:nvSpPr>
        <p:spPr>
          <a:xfrm>
            <a:off x="1409700" y="349250"/>
            <a:ext cx="4456113" cy="3338513"/>
          </a:xfrm>
          <a:ln cap="flat"/>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F3B83D48-D1D1-864A-9334-98F15972CA12}"/>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59747" name="Rectangle 3">
            <a:extLst>
              <a:ext uri="{FF2B5EF4-FFF2-40B4-BE49-F238E27FC236}">
                <a16:creationId xmlns:a16="http://schemas.microsoft.com/office/drawing/2014/main" id="{FC9B5DA1-2299-ED40-8D36-E10613976855}"/>
              </a:ext>
            </a:extLst>
          </p:cNvPr>
          <p:cNvSpPr>
            <a:spLocks noGrp="1" noRot="1" noChangeAspect="1" noChangeArrowheads="1" noTextEdit="1"/>
          </p:cNvSpPr>
          <p:nvPr>
            <p:ph type="sldImg"/>
          </p:nvPr>
        </p:nvSpPr>
        <p:spPr>
          <a:xfrm>
            <a:off x="1409700" y="349250"/>
            <a:ext cx="4456113" cy="3338513"/>
          </a:xfrm>
          <a:ln cap="flat"/>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ECF9AB98-8D47-A540-A0A0-B6F93F2A0761}"/>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61795" name="Rectangle 3">
            <a:extLst>
              <a:ext uri="{FF2B5EF4-FFF2-40B4-BE49-F238E27FC236}">
                <a16:creationId xmlns:a16="http://schemas.microsoft.com/office/drawing/2014/main" id="{4377AAFC-F465-D747-AA41-ADE2EC5DCDA2}"/>
              </a:ext>
            </a:extLst>
          </p:cNvPr>
          <p:cNvSpPr>
            <a:spLocks noGrp="1" noRot="1" noChangeAspect="1" noChangeArrowheads="1" noTextEdit="1"/>
          </p:cNvSpPr>
          <p:nvPr>
            <p:ph type="sldImg"/>
          </p:nvPr>
        </p:nvSpPr>
        <p:spPr>
          <a:ln cap="flat"/>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a:extLst>
              <a:ext uri="{FF2B5EF4-FFF2-40B4-BE49-F238E27FC236}">
                <a16:creationId xmlns:a16="http://schemas.microsoft.com/office/drawing/2014/main" id="{B4D32639-FA8B-B640-AE7A-64E1A8A9C66A}"/>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63843" name="Rectangle 3">
            <a:extLst>
              <a:ext uri="{FF2B5EF4-FFF2-40B4-BE49-F238E27FC236}">
                <a16:creationId xmlns:a16="http://schemas.microsoft.com/office/drawing/2014/main" id="{E34BAFFE-2893-F54C-9FA6-253D62C8C728}"/>
              </a:ext>
            </a:extLst>
          </p:cNvPr>
          <p:cNvSpPr>
            <a:spLocks noGrp="1" noRot="1" noChangeAspect="1" noChangeArrowheads="1" noTextEdit="1"/>
          </p:cNvSpPr>
          <p:nvPr>
            <p:ph type="sldImg"/>
          </p:nvPr>
        </p:nvSpPr>
        <p:spPr>
          <a:ln cap="flat"/>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2E7D0FA0-40E7-AB40-AC25-115AE764AE47}"/>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65891" name="Rectangle 3">
            <a:extLst>
              <a:ext uri="{FF2B5EF4-FFF2-40B4-BE49-F238E27FC236}">
                <a16:creationId xmlns:a16="http://schemas.microsoft.com/office/drawing/2014/main" id="{B7E5B930-79D6-0440-88D2-B7FB92721CE2}"/>
              </a:ext>
            </a:extLst>
          </p:cNvPr>
          <p:cNvSpPr>
            <a:spLocks noGrp="1" noRot="1" noChangeAspect="1" noChangeArrowheads="1" noTextEdit="1"/>
          </p:cNvSpPr>
          <p:nvPr>
            <p:ph type="sldImg"/>
          </p:nvPr>
        </p:nvSpPr>
        <p:spPr>
          <a:xfrm>
            <a:off x="1409700" y="349250"/>
            <a:ext cx="4456113" cy="3338513"/>
          </a:xfrm>
          <a:ln cap="flat"/>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a:extLst>
              <a:ext uri="{FF2B5EF4-FFF2-40B4-BE49-F238E27FC236}">
                <a16:creationId xmlns:a16="http://schemas.microsoft.com/office/drawing/2014/main" id="{C231B752-4219-3745-8A0C-A4FE9882CC3F}"/>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67939" name="Rectangle 3">
            <a:extLst>
              <a:ext uri="{FF2B5EF4-FFF2-40B4-BE49-F238E27FC236}">
                <a16:creationId xmlns:a16="http://schemas.microsoft.com/office/drawing/2014/main" id="{D3435288-4EC4-294B-AAD4-66A00C09CFEC}"/>
              </a:ext>
            </a:extLst>
          </p:cNvPr>
          <p:cNvSpPr>
            <a:spLocks noGrp="1" noRot="1" noChangeAspect="1" noChangeArrowheads="1" noTextEdit="1"/>
          </p:cNvSpPr>
          <p:nvPr>
            <p:ph type="sldImg"/>
          </p:nvPr>
        </p:nvSpPr>
        <p:spPr>
          <a:ln cap="flat"/>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F4120338-957A-6748-AA01-D3FE28BE985F}"/>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33123" name="Rectangle 3">
            <a:extLst>
              <a:ext uri="{FF2B5EF4-FFF2-40B4-BE49-F238E27FC236}">
                <a16:creationId xmlns:a16="http://schemas.microsoft.com/office/drawing/2014/main" id="{ACDF35DE-3813-DB4D-947E-227E43A80193}"/>
              </a:ext>
            </a:extLst>
          </p:cNvPr>
          <p:cNvSpPr>
            <a:spLocks noGrp="1" noRot="1" noChangeAspect="1" noChangeArrowheads="1" noTextEdit="1"/>
          </p:cNvSpPr>
          <p:nvPr>
            <p:ph type="sldImg"/>
          </p:nvPr>
        </p:nvSpPr>
        <p:spPr>
          <a:ln cap="flat"/>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C1A7790D-4D09-E94A-B2CE-AC10BC4AA0FA}"/>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69987" name="Rectangle 3">
            <a:extLst>
              <a:ext uri="{FF2B5EF4-FFF2-40B4-BE49-F238E27FC236}">
                <a16:creationId xmlns:a16="http://schemas.microsoft.com/office/drawing/2014/main" id="{2E85D7BD-0F77-DA40-9ADF-8804712F568A}"/>
              </a:ext>
            </a:extLst>
          </p:cNvPr>
          <p:cNvSpPr>
            <a:spLocks noGrp="1" noRot="1" noChangeAspect="1" noChangeArrowheads="1" noTextEdit="1"/>
          </p:cNvSpPr>
          <p:nvPr>
            <p:ph type="sldImg"/>
          </p:nvPr>
        </p:nvSpPr>
        <p:spPr>
          <a:ln cap="flat"/>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C1C152DB-1DFA-144F-AD77-C977F949B4FE}"/>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72035" name="Rectangle 3">
            <a:extLst>
              <a:ext uri="{FF2B5EF4-FFF2-40B4-BE49-F238E27FC236}">
                <a16:creationId xmlns:a16="http://schemas.microsoft.com/office/drawing/2014/main" id="{A75BCB6C-6320-AE4C-8026-31A0F2D587EA}"/>
              </a:ext>
            </a:extLst>
          </p:cNvPr>
          <p:cNvSpPr>
            <a:spLocks noGrp="1" noRot="1" noChangeAspect="1" noChangeArrowheads="1" noTextEdit="1"/>
          </p:cNvSpPr>
          <p:nvPr>
            <p:ph type="sldImg"/>
          </p:nvPr>
        </p:nvSpPr>
        <p:spPr>
          <a:ln cap="flat"/>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17D9C24E-2582-6D41-9B0B-F2C913BBF2AB}"/>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74083" name="Rectangle 3">
            <a:extLst>
              <a:ext uri="{FF2B5EF4-FFF2-40B4-BE49-F238E27FC236}">
                <a16:creationId xmlns:a16="http://schemas.microsoft.com/office/drawing/2014/main" id="{00C34FF5-7F72-A848-9285-5C4C5BB7F29D}"/>
              </a:ext>
            </a:extLst>
          </p:cNvPr>
          <p:cNvSpPr>
            <a:spLocks noGrp="1" noRot="1" noChangeAspect="1" noChangeArrowheads="1" noTextEdit="1"/>
          </p:cNvSpPr>
          <p:nvPr>
            <p:ph type="sldImg"/>
          </p:nvPr>
        </p:nvSpPr>
        <p:spPr>
          <a:ln cap="flat"/>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a:extLst>
              <a:ext uri="{FF2B5EF4-FFF2-40B4-BE49-F238E27FC236}">
                <a16:creationId xmlns:a16="http://schemas.microsoft.com/office/drawing/2014/main" id="{E881F7D3-65DB-DF41-B304-A8643D9A8E31}"/>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76131" name="Rectangle 3">
            <a:extLst>
              <a:ext uri="{FF2B5EF4-FFF2-40B4-BE49-F238E27FC236}">
                <a16:creationId xmlns:a16="http://schemas.microsoft.com/office/drawing/2014/main" id="{9BF44862-4B99-6D47-B2C1-16090B7E6FC8}"/>
              </a:ext>
            </a:extLst>
          </p:cNvPr>
          <p:cNvSpPr>
            <a:spLocks noGrp="1" noRot="1" noChangeAspect="1" noChangeArrowheads="1" noTextEdit="1"/>
          </p:cNvSpPr>
          <p:nvPr>
            <p:ph type="sldImg"/>
          </p:nvPr>
        </p:nvSpPr>
        <p:spPr>
          <a:ln cap="flat"/>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03135593-3CAA-C24F-869F-FCE04B3A0A29}"/>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78179" name="Rectangle 3">
            <a:extLst>
              <a:ext uri="{FF2B5EF4-FFF2-40B4-BE49-F238E27FC236}">
                <a16:creationId xmlns:a16="http://schemas.microsoft.com/office/drawing/2014/main" id="{CE10370C-7FC9-704B-996C-0AA65051008A}"/>
              </a:ext>
            </a:extLst>
          </p:cNvPr>
          <p:cNvSpPr>
            <a:spLocks noGrp="1" noRot="1" noChangeAspect="1" noChangeArrowheads="1" noTextEdit="1"/>
          </p:cNvSpPr>
          <p:nvPr>
            <p:ph type="sldImg"/>
          </p:nvPr>
        </p:nvSpPr>
        <p:spPr>
          <a:ln cap="flat"/>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a:extLst>
              <a:ext uri="{FF2B5EF4-FFF2-40B4-BE49-F238E27FC236}">
                <a16:creationId xmlns:a16="http://schemas.microsoft.com/office/drawing/2014/main" id="{5C2B839D-7494-3547-BED4-93131FF8F84D}"/>
              </a:ext>
            </a:extLst>
          </p:cNvPr>
          <p:cNvSpPr>
            <a:spLocks noGrp="1" noChangeArrowheads="1"/>
          </p:cNvSpPr>
          <p:nvPr>
            <p:ph type="body" idx="1"/>
          </p:nvPr>
        </p:nvSpPr>
        <p:spPr>
          <a:noFill/>
        </p:spPr>
        <p:txBody>
          <a:bodyPr/>
          <a:lstStyle/>
          <a:p>
            <a:endParaRPr lang="ko-KR" altLang="ko-KR"/>
          </a:p>
        </p:txBody>
      </p:sp>
      <p:sp>
        <p:nvSpPr>
          <p:cNvPr id="180227" name="Rectangle 3">
            <a:extLst>
              <a:ext uri="{FF2B5EF4-FFF2-40B4-BE49-F238E27FC236}">
                <a16:creationId xmlns:a16="http://schemas.microsoft.com/office/drawing/2014/main" id="{B4B64819-3DA1-0D4D-BF53-848B63B9DECE}"/>
              </a:ext>
            </a:extLst>
          </p:cNvPr>
          <p:cNvSpPr>
            <a:spLocks noGrp="1" noRot="1" noChangeAspect="1" noChangeArrowheads="1" noTextEdit="1"/>
          </p:cNvSpPr>
          <p:nvPr>
            <p:ph type="sldImg"/>
          </p:nvPr>
        </p:nvSpPr>
        <p:spPr>
          <a:ln cap="flat"/>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1042D283-2F88-2F48-B89F-302316779767}"/>
              </a:ext>
            </a:extLst>
          </p:cNvPr>
          <p:cNvSpPr>
            <a:spLocks noGrp="1" noChangeArrowheads="1"/>
          </p:cNvSpPr>
          <p:nvPr>
            <p:ph type="body" idx="1"/>
          </p:nvPr>
        </p:nvSpPr>
        <p:spPr>
          <a:noFill/>
        </p:spPr>
        <p:txBody>
          <a:bodyPr/>
          <a:lstStyle/>
          <a:p>
            <a:endParaRPr lang="ko-KR" altLang="ko-KR"/>
          </a:p>
        </p:txBody>
      </p:sp>
      <p:sp>
        <p:nvSpPr>
          <p:cNvPr id="182275" name="Rectangle 3">
            <a:extLst>
              <a:ext uri="{FF2B5EF4-FFF2-40B4-BE49-F238E27FC236}">
                <a16:creationId xmlns:a16="http://schemas.microsoft.com/office/drawing/2014/main" id="{2AC9F7C2-75A0-5A44-AADD-CB9C73671185}"/>
              </a:ext>
            </a:extLst>
          </p:cNvPr>
          <p:cNvSpPr>
            <a:spLocks noGrp="1" noRot="1" noChangeAspect="1" noChangeArrowheads="1" noTextEdit="1"/>
          </p:cNvSpPr>
          <p:nvPr>
            <p:ph type="sldImg"/>
          </p:nvPr>
        </p:nvSpPr>
        <p:spPr>
          <a:ln cap="flat"/>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a:extLst>
              <a:ext uri="{FF2B5EF4-FFF2-40B4-BE49-F238E27FC236}">
                <a16:creationId xmlns:a16="http://schemas.microsoft.com/office/drawing/2014/main" id="{7A391C01-9E23-D444-B80B-5645199D87A9}"/>
              </a:ext>
            </a:extLst>
          </p:cNvPr>
          <p:cNvSpPr>
            <a:spLocks noGrp="1" noChangeArrowheads="1"/>
          </p:cNvSpPr>
          <p:nvPr>
            <p:ph type="body" idx="1"/>
          </p:nvPr>
        </p:nvSpPr>
        <p:spPr>
          <a:noFill/>
        </p:spPr>
        <p:txBody>
          <a:bodyPr lIns="95624" tIns="46973" rIns="95624" bIns="46973"/>
          <a:lstStyle/>
          <a:p>
            <a:endParaRPr lang="ko-KR" altLang="ko-KR"/>
          </a:p>
        </p:txBody>
      </p:sp>
      <p:sp>
        <p:nvSpPr>
          <p:cNvPr id="184323" name="Rectangle 3">
            <a:extLst>
              <a:ext uri="{FF2B5EF4-FFF2-40B4-BE49-F238E27FC236}">
                <a16:creationId xmlns:a16="http://schemas.microsoft.com/office/drawing/2014/main" id="{B109989D-E897-A84E-B09E-B349510DA37B}"/>
              </a:ext>
            </a:extLst>
          </p:cNvPr>
          <p:cNvSpPr>
            <a:spLocks noGrp="1" noRot="1" noChangeAspect="1" noChangeArrowheads="1" noTextEdit="1"/>
          </p:cNvSpPr>
          <p:nvPr>
            <p:ph type="sldImg"/>
          </p:nvPr>
        </p:nvSpPr>
        <p:spPr>
          <a:ln cap="flat"/>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BC34CCBA-654B-8F49-9054-6DBC91DB09BA}"/>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91491" name="Rectangle 3">
            <a:extLst>
              <a:ext uri="{FF2B5EF4-FFF2-40B4-BE49-F238E27FC236}">
                <a16:creationId xmlns:a16="http://schemas.microsoft.com/office/drawing/2014/main" id="{6C3E7E3D-0828-854A-B4E4-AC683F04253B}"/>
              </a:ext>
            </a:extLst>
          </p:cNvPr>
          <p:cNvSpPr>
            <a:spLocks noGrp="1" noRot="1" noChangeAspect="1" noChangeArrowheads="1" noTextEdit="1"/>
          </p:cNvSpPr>
          <p:nvPr>
            <p:ph type="sldImg"/>
          </p:nvPr>
        </p:nvSpPr>
        <p:spPr>
          <a:ln cap="flat"/>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a:extLst>
              <a:ext uri="{FF2B5EF4-FFF2-40B4-BE49-F238E27FC236}">
                <a16:creationId xmlns:a16="http://schemas.microsoft.com/office/drawing/2014/main" id="{8358D5BA-AA13-4B43-A2A7-2B9E49753224}"/>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204803" name="Rectangle 3">
            <a:extLst>
              <a:ext uri="{FF2B5EF4-FFF2-40B4-BE49-F238E27FC236}">
                <a16:creationId xmlns:a16="http://schemas.microsoft.com/office/drawing/2014/main" id="{6225FEC6-3CB9-7140-BBD6-FC569E606E1D}"/>
              </a:ext>
            </a:extLst>
          </p:cNvPr>
          <p:cNvSpPr>
            <a:spLocks noGrp="1" noRot="1" noChangeAspect="1" noChangeArrowheads="1" noTextEdit="1"/>
          </p:cNvSpPr>
          <p:nvPr>
            <p:ph type="sldImg"/>
          </p:nvPr>
        </p:nvSpPr>
        <p:spPr>
          <a:ln cap="flat"/>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7AAFDBA4-D24C-004D-8764-581243C2F83C}"/>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35171" name="Rectangle 3">
            <a:extLst>
              <a:ext uri="{FF2B5EF4-FFF2-40B4-BE49-F238E27FC236}">
                <a16:creationId xmlns:a16="http://schemas.microsoft.com/office/drawing/2014/main" id="{14385B5E-EFEF-7940-99B1-925B72D83904}"/>
              </a:ext>
            </a:extLst>
          </p:cNvPr>
          <p:cNvSpPr>
            <a:spLocks noGrp="1" noRot="1" noChangeAspect="1" noChangeArrowheads="1" noTextEdit="1"/>
          </p:cNvSpPr>
          <p:nvPr>
            <p:ph type="sldImg"/>
          </p:nvPr>
        </p:nvSpPr>
        <p:spPr>
          <a:ln cap="flat"/>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a:extLst>
              <a:ext uri="{FF2B5EF4-FFF2-40B4-BE49-F238E27FC236}">
                <a16:creationId xmlns:a16="http://schemas.microsoft.com/office/drawing/2014/main" id="{2AED58C2-6436-CE45-9A00-D98E635CF2B4}"/>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206851" name="Rectangle 3">
            <a:extLst>
              <a:ext uri="{FF2B5EF4-FFF2-40B4-BE49-F238E27FC236}">
                <a16:creationId xmlns:a16="http://schemas.microsoft.com/office/drawing/2014/main" id="{1C3053FD-7D92-A44A-90F7-C5F7412C4D5D}"/>
              </a:ext>
            </a:extLst>
          </p:cNvPr>
          <p:cNvSpPr>
            <a:spLocks noGrp="1" noRot="1" noChangeAspect="1" noChangeArrowheads="1" noTextEdit="1"/>
          </p:cNvSpPr>
          <p:nvPr>
            <p:ph type="sldImg"/>
          </p:nvPr>
        </p:nvSpPr>
        <p:spPr>
          <a:ln cap="flat"/>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F09E48ED-F03B-364D-99FE-09A4EEFB61D2}"/>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214019" name="Rectangle 3">
            <a:extLst>
              <a:ext uri="{FF2B5EF4-FFF2-40B4-BE49-F238E27FC236}">
                <a16:creationId xmlns:a16="http://schemas.microsoft.com/office/drawing/2014/main" id="{F3A0B1EB-CDB5-494D-9B3B-CF6F51B01345}"/>
              </a:ext>
            </a:extLst>
          </p:cNvPr>
          <p:cNvSpPr>
            <a:spLocks noGrp="1" noRot="1" noChangeAspect="1" noChangeArrowheads="1" noTextEdit="1"/>
          </p:cNvSpPr>
          <p:nvPr>
            <p:ph type="sldImg"/>
          </p:nvPr>
        </p:nvSpPr>
        <p:spPr>
          <a:ln cap="flat"/>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a:extLst>
              <a:ext uri="{FF2B5EF4-FFF2-40B4-BE49-F238E27FC236}">
                <a16:creationId xmlns:a16="http://schemas.microsoft.com/office/drawing/2014/main" id="{08B58B1D-381D-C443-9DF0-12EC8FE28CC3}"/>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222211" name="Rectangle 3">
            <a:extLst>
              <a:ext uri="{FF2B5EF4-FFF2-40B4-BE49-F238E27FC236}">
                <a16:creationId xmlns:a16="http://schemas.microsoft.com/office/drawing/2014/main" id="{B12994C5-7AFE-AA4F-9160-F4FC116EA494}"/>
              </a:ext>
            </a:extLst>
          </p:cNvPr>
          <p:cNvSpPr>
            <a:spLocks noGrp="1" noRot="1" noChangeAspect="1" noChangeArrowheads="1" noTextEdit="1"/>
          </p:cNvSpPr>
          <p:nvPr>
            <p:ph type="sldImg"/>
          </p:nvPr>
        </p:nvSpPr>
        <p:spPr>
          <a:ln cap="flat"/>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a:extLst>
              <a:ext uri="{FF2B5EF4-FFF2-40B4-BE49-F238E27FC236}">
                <a16:creationId xmlns:a16="http://schemas.microsoft.com/office/drawing/2014/main" id="{756A799C-2063-A544-8623-4774E34ECCAA}"/>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224259" name="Rectangle 3">
            <a:extLst>
              <a:ext uri="{FF2B5EF4-FFF2-40B4-BE49-F238E27FC236}">
                <a16:creationId xmlns:a16="http://schemas.microsoft.com/office/drawing/2014/main" id="{ED7ACEFF-3306-F545-8336-5D457901002E}"/>
              </a:ext>
            </a:extLst>
          </p:cNvPr>
          <p:cNvSpPr>
            <a:spLocks noGrp="1" noRot="1" noChangeAspect="1" noChangeArrowheads="1" noTextEdit="1"/>
          </p:cNvSpPr>
          <p:nvPr>
            <p:ph type="sldImg"/>
          </p:nvPr>
        </p:nvSpPr>
        <p:spPr>
          <a:ln cap="flat"/>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a:extLst>
              <a:ext uri="{FF2B5EF4-FFF2-40B4-BE49-F238E27FC236}">
                <a16:creationId xmlns:a16="http://schemas.microsoft.com/office/drawing/2014/main" id="{BED98195-8539-BC49-904D-45938DAFDD58}"/>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226307" name="Rectangle 3">
            <a:extLst>
              <a:ext uri="{FF2B5EF4-FFF2-40B4-BE49-F238E27FC236}">
                <a16:creationId xmlns:a16="http://schemas.microsoft.com/office/drawing/2014/main" id="{FBF63185-D5C8-CF43-8635-E96AFA97198D}"/>
              </a:ext>
            </a:extLst>
          </p:cNvPr>
          <p:cNvSpPr>
            <a:spLocks noGrp="1" noRot="1" noChangeAspect="1" noChangeArrowheads="1" noTextEdit="1"/>
          </p:cNvSpPr>
          <p:nvPr>
            <p:ph type="sldImg"/>
          </p:nvPr>
        </p:nvSpPr>
        <p:spPr>
          <a:ln cap="flat"/>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a:extLst>
              <a:ext uri="{FF2B5EF4-FFF2-40B4-BE49-F238E27FC236}">
                <a16:creationId xmlns:a16="http://schemas.microsoft.com/office/drawing/2014/main" id="{DD3FB6BC-79B2-BD45-A1B3-329863FD546E}"/>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229379" name="Rectangle 3">
            <a:extLst>
              <a:ext uri="{FF2B5EF4-FFF2-40B4-BE49-F238E27FC236}">
                <a16:creationId xmlns:a16="http://schemas.microsoft.com/office/drawing/2014/main" id="{D752153E-DB7A-F04C-B33B-C34BEAA2FF4E}"/>
              </a:ext>
            </a:extLst>
          </p:cNvPr>
          <p:cNvSpPr>
            <a:spLocks noGrp="1" noRot="1" noChangeAspect="1" noChangeArrowheads="1" noTextEdit="1"/>
          </p:cNvSpPr>
          <p:nvPr>
            <p:ph type="sldImg"/>
          </p:nvPr>
        </p:nvSpPr>
        <p:spPr>
          <a:ln cap="flat"/>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a:extLst>
              <a:ext uri="{FF2B5EF4-FFF2-40B4-BE49-F238E27FC236}">
                <a16:creationId xmlns:a16="http://schemas.microsoft.com/office/drawing/2014/main" id="{FF9DD2C9-4915-9743-B04F-83693E58004F}"/>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231427" name="Rectangle 3">
            <a:extLst>
              <a:ext uri="{FF2B5EF4-FFF2-40B4-BE49-F238E27FC236}">
                <a16:creationId xmlns:a16="http://schemas.microsoft.com/office/drawing/2014/main" id="{95510229-49CE-AA4E-8253-EB69255064DD}"/>
              </a:ext>
            </a:extLst>
          </p:cNvPr>
          <p:cNvSpPr>
            <a:spLocks noGrp="1" noRot="1" noChangeAspect="1" noChangeArrowheads="1" noTextEdit="1"/>
          </p:cNvSpPr>
          <p:nvPr>
            <p:ph type="sldImg"/>
          </p:nvPr>
        </p:nvSpPr>
        <p:spPr>
          <a:ln cap="flat"/>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108513A6-7F4C-924E-9FBF-52C2E449F870}"/>
              </a:ext>
            </a:extLst>
          </p:cNvPr>
          <p:cNvSpPr>
            <a:spLocks noGrp="1" noChangeArrowheads="1"/>
          </p:cNvSpPr>
          <p:nvPr>
            <p:ph type="body" idx="1"/>
          </p:nvPr>
        </p:nvSpPr>
        <p:spPr>
          <a:noFill/>
        </p:spPr>
        <p:txBody>
          <a:bodyPr/>
          <a:lstStyle/>
          <a:p>
            <a:endParaRPr lang="ko-KR" altLang="ko-KR"/>
          </a:p>
        </p:txBody>
      </p:sp>
      <p:sp>
        <p:nvSpPr>
          <p:cNvPr id="237571" name="Rectangle 3">
            <a:extLst>
              <a:ext uri="{FF2B5EF4-FFF2-40B4-BE49-F238E27FC236}">
                <a16:creationId xmlns:a16="http://schemas.microsoft.com/office/drawing/2014/main" id="{A439782A-C53A-8E4C-A43C-E1D0A9F4855B}"/>
              </a:ext>
            </a:extLst>
          </p:cNvPr>
          <p:cNvSpPr>
            <a:spLocks noGrp="1" noRot="1" noChangeAspect="1" noChangeArrowheads="1" noTextEdit="1"/>
          </p:cNvSpPr>
          <p:nvPr>
            <p:ph type="sldImg"/>
          </p:nvPr>
        </p:nvSpPr>
        <p:spPr>
          <a:ln cap="flat"/>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a:extLst>
              <a:ext uri="{FF2B5EF4-FFF2-40B4-BE49-F238E27FC236}">
                <a16:creationId xmlns:a16="http://schemas.microsoft.com/office/drawing/2014/main" id="{15024BB5-5E3D-E741-BC66-E0EF56CDE304}"/>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239619" name="Rectangle 3">
            <a:extLst>
              <a:ext uri="{FF2B5EF4-FFF2-40B4-BE49-F238E27FC236}">
                <a16:creationId xmlns:a16="http://schemas.microsoft.com/office/drawing/2014/main" id="{1B8B7034-36A8-FF4C-BC83-895377140603}"/>
              </a:ext>
            </a:extLst>
          </p:cNvPr>
          <p:cNvSpPr>
            <a:spLocks noGrp="1" noRot="1" noChangeAspect="1" noChangeArrowheads="1" noTextEdit="1"/>
          </p:cNvSpPr>
          <p:nvPr>
            <p:ph type="sldImg"/>
          </p:nvPr>
        </p:nvSpPr>
        <p:spPr>
          <a:ln cap="flat"/>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a:extLst>
              <a:ext uri="{FF2B5EF4-FFF2-40B4-BE49-F238E27FC236}">
                <a16:creationId xmlns:a16="http://schemas.microsoft.com/office/drawing/2014/main" id="{B3D69621-1670-A24D-8AED-12D67EAC65C4}"/>
              </a:ext>
            </a:extLst>
          </p:cNvPr>
          <p:cNvSpPr>
            <a:spLocks noGrp="1" noChangeArrowheads="1"/>
          </p:cNvSpPr>
          <p:nvPr>
            <p:ph type="body" idx="1"/>
          </p:nvPr>
        </p:nvSpPr>
        <p:spPr>
          <a:noFill/>
        </p:spPr>
        <p:txBody>
          <a:bodyPr lIns="95624" tIns="46973" rIns="95624" bIns="46973"/>
          <a:lstStyle/>
          <a:p>
            <a:endParaRPr lang="ko-KR" altLang="ko-KR"/>
          </a:p>
        </p:txBody>
      </p:sp>
      <p:sp>
        <p:nvSpPr>
          <p:cNvPr id="241667" name="Rectangle 3">
            <a:extLst>
              <a:ext uri="{FF2B5EF4-FFF2-40B4-BE49-F238E27FC236}">
                <a16:creationId xmlns:a16="http://schemas.microsoft.com/office/drawing/2014/main" id="{75D1D22D-6C61-A640-8C56-296019B0C7E2}"/>
              </a:ext>
            </a:extLst>
          </p:cNvPr>
          <p:cNvSpPr>
            <a:spLocks noGrp="1" noRot="1" noChangeAspect="1" noChangeArrowheads="1" noTextEdit="1"/>
          </p:cNvSpPr>
          <p:nvPr>
            <p:ph type="sldImg"/>
          </p:nvPr>
        </p:nvSpPr>
        <p:spPr>
          <a:ln cap="flat"/>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01C7BB3D-31EA-D543-9679-355E14EB5BD3}"/>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37219" name="Rectangle 3">
            <a:extLst>
              <a:ext uri="{FF2B5EF4-FFF2-40B4-BE49-F238E27FC236}">
                <a16:creationId xmlns:a16="http://schemas.microsoft.com/office/drawing/2014/main" id="{870E53F2-FE2D-A748-B1D7-4714C5B6FF58}"/>
              </a:ext>
            </a:extLst>
          </p:cNvPr>
          <p:cNvSpPr>
            <a:spLocks noGrp="1" noRot="1" noChangeAspect="1" noChangeArrowheads="1" noTextEdit="1"/>
          </p:cNvSpPr>
          <p:nvPr>
            <p:ph type="sldImg"/>
          </p:nvPr>
        </p:nvSpPr>
        <p:spPr>
          <a:ln cap="flat"/>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F1BDF068-B87F-1445-8846-F57021834C94}"/>
              </a:ext>
            </a:extLst>
          </p:cNvPr>
          <p:cNvSpPr>
            <a:spLocks noGrp="1" noChangeArrowheads="1"/>
          </p:cNvSpPr>
          <p:nvPr>
            <p:ph type="body" idx="1"/>
          </p:nvPr>
        </p:nvSpPr>
        <p:spPr>
          <a:noFill/>
        </p:spPr>
        <p:txBody>
          <a:bodyPr/>
          <a:lstStyle/>
          <a:p>
            <a:endParaRPr lang="ko-KR" altLang="ko-KR"/>
          </a:p>
        </p:txBody>
      </p:sp>
      <p:sp>
        <p:nvSpPr>
          <p:cNvPr id="243715" name="Rectangle 3">
            <a:extLst>
              <a:ext uri="{FF2B5EF4-FFF2-40B4-BE49-F238E27FC236}">
                <a16:creationId xmlns:a16="http://schemas.microsoft.com/office/drawing/2014/main" id="{F67FE77A-C04F-964A-A96D-0DCA41B569A8}"/>
              </a:ext>
            </a:extLst>
          </p:cNvPr>
          <p:cNvSpPr>
            <a:spLocks noGrp="1" noRot="1" noChangeAspect="1" noChangeArrowheads="1" noTextEdit="1"/>
          </p:cNvSpPr>
          <p:nvPr>
            <p:ph type="sldImg"/>
          </p:nvPr>
        </p:nvSpPr>
        <p:spPr>
          <a:ln cap="flat"/>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a:extLst>
              <a:ext uri="{FF2B5EF4-FFF2-40B4-BE49-F238E27FC236}">
                <a16:creationId xmlns:a16="http://schemas.microsoft.com/office/drawing/2014/main" id="{7F56CD68-5605-FC47-AB4D-D2E80F1D24A1}"/>
              </a:ext>
            </a:extLst>
          </p:cNvPr>
          <p:cNvSpPr>
            <a:spLocks noGrp="1" noChangeArrowheads="1"/>
          </p:cNvSpPr>
          <p:nvPr>
            <p:ph type="body" idx="1"/>
          </p:nvPr>
        </p:nvSpPr>
        <p:spPr>
          <a:noFill/>
        </p:spPr>
        <p:txBody>
          <a:bodyPr/>
          <a:lstStyle/>
          <a:p>
            <a:endParaRPr lang="ko-KR" altLang="ko-KR"/>
          </a:p>
        </p:txBody>
      </p:sp>
      <p:sp>
        <p:nvSpPr>
          <p:cNvPr id="245763" name="Rectangle 3">
            <a:extLst>
              <a:ext uri="{FF2B5EF4-FFF2-40B4-BE49-F238E27FC236}">
                <a16:creationId xmlns:a16="http://schemas.microsoft.com/office/drawing/2014/main" id="{D2959C42-BA86-8C47-9DF6-A549C6CD5CC3}"/>
              </a:ext>
            </a:extLst>
          </p:cNvPr>
          <p:cNvSpPr>
            <a:spLocks noGrp="1" noRot="1" noChangeAspect="1" noChangeArrowheads="1" noTextEdit="1"/>
          </p:cNvSpPr>
          <p:nvPr>
            <p:ph type="sldImg"/>
          </p:nvPr>
        </p:nvSpPr>
        <p:spPr>
          <a:ln cap="flat"/>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a:extLst>
              <a:ext uri="{FF2B5EF4-FFF2-40B4-BE49-F238E27FC236}">
                <a16:creationId xmlns:a16="http://schemas.microsoft.com/office/drawing/2014/main" id="{7E81DE0D-8747-0D48-BCBA-635BAED81802}"/>
              </a:ext>
            </a:extLst>
          </p:cNvPr>
          <p:cNvSpPr>
            <a:spLocks noGrp="1" noChangeArrowheads="1"/>
          </p:cNvSpPr>
          <p:nvPr>
            <p:ph type="body" idx="1"/>
          </p:nvPr>
        </p:nvSpPr>
        <p:spPr>
          <a:noFill/>
        </p:spPr>
        <p:txBody>
          <a:bodyPr/>
          <a:lstStyle/>
          <a:p>
            <a:endParaRPr lang="ko-KR" altLang="ko-KR"/>
          </a:p>
        </p:txBody>
      </p:sp>
      <p:sp>
        <p:nvSpPr>
          <p:cNvPr id="247811" name="Rectangle 3">
            <a:extLst>
              <a:ext uri="{FF2B5EF4-FFF2-40B4-BE49-F238E27FC236}">
                <a16:creationId xmlns:a16="http://schemas.microsoft.com/office/drawing/2014/main" id="{FAF3999C-C390-9D4B-8741-5A8E6497B4C4}"/>
              </a:ext>
            </a:extLst>
          </p:cNvPr>
          <p:cNvSpPr>
            <a:spLocks noGrp="1" noRot="1" noChangeAspect="1" noChangeArrowheads="1" noTextEdit="1"/>
          </p:cNvSpPr>
          <p:nvPr>
            <p:ph type="sldImg"/>
          </p:nvPr>
        </p:nvSpPr>
        <p:spPr>
          <a:ln cap="flat"/>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a:extLst>
              <a:ext uri="{FF2B5EF4-FFF2-40B4-BE49-F238E27FC236}">
                <a16:creationId xmlns:a16="http://schemas.microsoft.com/office/drawing/2014/main" id="{395F677A-15F5-E24E-AD39-66E4C7D0AF08}"/>
              </a:ext>
            </a:extLst>
          </p:cNvPr>
          <p:cNvSpPr>
            <a:spLocks noGrp="1" noChangeArrowheads="1"/>
          </p:cNvSpPr>
          <p:nvPr>
            <p:ph type="body" idx="1"/>
          </p:nvPr>
        </p:nvSpPr>
        <p:spPr>
          <a:noFill/>
        </p:spPr>
        <p:txBody>
          <a:bodyPr/>
          <a:lstStyle/>
          <a:p>
            <a:endParaRPr lang="ko-KR" altLang="ko-KR"/>
          </a:p>
        </p:txBody>
      </p:sp>
      <p:sp>
        <p:nvSpPr>
          <p:cNvPr id="249859" name="Rectangle 3">
            <a:extLst>
              <a:ext uri="{FF2B5EF4-FFF2-40B4-BE49-F238E27FC236}">
                <a16:creationId xmlns:a16="http://schemas.microsoft.com/office/drawing/2014/main" id="{3EFB957C-6B15-134D-B45F-DDC08ABA27D4}"/>
              </a:ext>
            </a:extLst>
          </p:cNvPr>
          <p:cNvSpPr>
            <a:spLocks noGrp="1" noRot="1" noChangeAspect="1" noChangeArrowheads="1" noTextEdit="1"/>
          </p:cNvSpPr>
          <p:nvPr>
            <p:ph type="sldImg"/>
          </p:nvPr>
        </p:nvSpPr>
        <p:spPr>
          <a:ln cap="flat"/>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a:extLst>
              <a:ext uri="{FF2B5EF4-FFF2-40B4-BE49-F238E27FC236}">
                <a16:creationId xmlns:a16="http://schemas.microsoft.com/office/drawing/2014/main" id="{BF74B07C-10A0-684B-96C1-F902326BDC9D}"/>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251907" name="Rectangle 3">
            <a:extLst>
              <a:ext uri="{FF2B5EF4-FFF2-40B4-BE49-F238E27FC236}">
                <a16:creationId xmlns:a16="http://schemas.microsoft.com/office/drawing/2014/main" id="{FA7C28F8-D3A2-2B44-8D4B-EAE90C15C083}"/>
              </a:ext>
            </a:extLst>
          </p:cNvPr>
          <p:cNvSpPr>
            <a:spLocks noGrp="1" noRot="1" noChangeAspect="1" noChangeArrowheads="1" noTextEdit="1"/>
          </p:cNvSpPr>
          <p:nvPr>
            <p:ph type="sldImg"/>
          </p:nvPr>
        </p:nvSpPr>
        <p:spPr>
          <a:ln cap="flat"/>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Slide Image Placeholder 1">
            <a:extLst>
              <a:ext uri="{FF2B5EF4-FFF2-40B4-BE49-F238E27FC236}">
                <a16:creationId xmlns:a16="http://schemas.microsoft.com/office/drawing/2014/main" id="{44686DA7-82F4-0E49-80C8-C372914E2761}"/>
              </a:ext>
            </a:extLst>
          </p:cNvPr>
          <p:cNvSpPr>
            <a:spLocks noGrp="1" noRot="1" noChangeAspect="1" noTextEdit="1"/>
          </p:cNvSpPr>
          <p:nvPr>
            <p:ph type="sldImg"/>
          </p:nvPr>
        </p:nvSpPr>
        <p:spPr>
          <a:ln/>
        </p:spPr>
      </p:sp>
      <p:sp>
        <p:nvSpPr>
          <p:cNvPr id="260099" name="Notes Placeholder 2">
            <a:extLst>
              <a:ext uri="{FF2B5EF4-FFF2-40B4-BE49-F238E27FC236}">
                <a16:creationId xmlns:a16="http://schemas.microsoft.com/office/drawing/2014/main" id="{0A612B2A-601D-D54B-ACA3-80D01EBAF5BF}"/>
              </a:ext>
            </a:extLst>
          </p:cNvPr>
          <p:cNvSpPr>
            <a:spLocks noGrp="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ko-KR"/>
          </a:p>
        </p:txBody>
      </p:sp>
      <p:sp>
        <p:nvSpPr>
          <p:cNvPr id="260100" name="Slide Number Placeholder 3">
            <a:extLst>
              <a:ext uri="{FF2B5EF4-FFF2-40B4-BE49-F238E27FC236}">
                <a16:creationId xmlns:a16="http://schemas.microsoft.com/office/drawing/2014/main" id="{89C63D57-667B-0D40-83C1-5466B19B9BDA}"/>
              </a:ext>
            </a:extLst>
          </p:cNvPr>
          <p:cNvSpPr>
            <a:spLocks noGrp="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latinLnBrk="1">
              <a:spcBef>
                <a:spcPct val="0"/>
              </a:spcBef>
            </a:pPr>
            <a:fld id="{3CB887C2-EDDB-7646-A1D6-CC62BF38ECBF}" type="slidenum">
              <a:rPr kumimoji="0" lang="en-US" altLang="ko-KR" sz="1300">
                <a:solidFill>
                  <a:srgbClr val="000000"/>
                </a:solidFill>
                <a:latin typeface="맑은 고딕" panose="020B0503020000020004" pitchFamily="34" charset="-127"/>
                <a:ea typeface="굴림" panose="020B0600000101010101" pitchFamily="34" charset="-127"/>
              </a:rPr>
              <a:pPr latinLnBrk="1">
                <a:spcBef>
                  <a:spcPct val="0"/>
                </a:spcBef>
              </a:pPr>
              <a:t>84</a:t>
            </a:fld>
            <a:endParaRPr kumimoji="0" lang="en-US" altLang="ko-KR" sz="1300">
              <a:solidFill>
                <a:srgbClr val="000000"/>
              </a:solidFill>
              <a:latin typeface="맑은 고딕" panose="020B0503020000020004" pitchFamily="34" charset="-127"/>
              <a:ea typeface="굴림" panose="020B0600000101010101" pitchFamily="34" charset="-127"/>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6FB18DCD-426C-DD46-BC06-72224752B2FC}"/>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39267" name="Rectangle 3">
            <a:extLst>
              <a:ext uri="{FF2B5EF4-FFF2-40B4-BE49-F238E27FC236}">
                <a16:creationId xmlns:a16="http://schemas.microsoft.com/office/drawing/2014/main" id="{CBE2A112-19D5-4A4B-9203-C03855A7E6AD}"/>
              </a:ext>
            </a:extLst>
          </p:cNvPr>
          <p:cNvSpPr>
            <a:spLocks noGrp="1" noRot="1" noChangeAspect="1" noChangeArrowheads="1" noTextEdit="1"/>
          </p:cNvSpPr>
          <p:nvPr>
            <p:ph type="sldImg"/>
          </p:nvPr>
        </p:nvSpPr>
        <p:spPr>
          <a:ln cap="flat"/>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77039D9B-8913-0A4C-83C6-07ED1B375EF8}"/>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41315" name="Rectangle 3">
            <a:extLst>
              <a:ext uri="{FF2B5EF4-FFF2-40B4-BE49-F238E27FC236}">
                <a16:creationId xmlns:a16="http://schemas.microsoft.com/office/drawing/2014/main" id="{C69F086D-055C-6044-B79A-907E7365567B}"/>
              </a:ext>
            </a:extLst>
          </p:cNvPr>
          <p:cNvSpPr>
            <a:spLocks noGrp="1" noRot="1" noChangeAspect="1" noChangeArrowheads="1" noTextEdit="1"/>
          </p:cNvSpPr>
          <p:nvPr>
            <p:ph type="sldImg"/>
          </p:nvPr>
        </p:nvSpPr>
        <p:spPr>
          <a:ln cap="flat"/>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B47D2B1A-0EE8-114F-AA66-127825490138}"/>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43363" name="Rectangle 3">
            <a:extLst>
              <a:ext uri="{FF2B5EF4-FFF2-40B4-BE49-F238E27FC236}">
                <a16:creationId xmlns:a16="http://schemas.microsoft.com/office/drawing/2014/main" id="{29ED9912-4C74-F446-8E8A-95839573C5E9}"/>
              </a:ext>
            </a:extLst>
          </p:cNvPr>
          <p:cNvSpPr>
            <a:spLocks noGrp="1" noRot="1" noChangeAspect="1" noChangeArrowheads="1" noTextEdit="1"/>
          </p:cNvSpPr>
          <p:nvPr>
            <p:ph type="sldImg"/>
          </p:nvPr>
        </p:nvSpPr>
        <p:spPr>
          <a:ln cap="flat"/>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EAE20C08-304C-1448-800C-5E61C0F40415}"/>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45411" name="Rectangle 3">
            <a:extLst>
              <a:ext uri="{FF2B5EF4-FFF2-40B4-BE49-F238E27FC236}">
                <a16:creationId xmlns:a16="http://schemas.microsoft.com/office/drawing/2014/main" id="{7D2AFBDA-FC1B-C944-BD6E-16AD3D2254D0}"/>
              </a:ext>
            </a:extLst>
          </p:cNvPr>
          <p:cNvSpPr>
            <a:spLocks noGrp="1" noRot="1" noChangeAspect="1" noChangeArrowheads="1" noTextEdit="1"/>
          </p:cNvSpPr>
          <p:nvPr>
            <p:ph type="sldImg"/>
          </p:nvPr>
        </p:nvSpPr>
        <p:spPr>
          <a:ln cap="flat"/>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a:extLst>
              <a:ext uri="{FF2B5EF4-FFF2-40B4-BE49-F238E27FC236}">
                <a16:creationId xmlns:a16="http://schemas.microsoft.com/office/drawing/2014/main" id="{F26D8D4D-DB1C-5044-B18F-0EB754EA0A5F}"/>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47459" name="Rectangle 3">
            <a:extLst>
              <a:ext uri="{FF2B5EF4-FFF2-40B4-BE49-F238E27FC236}">
                <a16:creationId xmlns:a16="http://schemas.microsoft.com/office/drawing/2014/main" id="{217E10B4-8C7F-8647-BD76-D603DCF96E4D}"/>
              </a:ext>
            </a:extLst>
          </p:cNvPr>
          <p:cNvSpPr>
            <a:spLocks noGrp="1" noRot="1" noChangeAspect="1" noChangeArrowheads="1" noTextEdit="1"/>
          </p:cNvSpPr>
          <p:nvPr>
            <p:ph type="sldImg"/>
          </p:nvPr>
        </p:nvSpPr>
        <p:spPr>
          <a:ln cap="flat"/>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1FBEC18B-EF5D-CF47-BE3D-5E09C49F9159}"/>
              </a:ext>
            </a:extLst>
          </p:cNvPr>
          <p:cNvSpPr>
            <a:spLocks noChangeArrowheads="1"/>
          </p:cNvSpPr>
          <p:nvPr/>
        </p:nvSpPr>
        <p:spPr bwMode="auto">
          <a:xfrm>
            <a:off x="617538" y="1235075"/>
            <a:ext cx="8035925" cy="925513"/>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5" name="Line 8">
            <a:extLst>
              <a:ext uri="{FF2B5EF4-FFF2-40B4-BE49-F238E27FC236}">
                <a16:creationId xmlns:a16="http://schemas.microsoft.com/office/drawing/2014/main" id="{D30266CD-9BFA-1147-A757-6735CF51BD33}"/>
              </a:ext>
            </a:extLst>
          </p:cNvPr>
          <p:cNvSpPr>
            <a:spLocks noChangeShapeType="1"/>
          </p:cNvSpPr>
          <p:nvPr/>
        </p:nvSpPr>
        <p:spPr bwMode="auto">
          <a:xfrm>
            <a:off x="2008188" y="4013200"/>
            <a:ext cx="6602412"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48482" name="Rectangle 2"/>
          <p:cNvSpPr>
            <a:spLocks noGrp="1" noChangeArrowheads="1"/>
          </p:cNvSpPr>
          <p:nvPr>
            <p:ph type="ctrTitle"/>
          </p:nvPr>
        </p:nvSpPr>
        <p:spPr>
          <a:xfrm>
            <a:off x="927100" y="1543050"/>
            <a:ext cx="7729538" cy="1776413"/>
          </a:xfrm>
        </p:spPr>
        <p:txBody>
          <a:bodyPr/>
          <a:lstStyle>
            <a:lvl1pPr>
              <a:defRPr sz="4200"/>
            </a:lvl1pPr>
          </a:lstStyle>
          <a:p>
            <a:r>
              <a:rPr lang="en-US" altLang="en-US"/>
              <a:t>Click to edit Master title style</a:t>
            </a:r>
          </a:p>
        </p:txBody>
      </p:sp>
      <p:sp>
        <p:nvSpPr>
          <p:cNvPr id="148483" name="Rectangle 3"/>
          <p:cNvSpPr>
            <a:spLocks noGrp="1" noChangeArrowheads="1"/>
          </p:cNvSpPr>
          <p:nvPr>
            <p:ph type="subTitle" idx="1"/>
          </p:nvPr>
        </p:nvSpPr>
        <p:spPr>
          <a:xfrm>
            <a:off x="2008188" y="4013200"/>
            <a:ext cx="6645275" cy="1776413"/>
          </a:xfrm>
        </p:spPr>
        <p:txBody>
          <a:bodyPr/>
          <a:lstStyle>
            <a:lvl1pPr marL="0" indent="0">
              <a:buFont typeface="Wingdings" pitchFamily="2" charset="2"/>
              <a:buNone/>
              <a:defRPr sz="2100"/>
            </a:lvl1pPr>
          </a:lstStyle>
          <a:p>
            <a:r>
              <a:rPr lang="en-US" altLang="en-US"/>
              <a:t>Click to edit Master subtitle style</a:t>
            </a:r>
          </a:p>
        </p:txBody>
      </p:sp>
      <p:sp>
        <p:nvSpPr>
          <p:cNvPr id="6" name="Rectangle 4">
            <a:extLst>
              <a:ext uri="{FF2B5EF4-FFF2-40B4-BE49-F238E27FC236}">
                <a16:creationId xmlns:a16="http://schemas.microsoft.com/office/drawing/2014/main" id="{33FF8EA3-382E-2C45-8C1F-055FC7D01FB7}"/>
              </a:ext>
            </a:extLst>
          </p:cNvPr>
          <p:cNvSpPr>
            <a:spLocks noGrp="1" noChangeArrowheads="1"/>
          </p:cNvSpPr>
          <p:nvPr>
            <p:ph type="dt" sz="half" idx="10"/>
          </p:nvPr>
        </p:nvSpPr>
        <p:spPr/>
        <p:txBody>
          <a:bodyPr/>
          <a:lstStyle>
            <a:lvl1pPr>
              <a:defRPr/>
            </a:lvl1pPr>
          </a:lstStyle>
          <a:p>
            <a:pPr>
              <a:defRPr/>
            </a:pPr>
            <a:r>
              <a:rPr lang="en-US" altLang="ko-KR"/>
              <a:t>VI - Sequential Logic</a:t>
            </a:r>
            <a:endParaRPr lang="en-US" altLang="en-US"/>
          </a:p>
        </p:txBody>
      </p:sp>
      <p:sp>
        <p:nvSpPr>
          <p:cNvPr id="7" name="Rectangle 5">
            <a:extLst>
              <a:ext uri="{FF2B5EF4-FFF2-40B4-BE49-F238E27FC236}">
                <a16:creationId xmlns:a16="http://schemas.microsoft.com/office/drawing/2014/main" id="{45AD054A-F19F-024C-ABB2-0955B999C37B}"/>
              </a:ext>
            </a:extLst>
          </p:cNvPr>
          <p:cNvSpPr>
            <a:spLocks noGrp="1" noChangeArrowheads="1"/>
          </p:cNvSpPr>
          <p:nvPr>
            <p:ph type="ftr" sz="quarter" idx="11"/>
          </p:nvPr>
        </p:nvSpPr>
        <p:spPr>
          <a:xfrm>
            <a:off x="3167063" y="6324600"/>
            <a:ext cx="2936875" cy="463550"/>
          </a:xfrm>
        </p:spPr>
        <p:txBody>
          <a:bodyPr/>
          <a:lstStyle>
            <a:lvl1pPr>
              <a:defRPr/>
            </a:lvl1pPr>
          </a:lstStyle>
          <a:p>
            <a:pPr>
              <a:defRPr/>
            </a:pPr>
            <a:r>
              <a:rPr lang="en-US" altLang="en-US"/>
              <a:t>© Copyright 2004, Gaetano Borriello and Randy H. Katz</a:t>
            </a:r>
          </a:p>
        </p:txBody>
      </p:sp>
      <p:sp>
        <p:nvSpPr>
          <p:cNvPr id="8" name="Rectangle 6">
            <a:extLst>
              <a:ext uri="{FF2B5EF4-FFF2-40B4-BE49-F238E27FC236}">
                <a16:creationId xmlns:a16="http://schemas.microsoft.com/office/drawing/2014/main" id="{170AA40A-1374-F248-A12A-0DAF7AC83357}"/>
              </a:ext>
            </a:extLst>
          </p:cNvPr>
          <p:cNvSpPr>
            <a:spLocks noGrp="1" noChangeArrowheads="1"/>
          </p:cNvSpPr>
          <p:nvPr>
            <p:ph type="sldNum" sz="quarter" idx="12"/>
          </p:nvPr>
        </p:nvSpPr>
        <p:spPr/>
        <p:txBody>
          <a:bodyPr/>
          <a:lstStyle>
            <a:lvl1pPr>
              <a:defRPr/>
            </a:lvl1pPr>
          </a:lstStyle>
          <a:p>
            <a:pPr>
              <a:defRPr/>
            </a:pPr>
            <a:fld id="{B1CCF540-1D93-BB41-ACEF-A3D745C567A9}" type="slidenum">
              <a:rPr lang="en-US" altLang="en-US"/>
              <a:pPr>
                <a:defRPr/>
              </a:pPr>
              <a:t>‹#›</a:t>
            </a:fld>
            <a:endParaRPr lang="en-US" altLang="en-US"/>
          </a:p>
        </p:txBody>
      </p:sp>
    </p:spTree>
    <p:extLst>
      <p:ext uri="{BB962C8B-B14F-4D97-AF65-F5344CB8AC3E}">
        <p14:creationId xmlns:p14="http://schemas.microsoft.com/office/powerpoint/2010/main" val="3222569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4">
            <a:extLst>
              <a:ext uri="{FF2B5EF4-FFF2-40B4-BE49-F238E27FC236}">
                <a16:creationId xmlns:a16="http://schemas.microsoft.com/office/drawing/2014/main" id="{84965B61-64B0-1742-8E15-50045B497BE3}"/>
              </a:ext>
            </a:extLst>
          </p:cNvPr>
          <p:cNvSpPr>
            <a:spLocks noGrp="1" noChangeArrowheads="1"/>
          </p:cNvSpPr>
          <p:nvPr>
            <p:ph type="dt" sz="half" idx="10"/>
          </p:nvPr>
        </p:nvSpPr>
        <p:spPr>
          <a:ln/>
        </p:spPr>
        <p:txBody>
          <a:bodyPr/>
          <a:lstStyle>
            <a:lvl1pPr>
              <a:defRPr/>
            </a:lvl1pPr>
          </a:lstStyle>
          <a:p>
            <a:pPr>
              <a:defRPr/>
            </a:pPr>
            <a:r>
              <a:rPr lang="en-US" altLang="ko-KR"/>
              <a:t>VI - Sequential Logic</a:t>
            </a:r>
            <a:endParaRPr lang="en-US" altLang="en-US"/>
          </a:p>
        </p:txBody>
      </p:sp>
      <p:sp>
        <p:nvSpPr>
          <p:cNvPr id="5" name="Rectangle 5">
            <a:extLst>
              <a:ext uri="{FF2B5EF4-FFF2-40B4-BE49-F238E27FC236}">
                <a16:creationId xmlns:a16="http://schemas.microsoft.com/office/drawing/2014/main" id="{B1518FEB-E051-7147-99D3-1E4B0CAE6C81}"/>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6" name="Rectangle 6">
            <a:extLst>
              <a:ext uri="{FF2B5EF4-FFF2-40B4-BE49-F238E27FC236}">
                <a16:creationId xmlns:a16="http://schemas.microsoft.com/office/drawing/2014/main" id="{D0BE4E1B-1BCA-3947-A19B-7AA471BB1B36}"/>
              </a:ext>
            </a:extLst>
          </p:cNvPr>
          <p:cNvSpPr>
            <a:spLocks noGrp="1" noChangeArrowheads="1"/>
          </p:cNvSpPr>
          <p:nvPr>
            <p:ph type="sldNum" sz="quarter" idx="12"/>
          </p:nvPr>
        </p:nvSpPr>
        <p:spPr>
          <a:ln/>
        </p:spPr>
        <p:txBody>
          <a:bodyPr/>
          <a:lstStyle>
            <a:lvl1pPr>
              <a:defRPr/>
            </a:lvl1pPr>
          </a:lstStyle>
          <a:p>
            <a:pPr>
              <a:defRPr/>
            </a:pPr>
            <a:fld id="{F1ABFB7D-951E-8049-AAAD-ED46B39873E3}" type="slidenum">
              <a:rPr lang="en-US" altLang="en-US"/>
              <a:pPr>
                <a:defRPr/>
              </a:pPr>
              <a:t>‹#›</a:t>
            </a:fld>
            <a:endParaRPr lang="en-US" altLang="en-US"/>
          </a:p>
        </p:txBody>
      </p:sp>
    </p:spTree>
    <p:extLst>
      <p:ext uri="{BB962C8B-B14F-4D97-AF65-F5344CB8AC3E}">
        <p14:creationId xmlns:p14="http://schemas.microsoft.com/office/powerpoint/2010/main" val="379395943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74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F996AB9F-0315-AC44-A51A-BDCE66259712}"/>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4983EEED-D3E0-0A47-8AE2-05972C98B470}"/>
              </a:ext>
            </a:extLst>
          </p:cNvPr>
          <p:cNvSpPr>
            <a:spLocks noGrp="1"/>
          </p:cNvSpPr>
          <p:nvPr>
            <p:ph type="dt" sz="half" idx="10"/>
          </p:nvPr>
        </p:nvSpPr>
        <p:spPr/>
        <p:txBody>
          <a:bodyPr/>
          <a:lstStyle>
            <a:lvl1pPr>
              <a:defRPr/>
            </a:lvl1pPr>
          </a:lstStyle>
          <a:p>
            <a:pPr>
              <a:defRPr/>
            </a:pPr>
            <a:fld id="{89F06284-FD5A-1045-9C32-E052A6CDE8DE}"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FB02A590-6CF2-CB44-BECA-9EB94AE54BA1}"/>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8861F889-3921-E646-8D8D-8B70632B46EB}"/>
              </a:ext>
            </a:extLst>
          </p:cNvPr>
          <p:cNvSpPr>
            <a:spLocks noGrp="1"/>
          </p:cNvSpPr>
          <p:nvPr>
            <p:ph type="sldNum" sz="quarter" idx="12"/>
          </p:nvPr>
        </p:nvSpPr>
        <p:spPr/>
        <p:txBody>
          <a:bodyPr/>
          <a:lstStyle>
            <a:lvl1pPr>
              <a:defRPr/>
            </a:lvl1pPr>
          </a:lstStyle>
          <a:p>
            <a:pPr>
              <a:defRPr/>
            </a:pPr>
            <a:fld id="{09E8EB36-CD5D-C442-B023-79E096DA5D39}" type="slidenum">
              <a:rPr lang="ko-KR" altLang="en-US"/>
              <a:pPr>
                <a:defRPr/>
              </a:pPr>
              <a:t>‹#›</a:t>
            </a:fld>
            <a:endParaRPr lang="ko-KR" altLang="en-US"/>
          </a:p>
        </p:txBody>
      </p:sp>
    </p:spTree>
    <p:extLst>
      <p:ext uri="{BB962C8B-B14F-4D97-AF65-F5344CB8AC3E}">
        <p14:creationId xmlns:p14="http://schemas.microsoft.com/office/powerpoint/2010/main" val="46591898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75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980AD68B-4117-FE42-9E8A-98C345F841D6}"/>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B2CB3FF0-5B0E-164C-99F3-4BF7CABFF041}"/>
              </a:ext>
            </a:extLst>
          </p:cNvPr>
          <p:cNvSpPr>
            <a:spLocks noGrp="1"/>
          </p:cNvSpPr>
          <p:nvPr>
            <p:ph type="dt" sz="half" idx="10"/>
          </p:nvPr>
        </p:nvSpPr>
        <p:spPr/>
        <p:txBody>
          <a:bodyPr/>
          <a:lstStyle>
            <a:lvl1pPr>
              <a:defRPr/>
            </a:lvl1pPr>
          </a:lstStyle>
          <a:p>
            <a:pPr>
              <a:defRPr/>
            </a:pPr>
            <a:fld id="{2DD17C44-1E3C-F94F-A527-59C29A48E020}"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C6FDFBF0-B24E-AE4B-B425-A345FFB12794}"/>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5C03C2F5-16A2-5445-BDCA-B72ACC578DA6}"/>
              </a:ext>
            </a:extLst>
          </p:cNvPr>
          <p:cNvSpPr>
            <a:spLocks noGrp="1"/>
          </p:cNvSpPr>
          <p:nvPr>
            <p:ph type="sldNum" sz="quarter" idx="12"/>
          </p:nvPr>
        </p:nvSpPr>
        <p:spPr/>
        <p:txBody>
          <a:bodyPr/>
          <a:lstStyle>
            <a:lvl1pPr>
              <a:defRPr/>
            </a:lvl1pPr>
          </a:lstStyle>
          <a:p>
            <a:pPr>
              <a:defRPr/>
            </a:pPr>
            <a:fld id="{5FA457F7-CACE-6440-8738-B99C40C6109A}" type="slidenum">
              <a:rPr lang="ko-KR" altLang="en-US"/>
              <a:pPr>
                <a:defRPr/>
              </a:pPr>
              <a:t>‹#›</a:t>
            </a:fld>
            <a:endParaRPr lang="ko-KR" altLang="en-US"/>
          </a:p>
        </p:txBody>
      </p:sp>
    </p:spTree>
    <p:extLst>
      <p:ext uri="{BB962C8B-B14F-4D97-AF65-F5344CB8AC3E}">
        <p14:creationId xmlns:p14="http://schemas.microsoft.com/office/powerpoint/2010/main" val="203131309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76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6A9D3E2E-A86A-2244-A112-FF5DFCC890E6}"/>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C166A730-5FD9-2B4B-A13F-F3111D4FD0CF}"/>
              </a:ext>
            </a:extLst>
          </p:cNvPr>
          <p:cNvSpPr>
            <a:spLocks noGrp="1"/>
          </p:cNvSpPr>
          <p:nvPr>
            <p:ph type="dt" sz="half" idx="10"/>
          </p:nvPr>
        </p:nvSpPr>
        <p:spPr/>
        <p:txBody>
          <a:bodyPr/>
          <a:lstStyle>
            <a:lvl1pPr>
              <a:defRPr/>
            </a:lvl1pPr>
          </a:lstStyle>
          <a:p>
            <a:pPr>
              <a:defRPr/>
            </a:pPr>
            <a:fld id="{C24DECA0-2FC3-D84D-866F-88E01029380B}"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780E9BFB-51D7-AF40-BB2C-DBE04F9CC6F1}"/>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924EE477-13F0-BD4C-AC4C-692F6590FA0C}"/>
              </a:ext>
            </a:extLst>
          </p:cNvPr>
          <p:cNvSpPr>
            <a:spLocks noGrp="1"/>
          </p:cNvSpPr>
          <p:nvPr>
            <p:ph type="sldNum" sz="quarter" idx="12"/>
          </p:nvPr>
        </p:nvSpPr>
        <p:spPr/>
        <p:txBody>
          <a:bodyPr/>
          <a:lstStyle>
            <a:lvl1pPr>
              <a:defRPr/>
            </a:lvl1pPr>
          </a:lstStyle>
          <a:p>
            <a:pPr>
              <a:defRPr/>
            </a:pPr>
            <a:fld id="{4434ADB0-00F8-9F48-863E-EADF0A733ED8}" type="slidenum">
              <a:rPr lang="ko-KR" altLang="en-US"/>
              <a:pPr>
                <a:defRPr/>
              </a:pPr>
              <a:t>‹#›</a:t>
            </a:fld>
            <a:endParaRPr lang="ko-KR" altLang="en-US"/>
          </a:p>
        </p:txBody>
      </p:sp>
    </p:spTree>
    <p:extLst>
      <p:ext uri="{BB962C8B-B14F-4D97-AF65-F5344CB8AC3E}">
        <p14:creationId xmlns:p14="http://schemas.microsoft.com/office/powerpoint/2010/main" val="102772355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77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494F844C-CB05-C245-8042-C085324ACF02}"/>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F416B07D-0AF0-474F-8202-74EEBB926E81}"/>
              </a:ext>
            </a:extLst>
          </p:cNvPr>
          <p:cNvSpPr>
            <a:spLocks noGrp="1"/>
          </p:cNvSpPr>
          <p:nvPr>
            <p:ph type="dt" sz="half" idx="10"/>
          </p:nvPr>
        </p:nvSpPr>
        <p:spPr/>
        <p:txBody>
          <a:bodyPr/>
          <a:lstStyle>
            <a:lvl1pPr>
              <a:defRPr/>
            </a:lvl1pPr>
          </a:lstStyle>
          <a:p>
            <a:pPr>
              <a:defRPr/>
            </a:pPr>
            <a:fld id="{16E02FCC-1A7D-024D-B665-4DDEA6D4B8BE}"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4BAF7D43-273B-5E4B-8720-EE117464DE2E}"/>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269B5520-9C92-0847-8F78-DB44D3327EF6}"/>
              </a:ext>
            </a:extLst>
          </p:cNvPr>
          <p:cNvSpPr>
            <a:spLocks noGrp="1"/>
          </p:cNvSpPr>
          <p:nvPr>
            <p:ph type="sldNum" sz="quarter" idx="12"/>
          </p:nvPr>
        </p:nvSpPr>
        <p:spPr/>
        <p:txBody>
          <a:bodyPr/>
          <a:lstStyle>
            <a:lvl1pPr>
              <a:defRPr/>
            </a:lvl1pPr>
          </a:lstStyle>
          <a:p>
            <a:pPr>
              <a:defRPr/>
            </a:pPr>
            <a:fld id="{844C0E4A-FEC4-D74C-94D2-D069810463ED}" type="slidenum">
              <a:rPr lang="ko-KR" altLang="en-US"/>
              <a:pPr>
                <a:defRPr/>
              </a:pPr>
              <a:t>‹#›</a:t>
            </a:fld>
            <a:endParaRPr lang="ko-KR" altLang="en-US"/>
          </a:p>
        </p:txBody>
      </p:sp>
    </p:spTree>
    <p:extLst>
      <p:ext uri="{BB962C8B-B14F-4D97-AF65-F5344CB8AC3E}">
        <p14:creationId xmlns:p14="http://schemas.microsoft.com/office/powerpoint/2010/main" val="101726987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78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4B5B1AC3-0E41-EE41-8EFD-0CEAB12D3EA3}"/>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8D05AA17-36B3-9344-8DD5-EFBB7206F13A}"/>
              </a:ext>
            </a:extLst>
          </p:cNvPr>
          <p:cNvSpPr>
            <a:spLocks noGrp="1"/>
          </p:cNvSpPr>
          <p:nvPr>
            <p:ph type="dt" sz="half" idx="10"/>
          </p:nvPr>
        </p:nvSpPr>
        <p:spPr/>
        <p:txBody>
          <a:bodyPr/>
          <a:lstStyle>
            <a:lvl1pPr>
              <a:defRPr/>
            </a:lvl1pPr>
          </a:lstStyle>
          <a:p>
            <a:pPr>
              <a:defRPr/>
            </a:pPr>
            <a:fld id="{98EF0393-6438-DE47-8AE0-A248CF45F2E0}"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69BBC5AD-3F72-D747-B351-A29FE6E786DA}"/>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91DBB290-1BC9-7F47-9A03-01410CB69E12}"/>
              </a:ext>
            </a:extLst>
          </p:cNvPr>
          <p:cNvSpPr>
            <a:spLocks noGrp="1"/>
          </p:cNvSpPr>
          <p:nvPr>
            <p:ph type="sldNum" sz="quarter" idx="12"/>
          </p:nvPr>
        </p:nvSpPr>
        <p:spPr/>
        <p:txBody>
          <a:bodyPr/>
          <a:lstStyle>
            <a:lvl1pPr>
              <a:defRPr/>
            </a:lvl1pPr>
          </a:lstStyle>
          <a:p>
            <a:pPr>
              <a:defRPr/>
            </a:pPr>
            <a:fld id="{B3602503-66BC-A349-AFB0-4301DCFD9E93}" type="slidenum">
              <a:rPr lang="ko-KR" altLang="en-US"/>
              <a:pPr>
                <a:defRPr/>
              </a:pPr>
              <a:t>‹#›</a:t>
            </a:fld>
            <a:endParaRPr lang="ko-KR" altLang="en-US"/>
          </a:p>
        </p:txBody>
      </p:sp>
    </p:spTree>
    <p:extLst>
      <p:ext uri="{BB962C8B-B14F-4D97-AF65-F5344CB8AC3E}">
        <p14:creationId xmlns:p14="http://schemas.microsoft.com/office/powerpoint/2010/main" val="312436520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79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706E23DD-2BCA-8944-96A9-5AA6586C2479}"/>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5B4C3C08-A37C-E74D-B759-BF1CD79A062A}"/>
              </a:ext>
            </a:extLst>
          </p:cNvPr>
          <p:cNvSpPr>
            <a:spLocks noGrp="1"/>
          </p:cNvSpPr>
          <p:nvPr>
            <p:ph type="dt" sz="half" idx="10"/>
          </p:nvPr>
        </p:nvSpPr>
        <p:spPr/>
        <p:txBody>
          <a:bodyPr/>
          <a:lstStyle>
            <a:lvl1pPr>
              <a:defRPr/>
            </a:lvl1pPr>
          </a:lstStyle>
          <a:p>
            <a:pPr>
              <a:defRPr/>
            </a:pPr>
            <a:fld id="{BD7FB29A-3BA6-AB4F-99B2-9CC5889D5940}"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673A3991-DC9D-F949-A6BD-9AD9D3BAD34C}"/>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E442A120-F654-4A4D-A2AB-F28E82B5027C}"/>
              </a:ext>
            </a:extLst>
          </p:cNvPr>
          <p:cNvSpPr>
            <a:spLocks noGrp="1"/>
          </p:cNvSpPr>
          <p:nvPr>
            <p:ph type="sldNum" sz="quarter" idx="12"/>
          </p:nvPr>
        </p:nvSpPr>
        <p:spPr/>
        <p:txBody>
          <a:bodyPr/>
          <a:lstStyle>
            <a:lvl1pPr>
              <a:defRPr/>
            </a:lvl1pPr>
          </a:lstStyle>
          <a:p>
            <a:pPr>
              <a:defRPr/>
            </a:pPr>
            <a:fld id="{31BFCE2C-B1EB-1740-AC2E-E5DB8F9390ED}" type="slidenum">
              <a:rPr lang="ko-KR" altLang="en-US"/>
              <a:pPr>
                <a:defRPr/>
              </a:pPr>
              <a:t>‹#›</a:t>
            </a:fld>
            <a:endParaRPr lang="ko-KR" altLang="en-US"/>
          </a:p>
        </p:txBody>
      </p:sp>
    </p:spTree>
    <p:extLst>
      <p:ext uri="{BB962C8B-B14F-4D97-AF65-F5344CB8AC3E}">
        <p14:creationId xmlns:p14="http://schemas.microsoft.com/office/powerpoint/2010/main" val="27009274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80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86BE18EA-DC90-6F46-A28F-8CCBD25C136F}"/>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3DF4D3C0-29A7-AE49-BEDC-C7596E6FFF7C}"/>
              </a:ext>
            </a:extLst>
          </p:cNvPr>
          <p:cNvSpPr>
            <a:spLocks noGrp="1"/>
          </p:cNvSpPr>
          <p:nvPr>
            <p:ph type="dt" sz="half" idx="10"/>
          </p:nvPr>
        </p:nvSpPr>
        <p:spPr/>
        <p:txBody>
          <a:bodyPr/>
          <a:lstStyle>
            <a:lvl1pPr>
              <a:defRPr/>
            </a:lvl1pPr>
          </a:lstStyle>
          <a:p>
            <a:pPr>
              <a:defRPr/>
            </a:pPr>
            <a:fld id="{D4AD7A4B-1335-5945-9667-26FBADF020AE}"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5CF621B0-7A28-4F47-AB4B-61D3CCB3D13B}"/>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59BC6C24-3BD5-4340-907C-0738A1156E48}"/>
              </a:ext>
            </a:extLst>
          </p:cNvPr>
          <p:cNvSpPr>
            <a:spLocks noGrp="1"/>
          </p:cNvSpPr>
          <p:nvPr>
            <p:ph type="sldNum" sz="quarter" idx="12"/>
          </p:nvPr>
        </p:nvSpPr>
        <p:spPr/>
        <p:txBody>
          <a:bodyPr/>
          <a:lstStyle>
            <a:lvl1pPr>
              <a:defRPr/>
            </a:lvl1pPr>
          </a:lstStyle>
          <a:p>
            <a:pPr>
              <a:defRPr/>
            </a:pPr>
            <a:fld id="{EF3E021A-7D0B-804F-9C85-A50DCF24DA40}" type="slidenum">
              <a:rPr lang="ko-KR" altLang="en-US"/>
              <a:pPr>
                <a:defRPr/>
              </a:pPr>
              <a:t>‹#›</a:t>
            </a:fld>
            <a:endParaRPr lang="ko-KR" altLang="en-US"/>
          </a:p>
        </p:txBody>
      </p:sp>
    </p:spTree>
    <p:extLst>
      <p:ext uri="{BB962C8B-B14F-4D97-AF65-F5344CB8AC3E}">
        <p14:creationId xmlns:p14="http://schemas.microsoft.com/office/powerpoint/2010/main" val="269209116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81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0DD1F49A-C58A-4748-8C2D-5EDE556404C5}"/>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E2F33292-C318-B94E-AAB2-7FB1E7FFD8A5}"/>
              </a:ext>
            </a:extLst>
          </p:cNvPr>
          <p:cNvSpPr>
            <a:spLocks noGrp="1"/>
          </p:cNvSpPr>
          <p:nvPr>
            <p:ph type="dt" sz="half" idx="10"/>
          </p:nvPr>
        </p:nvSpPr>
        <p:spPr/>
        <p:txBody>
          <a:bodyPr/>
          <a:lstStyle>
            <a:lvl1pPr>
              <a:defRPr/>
            </a:lvl1pPr>
          </a:lstStyle>
          <a:p>
            <a:pPr>
              <a:defRPr/>
            </a:pPr>
            <a:fld id="{BDF0FA30-B81E-AF44-A925-414EA265E0A9}"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F8264E40-C3D4-F44E-80FF-1EEA369E3986}"/>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4ACB69E6-3925-4A49-8941-83A5A1EEEEEB}"/>
              </a:ext>
            </a:extLst>
          </p:cNvPr>
          <p:cNvSpPr>
            <a:spLocks noGrp="1"/>
          </p:cNvSpPr>
          <p:nvPr>
            <p:ph type="sldNum" sz="quarter" idx="12"/>
          </p:nvPr>
        </p:nvSpPr>
        <p:spPr/>
        <p:txBody>
          <a:bodyPr/>
          <a:lstStyle>
            <a:lvl1pPr>
              <a:defRPr/>
            </a:lvl1pPr>
          </a:lstStyle>
          <a:p>
            <a:pPr>
              <a:defRPr/>
            </a:pPr>
            <a:fld id="{CEE54837-6C89-B641-9D07-B2F3F9880891}" type="slidenum">
              <a:rPr lang="ko-KR" altLang="en-US"/>
              <a:pPr>
                <a:defRPr/>
              </a:pPr>
              <a:t>‹#›</a:t>
            </a:fld>
            <a:endParaRPr lang="ko-KR" altLang="en-US"/>
          </a:p>
        </p:txBody>
      </p:sp>
    </p:spTree>
    <p:extLst>
      <p:ext uri="{BB962C8B-B14F-4D97-AF65-F5344CB8AC3E}">
        <p14:creationId xmlns:p14="http://schemas.microsoft.com/office/powerpoint/2010/main" val="355761041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82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C52463B4-347D-9849-BBEC-2662CC02EBED}"/>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2C834772-70D4-9646-A3BC-267FD308787E}"/>
              </a:ext>
            </a:extLst>
          </p:cNvPr>
          <p:cNvSpPr>
            <a:spLocks noGrp="1"/>
          </p:cNvSpPr>
          <p:nvPr>
            <p:ph type="dt" sz="half" idx="10"/>
          </p:nvPr>
        </p:nvSpPr>
        <p:spPr/>
        <p:txBody>
          <a:bodyPr/>
          <a:lstStyle>
            <a:lvl1pPr>
              <a:defRPr/>
            </a:lvl1pPr>
          </a:lstStyle>
          <a:p>
            <a:pPr>
              <a:defRPr/>
            </a:pPr>
            <a:fld id="{79050784-4E31-FB44-9494-B8DCC1DC0C8F}"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45269CA4-B8E8-DB42-86EB-9C9EF61E1075}"/>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E8977C86-58AD-D44D-9AFE-4B313E16DE0D}"/>
              </a:ext>
            </a:extLst>
          </p:cNvPr>
          <p:cNvSpPr>
            <a:spLocks noGrp="1"/>
          </p:cNvSpPr>
          <p:nvPr>
            <p:ph type="sldNum" sz="quarter" idx="12"/>
          </p:nvPr>
        </p:nvSpPr>
        <p:spPr/>
        <p:txBody>
          <a:bodyPr/>
          <a:lstStyle>
            <a:lvl1pPr>
              <a:defRPr/>
            </a:lvl1pPr>
          </a:lstStyle>
          <a:p>
            <a:pPr>
              <a:defRPr/>
            </a:pPr>
            <a:fld id="{71797E44-4993-6142-A048-D3600ADAF84E}" type="slidenum">
              <a:rPr lang="ko-KR" altLang="en-US"/>
              <a:pPr>
                <a:defRPr/>
              </a:pPr>
              <a:t>‹#›</a:t>
            </a:fld>
            <a:endParaRPr lang="ko-KR" altLang="en-US"/>
          </a:p>
        </p:txBody>
      </p:sp>
    </p:spTree>
    <p:extLst>
      <p:ext uri="{BB962C8B-B14F-4D97-AF65-F5344CB8AC3E}">
        <p14:creationId xmlns:p14="http://schemas.microsoft.com/office/powerpoint/2010/main" val="65046145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83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80838307-561E-6B40-95A2-CEB41ECAA757}"/>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0C23C22D-A26D-D346-A3CF-6D74CDF804EA}"/>
              </a:ext>
            </a:extLst>
          </p:cNvPr>
          <p:cNvSpPr>
            <a:spLocks noGrp="1"/>
          </p:cNvSpPr>
          <p:nvPr>
            <p:ph type="dt" sz="half" idx="10"/>
          </p:nvPr>
        </p:nvSpPr>
        <p:spPr/>
        <p:txBody>
          <a:bodyPr/>
          <a:lstStyle>
            <a:lvl1pPr>
              <a:defRPr/>
            </a:lvl1pPr>
          </a:lstStyle>
          <a:p>
            <a:pPr>
              <a:defRPr/>
            </a:pPr>
            <a:fld id="{64CEFBB4-B0E8-E148-9974-1C00BDCE6BED}"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CAEF322F-0A01-AB46-8794-CD120DA63EC5}"/>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C78BCF65-2F12-2443-A932-984FDEFB7F5B}"/>
              </a:ext>
            </a:extLst>
          </p:cNvPr>
          <p:cNvSpPr>
            <a:spLocks noGrp="1"/>
          </p:cNvSpPr>
          <p:nvPr>
            <p:ph type="sldNum" sz="quarter" idx="12"/>
          </p:nvPr>
        </p:nvSpPr>
        <p:spPr/>
        <p:txBody>
          <a:bodyPr/>
          <a:lstStyle>
            <a:lvl1pPr>
              <a:defRPr/>
            </a:lvl1pPr>
          </a:lstStyle>
          <a:p>
            <a:pPr>
              <a:defRPr/>
            </a:pPr>
            <a:fld id="{EF01D854-1646-B241-A676-8E503D5E89CC}" type="slidenum">
              <a:rPr lang="ko-KR" altLang="en-US"/>
              <a:pPr>
                <a:defRPr/>
              </a:pPr>
              <a:t>‹#›</a:t>
            </a:fld>
            <a:endParaRPr lang="ko-KR" altLang="en-US"/>
          </a:p>
        </p:txBody>
      </p:sp>
    </p:spTree>
    <p:extLst>
      <p:ext uri="{BB962C8B-B14F-4D97-AF65-F5344CB8AC3E}">
        <p14:creationId xmlns:p14="http://schemas.microsoft.com/office/powerpoint/2010/main" val="1087001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721475" y="280988"/>
            <a:ext cx="2085975" cy="5929312"/>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63550" y="280988"/>
            <a:ext cx="6105525" cy="5929312"/>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4">
            <a:extLst>
              <a:ext uri="{FF2B5EF4-FFF2-40B4-BE49-F238E27FC236}">
                <a16:creationId xmlns:a16="http://schemas.microsoft.com/office/drawing/2014/main" id="{DC8C3190-0C30-B142-A82F-C280C8CDDD9D}"/>
              </a:ext>
            </a:extLst>
          </p:cNvPr>
          <p:cNvSpPr>
            <a:spLocks noGrp="1" noChangeArrowheads="1"/>
          </p:cNvSpPr>
          <p:nvPr>
            <p:ph type="dt" sz="half" idx="10"/>
          </p:nvPr>
        </p:nvSpPr>
        <p:spPr>
          <a:ln/>
        </p:spPr>
        <p:txBody>
          <a:bodyPr/>
          <a:lstStyle>
            <a:lvl1pPr>
              <a:defRPr/>
            </a:lvl1pPr>
          </a:lstStyle>
          <a:p>
            <a:pPr>
              <a:defRPr/>
            </a:pPr>
            <a:r>
              <a:rPr lang="en-US" altLang="ko-KR"/>
              <a:t>VI - Sequential Logic</a:t>
            </a:r>
            <a:endParaRPr lang="en-US" altLang="en-US"/>
          </a:p>
        </p:txBody>
      </p:sp>
      <p:sp>
        <p:nvSpPr>
          <p:cNvPr id="5" name="Rectangle 5">
            <a:extLst>
              <a:ext uri="{FF2B5EF4-FFF2-40B4-BE49-F238E27FC236}">
                <a16:creationId xmlns:a16="http://schemas.microsoft.com/office/drawing/2014/main" id="{895D8432-9063-0B4D-924F-0F74A4222ED5}"/>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6" name="Rectangle 6">
            <a:extLst>
              <a:ext uri="{FF2B5EF4-FFF2-40B4-BE49-F238E27FC236}">
                <a16:creationId xmlns:a16="http://schemas.microsoft.com/office/drawing/2014/main" id="{8A4C25A6-1E76-4640-AAC9-5C072B685EDD}"/>
              </a:ext>
            </a:extLst>
          </p:cNvPr>
          <p:cNvSpPr>
            <a:spLocks noGrp="1" noChangeArrowheads="1"/>
          </p:cNvSpPr>
          <p:nvPr>
            <p:ph type="sldNum" sz="quarter" idx="12"/>
          </p:nvPr>
        </p:nvSpPr>
        <p:spPr>
          <a:ln/>
        </p:spPr>
        <p:txBody>
          <a:bodyPr/>
          <a:lstStyle>
            <a:lvl1pPr>
              <a:defRPr/>
            </a:lvl1pPr>
          </a:lstStyle>
          <a:p>
            <a:pPr>
              <a:defRPr/>
            </a:pPr>
            <a:fld id="{D291B072-085B-A748-86BA-9534E0A9023D}" type="slidenum">
              <a:rPr lang="en-US" altLang="en-US"/>
              <a:pPr>
                <a:defRPr/>
              </a:pPr>
              <a:t>‹#›</a:t>
            </a:fld>
            <a:endParaRPr lang="en-US" altLang="en-US"/>
          </a:p>
        </p:txBody>
      </p:sp>
    </p:spTree>
    <p:extLst>
      <p:ext uri="{BB962C8B-B14F-4D97-AF65-F5344CB8AC3E}">
        <p14:creationId xmlns:p14="http://schemas.microsoft.com/office/powerpoint/2010/main" val="164152797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84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17E2ADA4-E474-9E43-8E8A-6D2052E2C738}"/>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5C0B8F32-9C2D-1B49-99F0-737E7F88503E}"/>
              </a:ext>
            </a:extLst>
          </p:cNvPr>
          <p:cNvSpPr>
            <a:spLocks noGrp="1"/>
          </p:cNvSpPr>
          <p:nvPr>
            <p:ph type="dt" sz="half" idx="10"/>
          </p:nvPr>
        </p:nvSpPr>
        <p:spPr/>
        <p:txBody>
          <a:bodyPr/>
          <a:lstStyle>
            <a:lvl1pPr>
              <a:defRPr/>
            </a:lvl1pPr>
          </a:lstStyle>
          <a:p>
            <a:pPr>
              <a:defRPr/>
            </a:pPr>
            <a:fld id="{D5A968CE-EA61-3045-B6F0-1E8983401969}"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6431CA1A-EF8A-F34E-A618-BF9CD11F4055}"/>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CDFFBC7F-1838-054A-B6C7-25097C4B044A}"/>
              </a:ext>
            </a:extLst>
          </p:cNvPr>
          <p:cNvSpPr>
            <a:spLocks noGrp="1"/>
          </p:cNvSpPr>
          <p:nvPr>
            <p:ph type="sldNum" sz="quarter" idx="12"/>
          </p:nvPr>
        </p:nvSpPr>
        <p:spPr/>
        <p:txBody>
          <a:bodyPr/>
          <a:lstStyle>
            <a:lvl1pPr>
              <a:defRPr/>
            </a:lvl1pPr>
          </a:lstStyle>
          <a:p>
            <a:pPr>
              <a:defRPr/>
            </a:pPr>
            <a:fld id="{E13D2050-CF82-9243-94EC-8ADF0F3E7586}" type="slidenum">
              <a:rPr lang="ko-KR" altLang="en-US"/>
              <a:pPr>
                <a:defRPr/>
              </a:pPr>
              <a:t>‹#›</a:t>
            </a:fld>
            <a:endParaRPr lang="ko-KR" altLang="en-US"/>
          </a:p>
        </p:txBody>
      </p:sp>
    </p:spTree>
    <p:extLst>
      <p:ext uri="{BB962C8B-B14F-4D97-AF65-F5344CB8AC3E}">
        <p14:creationId xmlns:p14="http://schemas.microsoft.com/office/powerpoint/2010/main" val="55896288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85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EB8B53E4-CD4E-2C4B-95E2-A0A7B9F1EEA3}"/>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E11B5E36-75A5-5B45-B5A8-CEDF790A3FA3}"/>
              </a:ext>
            </a:extLst>
          </p:cNvPr>
          <p:cNvSpPr>
            <a:spLocks noGrp="1"/>
          </p:cNvSpPr>
          <p:nvPr>
            <p:ph type="dt" sz="half" idx="10"/>
          </p:nvPr>
        </p:nvSpPr>
        <p:spPr/>
        <p:txBody>
          <a:bodyPr/>
          <a:lstStyle>
            <a:lvl1pPr>
              <a:defRPr/>
            </a:lvl1pPr>
          </a:lstStyle>
          <a:p>
            <a:pPr>
              <a:defRPr/>
            </a:pPr>
            <a:fld id="{A7D0B1D3-ED4A-F142-88C7-C36E0F76F1D3}"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3EA00FF7-AA5A-9143-A7EA-4F30A43E5FE9}"/>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7BF76C64-7AEF-EC42-87A4-924FF99D9334}"/>
              </a:ext>
            </a:extLst>
          </p:cNvPr>
          <p:cNvSpPr>
            <a:spLocks noGrp="1"/>
          </p:cNvSpPr>
          <p:nvPr>
            <p:ph type="sldNum" sz="quarter" idx="12"/>
          </p:nvPr>
        </p:nvSpPr>
        <p:spPr/>
        <p:txBody>
          <a:bodyPr/>
          <a:lstStyle>
            <a:lvl1pPr>
              <a:defRPr/>
            </a:lvl1pPr>
          </a:lstStyle>
          <a:p>
            <a:pPr>
              <a:defRPr/>
            </a:pPr>
            <a:fld id="{0EA873FF-51E9-3E40-9C31-FFEAFC94B394}" type="slidenum">
              <a:rPr lang="ko-KR" altLang="en-US"/>
              <a:pPr>
                <a:defRPr/>
              </a:pPr>
              <a:t>‹#›</a:t>
            </a:fld>
            <a:endParaRPr lang="ko-KR" altLang="en-US"/>
          </a:p>
        </p:txBody>
      </p:sp>
    </p:spTree>
    <p:extLst>
      <p:ext uri="{BB962C8B-B14F-4D97-AF65-F5344CB8AC3E}">
        <p14:creationId xmlns:p14="http://schemas.microsoft.com/office/powerpoint/2010/main" val="266606745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86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48132776-A2B1-FC44-99AB-65F74EC97BFA}"/>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1228AFAE-F2F1-394D-9F00-4DCD50F01719}"/>
              </a:ext>
            </a:extLst>
          </p:cNvPr>
          <p:cNvSpPr>
            <a:spLocks noGrp="1"/>
          </p:cNvSpPr>
          <p:nvPr>
            <p:ph type="dt" sz="half" idx="10"/>
          </p:nvPr>
        </p:nvSpPr>
        <p:spPr/>
        <p:txBody>
          <a:bodyPr/>
          <a:lstStyle>
            <a:lvl1pPr>
              <a:defRPr/>
            </a:lvl1pPr>
          </a:lstStyle>
          <a:p>
            <a:pPr>
              <a:defRPr/>
            </a:pPr>
            <a:fld id="{1BEED155-F460-F941-92C8-9C2BFFB1B010}"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E81DA52E-1AE5-8947-8AB1-2ABC4CCDED92}"/>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63EEE06C-A49E-784C-BB46-7F95E367A37F}"/>
              </a:ext>
            </a:extLst>
          </p:cNvPr>
          <p:cNvSpPr>
            <a:spLocks noGrp="1"/>
          </p:cNvSpPr>
          <p:nvPr>
            <p:ph type="sldNum" sz="quarter" idx="12"/>
          </p:nvPr>
        </p:nvSpPr>
        <p:spPr/>
        <p:txBody>
          <a:bodyPr/>
          <a:lstStyle>
            <a:lvl1pPr>
              <a:defRPr/>
            </a:lvl1pPr>
          </a:lstStyle>
          <a:p>
            <a:pPr>
              <a:defRPr/>
            </a:pPr>
            <a:fld id="{73CE6C73-9BA9-8B4E-965C-576ED270C336}" type="slidenum">
              <a:rPr lang="ko-KR" altLang="en-US"/>
              <a:pPr>
                <a:defRPr/>
              </a:pPr>
              <a:t>‹#›</a:t>
            </a:fld>
            <a:endParaRPr lang="ko-KR" altLang="en-US"/>
          </a:p>
        </p:txBody>
      </p:sp>
    </p:spTree>
    <p:extLst>
      <p:ext uri="{BB962C8B-B14F-4D97-AF65-F5344CB8AC3E}">
        <p14:creationId xmlns:p14="http://schemas.microsoft.com/office/powerpoint/2010/main" val="256912899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87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E68BAE33-AC96-804A-B3D1-BC43622269F1}"/>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6D4419E9-D110-7E49-96D2-A915245CA1B9}"/>
              </a:ext>
            </a:extLst>
          </p:cNvPr>
          <p:cNvSpPr>
            <a:spLocks noGrp="1"/>
          </p:cNvSpPr>
          <p:nvPr>
            <p:ph type="dt" sz="half" idx="10"/>
          </p:nvPr>
        </p:nvSpPr>
        <p:spPr/>
        <p:txBody>
          <a:bodyPr/>
          <a:lstStyle>
            <a:lvl1pPr>
              <a:defRPr/>
            </a:lvl1pPr>
          </a:lstStyle>
          <a:p>
            <a:pPr>
              <a:defRPr/>
            </a:pPr>
            <a:fld id="{0818F091-9C75-D647-B601-665CC9175B60}"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1674B82B-3775-284C-A705-1ECA4D2FE960}"/>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5859F615-2180-7B49-A41D-5CDEE75D6EC1}"/>
              </a:ext>
            </a:extLst>
          </p:cNvPr>
          <p:cNvSpPr>
            <a:spLocks noGrp="1"/>
          </p:cNvSpPr>
          <p:nvPr>
            <p:ph type="sldNum" sz="quarter" idx="12"/>
          </p:nvPr>
        </p:nvSpPr>
        <p:spPr/>
        <p:txBody>
          <a:bodyPr/>
          <a:lstStyle>
            <a:lvl1pPr>
              <a:defRPr/>
            </a:lvl1pPr>
          </a:lstStyle>
          <a:p>
            <a:pPr>
              <a:defRPr/>
            </a:pPr>
            <a:fld id="{02F2024D-E855-834D-A58D-A9EA575FFB5A}" type="slidenum">
              <a:rPr lang="ko-KR" altLang="en-US"/>
              <a:pPr>
                <a:defRPr/>
              </a:pPr>
              <a:t>‹#›</a:t>
            </a:fld>
            <a:endParaRPr lang="ko-KR" altLang="en-US"/>
          </a:p>
        </p:txBody>
      </p:sp>
    </p:spTree>
    <p:extLst>
      <p:ext uri="{BB962C8B-B14F-4D97-AF65-F5344CB8AC3E}">
        <p14:creationId xmlns:p14="http://schemas.microsoft.com/office/powerpoint/2010/main" val="1945648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88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B0445EFB-F022-7A43-BD00-C156031565ED}"/>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53946267-7E05-0D4A-9CC8-B97788FE0882}"/>
              </a:ext>
            </a:extLst>
          </p:cNvPr>
          <p:cNvSpPr>
            <a:spLocks noGrp="1"/>
          </p:cNvSpPr>
          <p:nvPr>
            <p:ph type="dt" sz="half" idx="10"/>
          </p:nvPr>
        </p:nvSpPr>
        <p:spPr/>
        <p:txBody>
          <a:bodyPr/>
          <a:lstStyle>
            <a:lvl1pPr>
              <a:defRPr/>
            </a:lvl1pPr>
          </a:lstStyle>
          <a:p>
            <a:pPr>
              <a:defRPr/>
            </a:pPr>
            <a:fld id="{D8A4CD5B-4C84-2844-9F87-4839D60B3AD7}"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7AC235A2-167A-EE4F-9C78-8BF0B8483AC2}"/>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812AEA60-567E-6044-9475-77AC5C120D00}"/>
              </a:ext>
            </a:extLst>
          </p:cNvPr>
          <p:cNvSpPr>
            <a:spLocks noGrp="1"/>
          </p:cNvSpPr>
          <p:nvPr>
            <p:ph type="sldNum" sz="quarter" idx="12"/>
          </p:nvPr>
        </p:nvSpPr>
        <p:spPr/>
        <p:txBody>
          <a:bodyPr/>
          <a:lstStyle>
            <a:lvl1pPr>
              <a:defRPr/>
            </a:lvl1pPr>
          </a:lstStyle>
          <a:p>
            <a:pPr>
              <a:defRPr/>
            </a:pPr>
            <a:fld id="{5FD42EFE-CE1C-2C40-A789-6CCD848E2521}" type="slidenum">
              <a:rPr lang="ko-KR" altLang="en-US"/>
              <a:pPr>
                <a:defRPr/>
              </a:pPr>
              <a:t>‹#›</a:t>
            </a:fld>
            <a:endParaRPr lang="ko-KR" altLang="en-US"/>
          </a:p>
        </p:txBody>
      </p:sp>
    </p:spTree>
    <p:extLst>
      <p:ext uri="{BB962C8B-B14F-4D97-AF65-F5344CB8AC3E}">
        <p14:creationId xmlns:p14="http://schemas.microsoft.com/office/powerpoint/2010/main" val="210784280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89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AF804933-6B2C-654E-8EDB-2C176C39A6F7}"/>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6A524A4D-5F95-B242-ACC1-F3CF116CEF19}"/>
              </a:ext>
            </a:extLst>
          </p:cNvPr>
          <p:cNvSpPr>
            <a:spLocks noGrp="1"/>
          </p:cNvSpPr>
          <p:nvPr>
            <p:ph type="dt" sz="half" idx="10"/>
          </p:nvPr>
        </p:nvSpPr>
        <p:spPr/>
        <p:txBody>
          <a:bodyPr/>
          <a:lstStyle>
            <a:lvl1pPr>
              <a:defRPr/>
            </a:lvl1pPr>
          </a:lstStyle>
          <a:p>
            <a:pPr>
              <a:defRPr/>
            </a:pPr>
            <a:fld id="{FF0488CE-F0FB-B245-B103-4B6A71C8643D}"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5FDFEA9D-99A8-DF42-AD5E-6EB3A7D25054}"/>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2BC92C41-3614-7846-BC4E-99D92CF9CFAF}"/>
              </a:ext>
            </a:extLst>
          </p:cNvPr>
          <p:cNvSpPr>
            <a:spLocks noGrp="1"/>
          </p:cNvSpPr>
          <p:nvPr>
            <p:ph type="sldNum" sz="quarter" idx="12"/>
          </p:nvPr>
        </p:nvSpPr>
        <p:spPr/>
        <p:txBody>
          <a:bodyPr/>
          <a:lstStyle>
            <a:lvl1pPr>
              <a:defRPr/>
            </a:lvl1pPr>
          </a:lstStyle>
          <a:p>
            <a:pPr>
              <a:defRPr/>
            </a:pPr>
            <a:fld id="{9D15A3D3-F414-CA4E-87A2-6A5D956E9819}" type="slidenum">
              <a:rPr lang="ko-KR" altLang="en-US"/>
              <a:pPr>
                <a:defRPr/>
              </a:pPr>
              <a:t>‹#›</a:t>
            </a:fld>
            <a:endParaRPr lang="ko-KR" altLang="en-US"/>
          </a:p>
        </p:txBody>
      </p:sp>
    </p:spTree>
    <p:extLst>
      <p:ext uri="{BB962C8B-B14F-4D97-AF65-F5344CB8AC3E}">
        <p14:creationId xmlns:p14="http://schemas.microsoft.com/office/powerpoint/2010/main" val="197241218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90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31C83132-8F3D-F54B-8412-41ED13865BDF}"/>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BED888E7-4729-914C-AD94-AB795A91D2CB}"/>
              </a:ext>
            </a:extLst>
          </p:cNvPr>
          <p:cNvSpPr>
            <a:spLocks noGrp="1"/>
          </p:cNvSpPr>
          <p:nvPr>
            <p:ph type="dt" sz="half" idx="10"/>
          </p:nvPr>
        </p:nvSpPr>
        <p:spPr/>
        <p:txBody>
          <a:bodyPr/>
          <a:lstStyle>
            <a:lvl1pPr>
              <a:defRPr/>
            </a:lvl1pPr>
          </a:lstStyle>
          <a:p>
            <a:pPr>
              <a:defRPr/>
            </a:pPr>
            <a:fld id="{6280469C-412B-3B48-82C2-CCC553CC4DF4}"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A0EF78EB-5729-BF45-B097-3FA561AD9F53}"/>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F497B5B4-3DAB-BD41-96FE-2E511F8B0D18}"/>
              </a:ext>
            </a:extLst>
          </p:cNvPr>
          <p:cNvSpPr>
            <a:spLocks noGrp="1"/>
          </p:cNvSpPr>
          <p:nvPr>
            <p:ph type="sldNum" sz="quarter" idx="12"/>
          </p:nvPr>
        </p:nvSpPr>
        <p:spPr/>
        <p:txBody>
          <a:bodyPr/>
          <a:lstStyle>
            <a:lvl1pPr>
              <a:defRPr/>
            </a:lvl1pPr>
          </a:lstStyle>
          <a:p>
            <a:pPr>
              <a:defRPr/>
            </a:pPr>
            <a:fld id="{45F4F00E-F595-1445-8155-6AE089354039}" type="slidenum">
              <a:rPr lang="ko-KR" altLang="en-US"/>
              <a:pPr>
                <a:defRPr/>
              </a:pPr>
              <a:t>‹#›</a:t>
            </a:fld>
            <a:endParaRPr lang="ko-KR" altLang="en-US"/>
          </a:p>
        </p:txBody>
      </p:sp>
    </p:spTree>
    <p:extLst>
      <p:ext uri="{BB962C8B-B14F-4D97-AF65-F5344CB8AC3E}">
        <p14:creationId xmlns:p14="http://schemas.microsoft.com/office/powerpoint/2010/main" val="108987280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91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B295B4F8-0907-F348-A107-654347E01902}"/>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965F6979-F976-2847-BEE9-CAE32209F935}"/>
              </a:ext>
            </a:extLst>
          </p:cNvPr>
          <p:cNvSpPr>
            <a:spLocks noGrp="1"/>
          </p:cNvSpPr>
          <p:nvPr>
            <p:ph type="dt" sz="half" idx="10"/>
          </p:nvPr>
        </p:nvSpPr>
        <p:spPr/>
        <p:txBody>
          <a:bodyPr/>
          <a:lstStyle>
            <a:lvl1pPr>
              <a:defRPr/>
            </a:lvl1pPr>
          </a:lstStyle>
          <a:p>
            <a:pPr>
              <a:defRPr/>
            </a:pPr>
            <a:fld id="{8B3E9563-F885-0E41-8F4D-63DD06C3119C}"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3F0E9F5E-B7B3-974F-A1C5-EC0690B1A7E0}"/>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A868A276-04FE-5E44-89DB-A237F74CD228}"/>
              </a:ext>
            </a:extLst>
          </p:cNvPr>
          <p:cNvSpPr>
            <a:spLocks noGrp="1"/>
          </p:cNvSpPr>
          <p:nvPr>
            <p:ph type="sldNum" sz="quarter" idx="12"/>
          </p:nvPr>
        </p:nvSpPr>
        <p:spPr/>
        <p:txBody>
          <a:bodyPr/>
          <a:lstStyle>
            <a:lvl1pPr>
              <a:defRPr/>
            </a:lvl1pPr>
          </a:lstStyle>
          <a:p>
            <a:pPr>
              <a:defRPr/>
            </a:pPr>
            <a:fld id="{8574632F-C926-5343-B3C1-167F53E20C6E}" type="slidenum">
              <a:rPr lang="ko-KR" altLang="en-US"/>
              <a:pPr>
                <a:defRPr/>
              </a:pPr>
              <a:t>‹#›</a:t>
            </a:fld>
            <a:endParaRPr lang="ko-KR" altLang="en-US"/>
          </a:p>
        </p:txBody>
      </p:sp>
    </p:spTree>
    <p:extLst>
      <p:ext uri="{BB962C8B-B14F-4D97-AF65-F5344CB8AC3E}">
        <p14:creationId xmlns:p14="http://schemas.microsoft.com/office/powerpoint/2010/main" val="311976799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92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E5969425-A04B-D543-99F7-F81172307142}"/>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7C4F051B-BDD5-DD49-B5D1-92FC831F4A74}"/>
              </a:ext>
            </a:extLst>
          </p:cNvPr>
          <p:cNvSpPr>
            <a:spLocks noGrp="1"/>
          </p:cNvSpPr>
          <p:nvPr>
            <p:ph type="dt" sz="half" idx="10"/>
          </p:nvPr>
        </p:nvSpPr>
        <p:spPr/>
        <p:txBody>
          <a:bodyPr/>
          <a:lstStyle>
            <a:lvl1pPr>
              <a:defRPr/>
            </a:lvl1pPr>
          </a:lstStyle>
          <a:p>
            <a:pPr>
              <a:defRPr/>
            </a:pPr>
            <a:fld id="{9B0CC010-6EA6-3A43-9592-F7903005EF30}"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B8DCF715-B044-BA48-8683-C7B9C130641F}"/>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59C1AFBE-C88D-9F4C-9829-D2BCE73C290C}"/>
              </a:ext>
            </a:extLst>
          </p:cNvPr>
          <p:cNvSpPr>
            <a:spLocks noGrp="1"/>
          </p:cNvSpPr>
          <p:nvPr>
            <p:ph type="sldNum" sz="quarter" idx="12"/>
          </p:nvPr>
        </p:nvSpPr>
        <p:spPr/>
        <p:txBody>
          <a:bodyPr/>
          <a:lstStyle>
            <a:lvl1pPr>
              <a:defRPr/>
            </a:lvl1pPr>
          </a:lstStyle>
          <a:p>
            <a:pPr>
              <a:defRPr/>
            </a:pPr>
            <a:fld id="{E6C855C4-BCF6-8841-ABB6-D4CD94596787}" type="slidenum">
              <a:rPr lang="ko-KR" altLang="en-US"/>
              <a:pPr>
                <a:defRPr/>
              </a:pPr>
              <a:t>‹#›</a:t>
            </a:fld>
            <a:endParaRPr lang="ko-KR" altLang="en-US"/>
          </a:p>
        </p:txBody>
      </p:sp>
    </p:spTree>
    <p:extLst>
      <p:ext uri="{BB962C8B-B14F-4D97-AF65-F5344CB8AC3E}">
        <p14:creationId xmlns:p14="http://schemas.microsoft.com/office/powerpoint/2010/main" val="176411526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93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6A8701E0-8A6C-DE43-9C2E-639CDC6036F7}"/>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73494B21-19FE-7C4F-8FFE-6B8D8A7E991F}"/>
              </a:ext>
            </a:extLst>
          </p:cNvPr>
          <p:cNvSpPr>
            <a:spLocks noGrp="1"/>
          </p:cNvSpPr>
          <p:nvPr>
            <p:ph type="dt" sz="half" idx="10"/>
          </p:nvPr>
        </p:nvSpPr>
        <p:spPr/>
        <p:txBody>
          <a:bodyPr/>
          <a:lstStyle>
            <a:lvl1pPr>
              <a:defRPr/>
            </a:lvl1pPr>
          </a:lstStyle>
          <a:p>
            <a:pPr>
              <a:defRPr/>
            </a:pPr>
            <a:fld id="{ECA06D14-41AA-7241-AB06-082D097B183E}"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699E78AD-2484-8B41-A541-1E496755D018}"/>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FB08ECCC-0DFD-304C-A5FF-CC7977DCEDFC}"/>
              </a:ext>
            </a:extLst>
          </p:cNvPr>
          <p:cNvSpPr>
            <a:spLocks noGrp="1"/>
          </p:cNvSpPr>
          <p:nvPr>
            <p:ph type="sldNum" sz="quarter" idx="12"/>
          </p:nvPr>
        </p:nvSpPr>
        <p:spPr/>
        <p:txBody>
          <a:bodyPr/>
          <a:lstStyle>
            <a:lvl1pPr>
              <a:defRPr/>
            </a:lvl1pPr>
          </a:lstStyle>
          <a:p>
            <a:pPr>
              <a:defRPr/>
            </a:pPr>
            <a:fld id="{40075EFF-BD27-E343-A910-CE8F1A408679}" type="slidenum">
              <a:rPr lang="ko-KR" altLang="en-US"/>
              <a:pPr>
                <a:defRPr/>
              </a:pPr>
              <a:t>‹#›</a:t>
            </a:fld>
            <a:endParaRPr lang="ko-KR" altLang="en-US"/>
          </a:p>
        </p:txBody>
      </p:sp>
    </p:spTree>
    <p:extLst>
      <p:ext uri="{BB962C8B-B14F-4D97-AF65-F5344CB8AC3E}">
        <p14:creationId xmlns:p14="http://schemas.microsoft.com/office/powerpoint/2010/main" val="2185499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제목 및 내용">
    <p:spTree>
      <p:nvGrpSpPr>
        <p:cNvPr id="1" name=""/>
        <p:cNvGrpSpPr/>
        <p:nvPr/>
      </p:nvGrpSpPr>
      <p:grpSpPr>
        <a:xfrm>
          <a:off x="0" y="0"/>
          <a:ext cx="0" cy="0"/>
          <a:chOff x="0" y="0"/>
          <a:chExt cx="0" cy="0"/>
        </a:xfrm>
      </p:grpSpPr>
      <p:cxnSp>
        <p:nvCxnSpPr>
          <p:cNvPr id="4" name="직선 연결선 7">
            <a:extLst>
              <a:ext uri="{FF2B5EF4-FFF2-40B4-BE49-F238E27FC236}">
                <a16:creationId xmlns:a16="http://schemas.microsoft.com/office/drawing/2014/main" id="{EA1F248D-7222-BF44-BBAA-F9B3B1FF7CF3}"/>
              </a:ext>
            </a:extLst>
          </p:cNvPr>
          <p:cNvCxnSpPr/>
          <p:nvPr userDrawn="1"/>
        </p:nvCxnSpPr>
        <p:spPr>
          <a:xfrm>
            <a:off x="0" y="1169988"/>
            <a:ext cx="59944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0" name="텍스트 개체 틀 2"/>
          <p:cNvSpPr>
            <a:spLocks noGrp="1"/>
          </p:cNvSpPr>
          <p:nvPr>
            <p:ph idx="1"/>
          </p:nvPr>
        </p:nvSpPr>
        <p:spPr>
          <a:xfrm>
            <a:off x="258113" y="1381992"/>
            <a:ext cx="8375506" cy="4642827"/>
          </a:xfrm>
          <a:prstGeom prst="rect">
            <a:avLst/>
          </a:prstGeom>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1" name="제목 개체 틀 1"/>
          <p:cNvSpPr>
            <a:spLocks noGrp="1"/>
          </p:cNvSpPr>
          <p:nvPr>
            <p:ph type="title"/>
          </p:nvPr>
        </p:nvSpPr>
        <p:spPr>
          <a:xfrm>
            <a:off x="258114" y="332433"/>
            <a:ext cx="5630225" cy="777402"/>
          </a:xfrm>
          <a:prstGeom prst="rect">
            <a:avLst/>
          </a:prstGeom>
        </p:spPr>
        <p:txBody>
          <a:bodyPr/>
          <a:lstStyle/>
          <a:p>
            <a:r>
              <a:rPr lang="ko-KR" altLang="en-US" dirty="0"/>
              <a:t>마스터 제목 스타일 편집</a:t>
            </a:r>
          </a:p>
        </p:txBody>
      </p:sp>
      <p:sp>
        <p:nvSpPr>
          <p:cNvPr id="5" name="바닥글 개체 틀 4">
            <a:extLst>
              <a:ext uri="{FF2B5EF4-FFF2-40B4-BE49-F238E27FC236}">
                <a16:creationId xmlns:a16="http://schemas.microsoft.com/office/drawing/2014/main" id="{D0FE666A-D8DF-A14C-81F9-4C5E186FD418}"/>
              </a:ext>
            </a:extLst>
          </p:cNvPr>
          <p:cNvSpPr>
            <a:spLocks noGrp="1"/>
          </p:cNvSpPr>
          <p:nvPr>
            <p:ph type="ftr" sz="quarter" idx="10"/>
          </p:nvPr>
        </p:nvSpPr>
        <p:spPr/>
        <p:txBody>
          <a:bodyPr/>
          <a:lstStyle>
            <a:lvl1pPr>
              <a:defRPr sz="900" smtClean="0">
                <a:solidFill>
                  <a:srgbClr val="3B3838"/>
                </a:solidFill>
                <a:latin typeface="Arial" panose="020B0604020202020204" pitchFamily="34" charset="0"/>
                <a:ea typeface="굴림" panose="020B0600000101010101" pitchFamily="34" charset="-127"/>
                <a:cs typeface="Arial" panose="020B0604020202020204" pitchFamily="34" charset="0"/>
              </a:defRPr>
            </a:lvl1pPr>
          </a:lstStyle>
          <a:p>
            <a:r>
              <a:rPr lang="en-US" altLang="ko-KR"/>
              <a:t>CMA Lab</a:t>
            </a:r>
            <a:endParaRPr lang="ko-KR" altLang="en-US"/>
          </a:p>
        </p:txBody>
      </p:sp>
      <p:sp>
        <p:nvSpPr>
          <p:cNvPr id="6" name="슬라이드 번호 개체 틀 5">
            <a:extLst>
              <a:ext uri="{FF2B5EF4-FFF2-40B4-BE49-F238E27FC236}">
                <a16:creationId xmlns:a16="http://schemas.microsoft.com/office/drawing/2014/main" id="{65E0DDDC-EB14-664D-A561-88D1F9685AD3}"/>
              </a:ext>
            </a:extLst>
          </p:cNvPr>
          <p:cNvSpPr>
            <a:spLocks noGrp="1"/>
          </p:cNvSpPr>
          <p:nvPr>
            <p:ph type="sldNum" sz="quarter" idx="11"/>
          </p:nvPr>
        </p:nvSpPr>
        <p:spPr/>
        <p:txBody>
          <a:bodyPr/>
          <a:lstStyle>
            <a:lvl1pPr>
              <a:defRPr sz="900" smtClean="0">
                <a:solidFill>
                  <a:srgbClr val="3B3838"/>
                </a:solidFill>
                <a:latin typeface="Arial" panose="020B0604020202020204" pitchFamily="34" charset="0"/>
                <a:ea typeface="굴림" panose="020B0600000101010101" pitchFamily="34" charset="-127"/>
                <a:cs typeface="Arial" panose="020B0604020202020204" pitchFamily="34" charset="0"/>
              </a:defRPr>
            </a:lvl1pPr>
          </a:lstStyle>
          <a:p>
            <a:fld id="{9188A360-2791-5448-96B9-0C71DDFE46B6}" type="slidenum">
              <a:rPr lang="ko-KR" altLang="en-US"/>
              <a:pPr/>
              <a:t>‹#›</a:t>
            </a:fld>
            <a:endParaRPr lang="ko-KR" altLang="en-US"/>
          </a:p>
        </p:txBody>
      </p:sp>
    </p:spTree>
    <p:extLst>
      <p:ext uri="{BB962C8B-B14F-4D97-AF65-F5344CB8AC3E}">
        <p14:creationId xmlns:p14="http://schemas.microsoft.com/office/powerpoint/2010/main" val="426159525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94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9DE273FF-888C-E644-BF35-7550BA51382E}"/>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B05C6ED2-CCC1-1B41-9BA1-8EDB7D284B3E}"/>
              </a:ext>
            </a:extLst>
          </p:cNvPr>
          <p:cNvSpPr>
            <a:spLocks noGrp="1"/>
          </p:cNvSpPr>
          <p:nvPr>
            <p:ph type="dt" sz="half" idx="10"/>
          </p:nvPr>
        </p:nvSpPr>
        <p:spPr/>
        <p:txBody>
          <a:bodyPr/>
          <a:lstStyle>
            <a:lvl1pPr>
              <a:defRPr/>
            </a:lvl1pPr>
          </a:lstStyle>
          <a:p>
            <a:pPr>
              <a:defRPr/>
            </a:pPr>
            <a:fld id="{5833F531-A359-1C4C-BAF5-DB75F0F0CFC0}"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74CA3ADA-A380-394A-8B49-193F1408E046}"/>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ADA7764C-8E5E-0741-9EF5-9FE830577E42}"/>
              </a:ext>
            </a:extLst>
          </p:cNvPr>
          <p:cNvSpPr>
            <a:spLocks noGrp="1"/>
          </p:cNvSpPr>
          <p:nvPr>
            <p:ph type="sldNum" sz="quarter" idx="12"/>
          </p:nvPr>
        </p:nvSpPr>
        <p:spPr/>
        <p:txBody>
          <a:bodyPr/>
          <a:lstStyle>
            <a:lvl1pPr>
              <a:defRPr/>
            </a:lvl1pPr>
          </a:lstStyle>
          <a:p>
            <a:pPr>
              <a:defRPr/>
            </a:pPr>
            <a:fld id="{2A5156C6-9D7C-AB4B-9ED1-6C4F56C88BFC}" type="slidenum">
              <a:rPr lang="ko-KR" altLang="en-US"/>
              <a:pPr>
                <a:defRPr/>
              </a:pPr>
              <a:t>‹#›</a:t>
            </a:fld>
            <a:endParaRPr lang="ko-KR" altLang="en-US"/>
          </a:p>
        </p:txBody>
      </p:sp>
    </p:spTree>
    <p:extLst>
      <p:ext uri="{BB962C8B-B14F-4D97-AF65-F5344CB8AC3E}">
        <p14:creationId xmlns:p14="http://schemas.microsoft.com/office/powerpoint/2010/main" val="166097224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95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A4C3A9B3-CACA-B64B-AA79-5916CD70FEC8}"/>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7CCF2BF3-7433-A045-A91A-1653830BAD5A}"/>
              </a:ext>
            </a:extLst>
          </p:cNvPr>
          <p:cNvSpPr>
            <a:spLocks noGrp="1"/>
          </p:cNvSpPr>
          <p:nvPr>
            <p:ph type="dt" sz="half" idx="10"/>
          </p:nvPr>
        </p:nvSpPr>
        <p:spPr/>
        <p:txBody>
          <a:bodyPr/>
          <a:lstStyle>
            <a:lvl1pPr>
              <a:defRPr/>
            </a:lvl1pPr>
          </a:lstStyle>
          <a:p>
            <a:pPr>
              <a:defRPr/>
            </a:pPr>
            <a:fld id="{95DB63AD-16AB-C748-9D03-CE16766D1B27}"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0A1B1BF6-BAD6-0643-8FAC-F7D36CA3D2BE}"/>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C0C29C01-DABE-B944-A757-6840CFE6A8B0}"/>
              </a:ext>
            </a:extLst>
          </p:cNvPr>
          <p:cNvSpPr>
            <a:spLocks noGrp="1"/>
          </p:cNvSpPr>
          <p:nvPr>
            <p:ph type="sldNum" sz="quarter" idx="12"/>
          </p:nvPr>
        </p:nvSpPr>
        <p:spPr/>
        <p:txBody>
          <a:bodyPr/>
          <a:lstStyle>
            <a:lvl1pPr>
              <a:defRPr/>
            </a:lvl1pPr>
          </a:lstStyle>
          <a:p>
            <a:pPr>
              <a:defRPr/>
            </a:pPr>
            <a:fld id="{75A2F726-CDC2-6C49-8037-48BC550982EF}" type="slidenum">
              <a:rPr lang="ko-KR" altLang="en-US"/>
              <a:pPr>
                <a:defRPr/>
              </a:pPr>
              <a:t>‹#›</a:t>
            </a:fld>
            <a:endParaRPr lang="ko-KR" altLang="en-US"/>
          </a:p>
        </p:txBody>
      </p:sp>
    </p:spTree>
    <p:extLst>
      <p:ext uri="{BB962C8B-B14F-4D97-AF65-F5344CB8AC3E}">
        <p14:creationId xmlns:p14="http://schemas.microsoft.com/office/powerpoint/2010/main" val="24870496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96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8ACF0037-6FC1-E041-8D03-715C70357013}"/>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D1802D3D-56F6-4745-95F2-F8394354B67D}"/>
              </a:ext>
            </a:extLst>
          </p:cNvPr>
          <p:cNvSpPr>
            <a:spLocks noGrp="1"/>
          </p:cNvSpPr>
          <p:nvPr>
            <p:ph type="dt" sz="half" idx="10"/>
          </p:nvPr>
        </p:nvSpPr>
        <p:spPr/>
        <p:txBody>
          <a:bodyPr/>
          <a:lstStyle>
            <a:lvl1pPr>
              <a:defRPr/>
            </a:lvl1pPr>
          </a:lstStyle>
          <a:p>
            <a:pPr>
              <a:defRPr/>
            </a:pPr>
            <a:fld id="{4F48DC07-0BDC-4144-803B-50C9E8B2A2B2}"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49766CAF-1CD3-E04D-92B4-AF8E162C3E9E}"/>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F0A826A6-26C3-A14B-BF1B-2707E7C24A47}"/>
              </a:ext>
            </a:extLst>
          </p:cNvPr>
          <p:cNvSpPr>
            <a:spLocks noGrp="1"/>
          </p:cNvSpPr>
          <p:nvPr>
            <p:ph type="sldNum" sz="quarter" idx="12"/>
          </p:nvPr>
        </p:nvSpPr>
        <p:spPr/>
        <p:txBody>
          <a:bodyPr/>
          <a:lstStyle>
            <a:lvl1pPr>
              <a:defRPr/>
            </a:lvl1pPr>
          </a:lstStyle>
          <a:p>
            <a:pPr>
              <a:defRPr/>
            </a:pPr>
            <a:fld id="{8EB20B89-8B38-B74D-A6DF-6D9B90BB7B86}" type="slidenum">
              <a:rPr lang="ko-KR" altLang="en-US"/>
              <a:pPr>
                <a:defRPr/>
              </a:pPr>
              <a:t>‹#›</a:t>
            </a:fld>
            <a:endParaRPr lang="ko-KR" altLang="en-US"/>
          </a:p>
        </p:txBody>
      </p:sp>
    </p:spTree>
    <p:extLst>
      <p:ext uri="{BB962C8B-B14F-4D97-AF65-F5344CB8AC3E}">
        <p14:creationId xmlns:p14="http://schemas.microsoft.com/office/powerpoint/2010/main" val="298212977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97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AD808AA4-288A-624C-BF18-C2B927AC4E44}"/>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BE866C1D-A5E6-6B45-8D88-A3E6E064E9C5}"/>
              </a:ext>
            </a:extLst>
          </p:cNvPr>
          <p:cNvSpPr>
            <a:spLocks noGrp="1"/>
          </p:cNvSpPr>
          <p:nvPr>
            <p:ph type="dt" sz="half" idx="10"/>
          </p:nvPr>
        </p:nvSpPr>
        <p:spPr/>
        <p:txBody>
          <a:bodyPr/>
          <a:lstStyle>
            <a:lvl1pPr>
              <a:defRPr/>
            </a:lvl1pPr>
          </a:lstStyle>
          <a:p>
            <a:pPr>
              <a:defRPr/>
            </a:pPr>
            <a:fld id="{F2364133-22D3-534C-93A0-91F26710E7BB}"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99283B09-4415-3F43-BACC-64E6F4BB7D45}"/>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9B7AC333-5590-9E47-8D8D-A04D57E187DB}"/>
              </a:ext>
            </a:extLst>
          </p:cNvPr>
          <p:cNvSpPr>
            <a:spLocks noGrp="1"/>
          </p:cNvSpPr>
          <p:nvPr>
            <p:ph type="sldNum" sz="quarter" idx="12"/>
          </p:nvPr>
        </p:nvSpPr>
        <p:spPr/>
        <p:txBody>
          <a:bodyPr/>
          <a:lstStyle>
            <a:lvl1pPr>
              <a:defRPr/>
            </a:lvl1pPr>
          </a:lstStyle>
          <a:p>
            <a:pPr>
              <a:defRPr/>
            </a:pPr>
            <a:fld id="{FD564732-EE40-6543-A156-49AD8124ACAF}" type="slidenum">
              <a:rPr lang="ko-KR" altLang="en-US"/>
              <a:pPr>
                <a:defRPr/>
              </a:pPr>
              <a:t>‹#›</a:t>
            </a:fld>
            <a:endParaRPr lang="ko-KR" altLang="en-US"/>
          </a:p>
        </p:txBody>
      </p:sp>
    </p:spTree>
    <p:extLst>
      <p:ext uri="{BB962C8B-B14F-4D97-AF65-F5344CB8AC3E}">
        <p14:creationId xmlns:p14="http://schemas.microsoft.com/office/powerpoint/2010/main" val="34456077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98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5CA42F10-163F-C346-B113-CDE81E098091}"/>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4107634B-60C3-5741-B963-E82EE8F6AC76}"/>
              </a:ext>
            </a:extLst>
          </p:cNvPr>
          <p:cNvSpPr>
            <a:spLocks noGrp="1"/>
          </p:cNvSpPr>
          <p:nvPr>
            <p:ph type="dt" sz="half" idx="10"/>
          </p:nvPr>
        </p:nvSpPr>
        <p:spPr/>
        <p:txBody>
          <a:bodyPr/>
          <a:lstStyle>
            <a:lvl1pPr>
              <a:defRPr/>
            </a:lvl1pPr>
          </a:lstStyle>
          <a:p>
            <a:pPr>
              <a:defRPr/>
            </a:pPr>
            <a:fld id="{424947BC-855C-0547-8097-E9BA25A62F4E}"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D7E2E429-57ED-5649-8749-F0DDCFFDF3AB}"/>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ED3776FA-4476-3543-9E3E-94989D166B13}"/>
              </a:ext>
            </a:extLst>
          </p:cNvPr>
          <p:cNvSpPr>
            <a:spLocks noGrp="1"/>
          </p:cNvSpPr>
          <p:nvPr>
            <p:ph type="sldNum" sz="quarter" idx="12"/>
          </p:nvPr>
        </p:nvSpPr>
        <p:spPr/>
        <p:txBody>
          <a:bodyPr/>
          <a:lstStyle>
            <a:lvl1pPr>
              <a:defRPr/>
            </a:lvl1pPr>
          </a:lstStyle>
          <a:p>
            <a:pPr>
              <a:defRPr/>
            </a:pPr>
            <a:fld id="{83846598-2367-844D-B5F4-EF4BF9F5607A}" type="slidenum">
              <a:rPr lang="ko-KR" altLang="en-US"/>
              <a:pPr>
                <a:defRPr/>
              </a:pPr>
              <a:t>‹#›</a:t>
            </a:fld>
            <a:endParaRPr lang="ko-KR" altLang="en-US"/>
          </a:p>
        </p:txBody>
      </p:sp>
    </p:spTree>
    <p:extLst>
      <p:ext uri="{BB962C8B-B14F-4D97-AF65-F5344CB8AC3E}">
        <p14:creationId xmlns:p14="http://schemas.microsoft.com/office/powerpoint/2010/main" val="300008165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99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970595DF-EB7B-714B-BB83-D0C84FE1A104}"/>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395427EB-D244-1446-95AF-B51147ADD50B}"/>
              </a:ext>
            </a:extLst>
          </p:cNvPr>
          <p:cNvSpPr>
            <a:spLocks noGrp="1"/>
          </p:cNvSpPr>
          <p:nvPr>
            <p:ph type="dt" sz="half" idx="10"/>
          </p:nvPr>
        </p:nvSpPr>
        <p:spPr/>
        <p:txBody>
          <a:bodyPr/>
          <a:lstStyle>
            <a:lvl1pPr>
              <a:defRPr/>
            </a:lvl1pPr>
          </a:lstStyle>
          <a:p>
            <a:pPr>
              <a:defRPr/>
            </a:pPr>
            <a:fld id="{72257D77-F2CE-0F4E-B34C-AF2A6056AF0F}"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DC64DBDF-297C-8E42-A5CF-4976BF3BFAE2}"/>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10A39D1B-0DAA-444C-91DF-0ECD5866EE8C}"/>
              </a:ext>
            </a:extLst>
          </p:cNvPr>
          <p:cNvSpPr>
            <a:spLocks noGrp="1"/>
          </p:cNvSpPr>
          <p:nvPr>
            <p:ph type="sldNum" sz="quarter" idx="12"/>
          </p:nvPr>
        </p:nvSpPr>
        <p:spPr/>
        <p:txBody>
          <a:bodyPr/>
          <a:lstStyle>
            <a:lvl1pPr>
              <a:defRPr/>
            </a:lvl1pPr>
          </a:lstStyle>
          <a:p>
            <a:pPr>
              <a:defRPr/>
            </a:pPr>
            <a:fld id="{566B0F64-95B5-4746-A9CC-40D4E0266771}" type="slidenum">
              <a:rPr lang="ko-KR" altLang="en-US"/>
              <a:pPr>
                <a:defRPr/>
              </a:pPr>
              <a:t>‹#›</a:t>
            </a:fld>
            <a:endParaRPr lang="ko-KR" altLang="en-US"/>
          </a:p>
        </p:txBody>
      </p:sp>
    </p:spTree>
    <p:extLst>
      <p:ext uri="{BB962C8B-B14F-4D97-AF65-F5344CB8AC3E}">
        <p14:creationId xmlns:p14="http://schemas.microsoft.com/office/powerpoint/2010/main" val="387760650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00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BFFABC47-1694-254A-BECC-8880883C20E7}"/>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25CDCAD7-9CA8-9E4A-BA1E-04E386CFFC92}"/>
              </a:ext>
            </a:extLst>
          </p:cNvPr>
          <p:cNvSpPr>
            <a:spLocks noGrp="1"/>
          </p:cNvSpPr>
          <p:nvPr>
            <p:ph type="dt" sz="half" idx="10"/>
          </p:nvPr>
        </p:nvSpPr>
        <p:spPr/>
        <p:txBody>
          <a:bodyPr/>
          <a:lstStyle>
            <a:lvl1pPr>
              <a:defRPr/>
            </a:lvl1pPr>
          </a:lstStyle>
          <a:p>
            <a:pPr>
              <a:defRPr/>
            </a:pPr>
            <a:fld id="{5EAD0843-5376-2948-AA81-7B20F165BB5E}"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E9C77AD8-E75E-6B4F-8084-7CF01595F67C}"/>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539D586E-3E6F-1A4B-806F-E06C744A4874}"/>
              </a:ext>
            </a:extLst>
          </p:cNvPr>
          <p:cNvSpPr>
            <a:spLocks noGrp="1"/>
          </p:cNvSpPr>
          <p:nvPr>
            <p:ph type="sldNum" sz="quarter" idx="12"/>
          </p:nvPr>
        </p:nvSpPr>
        <p:spPr/>
        <p:txBody>
          <a:bodyPr/>
          <a:lstStyle>
            <a:lvl1pPr>
              <a:defRPr/>
            </a:lvl1pPr>
          </a:lstStyle>
          <a:p>
            <a:pPr>
              <a:defRPr/>
            </a:pPr>
            <a:fld id="{38A869D3-11AF-2645-AE91-A5900A2C352D}" type="slidenum">
              <a:rPr lang="ko-KR" altLang="en-US"/>
              <a:pPr>
                <a:defRPr/>
              </a:pPr>
              <a:t>‹#›</a:t>
            </a:fld>
            <a:endParaRPr lang="ko-KR" altLang="en-US"/>
          </a:p>
        </p:txBody>
      </p:sp>
    </p:spTree>
    <p:extLst>
      <p:ext uri="{BB962C8B-B14F-4D97-AF65-F5344CB8AC3E}">
        <p14:creationId xmlns:p14="http://schemas.microsoft.com/office/powerpoint/2010/main" val="24643575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01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30278A81-6C0F-6647-BB8F-3F7A1C08C5B0}"/>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69F099D3-32A3-6B47-9DE0-926AEC45AC52}"/>
              </a:ext>
            </a:extLst>
          </p:cNvPr>
          <p:cNvSpPr>
            <a:spLocks noGrp="1"/>
          </p:cNvSpPr>
          <p:nvPr>
            <p:ph type="dt" sz="half" idx="10"/>
          </p:nvPr>
        </p:nvSpPr>
        <p:spPr/>
        <p:txBody>
          <a:bodyPr/>
          <a:lstStyle>
            <a:lvl1pPr>
              <a:defRPr/>
            </a:lvl1pPr>
          </a:lstStyle>
          <a:p>
            <a:pPr>
              <a:defRPr/>
            </a:pPr>
            <a:fld id="{83D6EE8D-3A6B-C848-B945-216CA5D719C3}"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5668CE68-E6B7-C245-8900-4873E0245854}"/>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2B510552-E79C-5445-8227-11870A5DAA65}"/>
              </a:ext>
            </a:extLst>
          </p:cNvPr>
          <p:cNvSpPr>
            <a:spLocks noGrp="1"/>
          </p:cNvSpPr>
          <p:nvPr>
            <p:ph type="sldNum" sz="quarter" idx="12"/>
          </p:nvPr>
        </p:nvSpPr>
        <p:spPr/>
        <p:txBody>
          <a:bodyPr/>
          <a:lstStyle>
            <a:lvl1pPr>
              <a:defRPr/>
            </a:lvl1pPr>
          </a:lstStyle>
          <a:p>
            <a:pPr>
              <a:defRPr/>
            </a:pPr>
            <a:fld id="{271CB14A-0E62-F14B-8F65-79A45EF67818}" type="slidenum">
              <a:rPr lang="ko-KR" altLang="en-US"/>
              <a:pPr>
                <a:defRPr/>
              </a:pPr>
              <a:t>‹#›</a:t>
            </a:fld>
            <a:endParaRPr lang="ko-KR" altLang="en-US"/>
          </a:p>
        </p:txBody>
      </p:sp>
    </p:spTree>
    <p:extLst>
      <p:ext uri="{BB962C8B-B14F-4D97-AF65-F5344CB8AC3E}">
        <p14:creationId xmlns:p14="http://schemas.microsoft.com/office/powerpoint/2010/main" val="244256898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02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54549AD9-3004-024E-AB95-2D666B7D3870}"/>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360B4B72-303B-CF43-87B6-92B2D1C29830}"/>
              </a:ext>
            </a:extLst>
          </p:cNvPr>
          <p:cNvSpPr>
            <a:spLocks noGrp="1"/>
          </p:cNvSpPr>
          <p:nvPr>
            <p:ph type="dt" sz="half" idx="10"/>
          </p:nvPr>
        </p:nvSpPr>
        <p:spPr/>
        <p:txBody>
          <a:bodyPr/>
          <a:lstStyle>
            <a:lvl1pPr>
              <a:defRPr/>
            </a:lvl1pPr>
          </a:lstStyle>
          <a:p>
            <a:pPr>
              <a:defRPr/>
            </a:pPr>
            <a:fld id="{13C3013F-239C-A741-96E8-F934BDE5D571}"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84EF8D47-2E3A-D347-B0FE-AEB385455043}"/>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3BA543AA-1363-CD4B-8F23-62D1A131AFA4}"/>
              </a:ext>
            </a:extLst>
          </p:cNvPr>
          <p:cNvSpPr>
            <a:spLocks noGrp="1"/>
          </p:cNvSpPr>
          <p:nvPr>
            <p:ph type="sldNum" sz="quarter" idx="12"/>
          </p:nvPr>
        </p:nvSpPr>
        <p:spPr/>
        <p:txBody>
          <a:bodyPr/>
          <a:lstStyle>
            <a:lvl1pPr>
              <a:defRPr/>
            </a:lvl1pPr>
          </a:lstStyle>
          <a:p>
            <a:pPr>
              <a:defRPr/>
            </a:pPr>
            <a:fld id="{3817ADCE-CBB8-F04D-AF09-C735E9F0EB18}" type="slidenum">
              <a:rPr lang="ko-KR" altLang="en-US"/>
              <a:pPr>
                <a:defRPr/>
              </a:pPr>
              <a:t>‹#›</a:t>
            </a:fld>
            <a:endParaRPr lang="ko-KR" altLang="en-US"/>
          </a:p>
        </p:txBody>
      </p:sp>
    </p:spTree>
    <p:extLst>
      <p:ext uri="{BB962C8B-B14F-4D97-AF65-F5344CB8AC3E}">
        <p14:creationId xmlns:p14="http://schemas.microsoft.com/office/powerpoint/2010/main" val="367344875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03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7CAB7355-8F70-BF47-97A1-B84FA1628941}"/>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F22171A7-7819-7542-A73D-3743D3A8E900}"/>
              </a:ext>
            </a:extLst>
          </p:cNvPr>
          <p:cNvSpPr>
            <a:spLocks noGrp="1"/>
          </p:cNvSpPr>
          <p:nvPr>
            <p:ph type="dt" sz="half" idx="10"/>
          </p:nvPr>
        </p:nvSpPr>
        <p:spPr/>
        <p:txBody>
          <a:bodyPr/>
          <a:lstStyle>
            <a:lvl1pPr>
              <a:defRPr/>
            </a:lvl1pPr>
          </a:lstStyle>
          <a:p>
            <a:pPr>
              <a:defRPr/>
            </a:pPr>
            <a:fld id="{6B4CF2C5-BB02-BE43-A1CB-2E9D9DA57C68}"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0179C1B0-D086-B247-8F9A-9B7D76B5B2CB}"/>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B9828415-200A-8C4E-B590-AA46B52FFB61}"/>
              </a:ext>
            </a:extLst>
          </p:cNvPr>
          <p:cNvSpPr>
            <a:spLocks noGrp="1"/>
          </p:cNvSpPr>
          <p:nvPr>
            <p:ph type="sldNum" sz="quarter" idx="12"/>
          </p:nvPr>
        </p:nvSpPr>
        <p:spPr/>
        <p:txBody>
          <a:bodyPr/>
          <a:lstStyle>
            <a:lvl1pPr>
              <a:defRPr/>
            </a:lvl1pPr>
          </a:lstStyle>
          <a:p>
            <a:pPr>
              <a:defRPr/>
            </a:pPr>
            <a:fld id="{34FC9495-BEC5-5F49-83F1-ADB931C59BB9}" type="slidenum">
              <a:rPr lang="ko-KR" altLang="en-US"/>
              <a:pPr>
                <a:defRPr/>
              </a:pPr>
              <a:t>‹#›</a:t>
            </a:fld>
            <a:endParaRPr lang="ko-KR" altLang="en-US"/>
          </a:p>
        </p:txBody>
      </p:sp>
    </p:spTree>
    <p:extLst>
      <p:ext uri="{BB962C8B-B14F-4D97-AF65-F5344CB8AC3E}">
        <p14:creationId xmlns:p14="http://schemas.microsoft.com/office/powerpoint/2010/main" val="29632978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코드 있는 컨텐츠">
    <p:spTree>
      <p:nvGrpSpPr>
        <p:cNvPr id="1" name=""/>
        <p:cNvGrpSpPr/>
        <p:nvPr/>
      </p:nvGrpSpPr>
      <p:grpSpPr>
        <a:xfrm>
          <a:off x="0" y="0"/>
          <a:ext cx="0" cy="0"/>
          <a:chOff x="0" y="0"/>
          <a:chExt cx="0" cy="0"/>
        </a:xfrm>
      </p:grpSpPr>
      <p:cxnSp>
        <p:nvCxnSpPr>
          <p:cNvPr id="4" name="직선 연결선 7">
            <a:extLst>
              <a:ext uri="{FF2B5EF4-FFF2-40B4-BE49-F238E27FC236}">
                <a16:creationId xmlns:a16="http://schemas.microsoft.com/office/drawing/2014/main" id="{DB61205C-DC6E-7F45-97B3-9CCF39E35BDA}"/>
              </a:ext>
            </a:extLst>
          </p:cNvPr>
          <p:cNvCxnSpPr/>
          <p:nvPr userDrawn="1"/>
        </p:nvCxnSpPr>
        <p:spPr>
          <a:xfrm>
            <a:off x="0" y="1169988"/>
            <a:ext cx="59944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7324" y="331847"/>
            <a:ext cx="5631038" cy="776740"/>
          </a:xfrm>
        </p:spPr>
        <p:txBody>
          <a:bodyPr/>
          <a:lstStyle>
            <a:lvl1pPr>
              <a:defRPr sz="2433"/>
            </a:lvl1pPr>
          </a:lstStyle>
          <a:p>
            <a:r>
              <a:rPr lang="ko-KR" altLang="en-US" dirty="0"/>
              <a:t>마스터 제목 스타일 편집</a:t>
            </a:r>
          </a:p>
        </p:txBody>
      </p:sp>
      <p:sp>
        <p:nvSpPr>
          <p:cNvPr id="3" name="내용 개체 틀 2"/>
          <p:cNvSpPr>
            <a:spLocks noGrp="1"/>
          </p:cNvSpPr>
          <p:nvPr>
            <p:ph idx="1"/>
          </p:nvPr>
        </p:nvSpPr>
        <p:spPr>
          <a:xfrm>
            <a:off x="310242" y="1375346"/>
            <a:ext cx="3285782" cy="4490926"/>
          </a:xfrm>
        </p:spPr>
        <p:txBody>
          <a:bodyPr/>
          <a:lstStyle>
            <a:lvl1pPr>
              <a:defRPr sz="1825">
                <a:solidFill>
                  <a:schemeClr val="tx1"/>
                </a:solidFill>
              </a:defRPr>
            </a:lvl1pPr>
            <a:lvl2pPr>
              <a:defRPr sz="1521">
                <a:solidFill>
                  <a:schemeClr val="tx1"/>
                </a:solidFill>
              </a:defRPr>
            </a:lvl2pPr>
            <a:lvl3pPr>
              <a:defRPr sz="1369">
                <a:solidFill>
                  <a:schemeClr val="tx1"/>
                </a:solidFill>
              </a:defRPr>
            </a:lvl3pPr>
            <a:lvl4pPr>
              <a:defRPr sz="1217">
                <a:solidFill>
                  <a:schemeClr val="tx1"/>
                </a:solidFill>
              </a:defRPr>
            </a:lvl4pPr>
            <a:lvl5pPr>
              <a:defRPr sz="1217">
                <a:solidFill>
                  <a:schemeClr val="tx1"/>
                </a:solidFill>
              </a:defRPr>
            </a:lvl5pPr>
            <a:lvl6pPr>
              <a:defRPr sz="1521"/>
            </a:lvl6pPr>
            <a:lvl7pPr>
              <a:defRPr sz="1521"/>
            </a:lvl7pPr>
            <a:lvl8pPr>
              <a:defRPr sz="1521"/>
            </a:lvl8pPr>
            <a:lvl9pPr>
              <a:defRPr sz="1521"/>
            </a:lvl9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날짜 개체 틀 4">
            <a:extLst>
              <a:ext uri="{FF2B5EF4-FFF2-40B4-BE49-F238E27FC236}">
                <a16:creationId xmlns:a16="http://schemas.microsoft.com/office/drawing/2014/main" id="{CB5FF153-0539-CC44-8F2F-077093A75A7F}"/>
              </a:ext>
            </a:extLst>
          </p:cNvPr>
          <p:cNvSpPr>
            <a:spLocks noGrp="1"/>
          </p:cNvSpPr>
          <p:nvPr>
            <p:ph type="dt" sz="half" idx="10"/>
          </p:nvPr>
        </p:nvSpPr>
        <p:spPr/>
        <p:txBody>
          <a:bodyPr/>
          <a:lstStyle>
            <a:lvl1pPr>
              <a:defRPr/>
            </a:lvl1pPr>
          </a:lstStyle>
          <a:p>
            <a:pPr>
              <a:defRPr/>
            </a:pPr>
            <a:fld id="{763006F1-CBBB-3F4F-BABF-001B0BC9F898}" type="datetimeFigureOut">
              <a:rPr lang="ko-KR" altLang="en-US"/>
              <a:pPr>
                <a:defRPr/>
              </a:pPr>
              <a:t>2019. 10. 9.</a:t>
            </a:fld>
            <a:endParaRPr lang="ko-KR" altLang="en-US"/>
          </a:p>
        </p:txBody>
      </p:sp>
      <p:sp>
        <p:nvSpPr>
          <p:cNvPr id="6" name="바닥글 개체 틀 5">
            <a:extLst>
              <a:ext uri="{FF2B5EF4-FFF2-40B4-BE49-F238E27FC236}">
                <a16:creationId xmlns:a16="http://schemas.microsoft.com/office/drawing/2014/main" id="{27F8D537-5FFA-0647-BE58-2155AAA1F4C1}"/>
              </a:ext>
            </a:extLst>
          </p:cNvPr>
          <p:cNvSpPr>
            <a:spLocks noGrp="1"/>
          </p:cNvSpPr>
          <p:nvPr>
            <p:ph type="ftr" sz="quarter" idx="11"/>
          </p:nvPr>
        </p:nvSpPr>
        <p:spPr/>
        <p:txBody>
          <a:bodyPr/>
          <a:lstStyle>
            <a:lvl1pPr>
              <a:defRPr smtClean="0">
                <a:ea typeface="굴림" panose="020B0600000101010101" pitchFamily="34" charset="-127"/>
              </a:defRPr>
            </a:lvl1pPr>
          </a:lstStyle>
          <a:p>
            <a:endParaRPr lang="ko-KR" altLang="en-US"/>
          </a:p>
        </p:txBody>
      </p:sp>
      <p:sp>
        <p:nvSpPr>
          <p:cNvPr id="7" name="슬라이드 번호 개체 틀 6">
            <a:extLst>
              <a:ext uri="{FF2B5EF4-FFF2-40B4-BE49-F238E27FC236}">
                <a16:creationId xmlns:a16="http://schemas.microsoft.com/office/drawing/2014/main" id="{C460B46F-D628-5B47-8199-6D7AD4F28DC3}"/>
              </a:ext>
            </a:extLst>
          </p:cNvPr>
          <p:cNvSpPr>
            <a:spLocks noGrp="1"/>
          </p:cNvSpPr>
          <p:nvPr>
            <p:ph type="sldNum" sz="quarter" idx="12"/>
          </p:nvPr>
        </p:nvSpPr>
        <p:spPr/>
        <p:txBody>
          <a:bodyPr/>
          <a:lstStyle>
            <a:lvl1pPr>
              <a:defRPr smtClean="0">
                <a:ea typeface="굴림" panose="020B0600000101010101" pitchFamily="34" charset="-127"/>
              </a:defRPr>
            </a:lvl1pPr>
          </a:lstStyle>
          <a:p>
            <a:fld id="{28304C67-F919-064F-8354-6AD6287E82E3}" type="slidenum">
              <a:rPr lang="ko-KR" altLang="en-US"/>
              <a:pPr/>
              <a:t>‹#›</a:t>
            </a:fld>
            <a:endParaRPr lang="ko-KR" altLang="en-US"/>
          </a:p>
        </p:txBody>
      </p:sp>
    </p:spTree>
    <p:extLst>
      <p:ext uri="{BB962C8B-B14F-4D97-AF65-F5344CB8AC3E}">
        <p14:creationId xmlns:p14="http://schemas.microsoft.com/office/powerpoint/2010/main" val="428049943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04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2615FE63-D219-2142-AB1C-971FF04B8CCE}"/>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DB0EBE3E-9FB5-CD44-884E-A3800CB80AAF}"/>
              </a:ext>
            </a:extLst>
          </p:cNvPr>
          <p:cNvSpPr>
            <a:spLocks noGrp="1"/>
          </p:cNvSpPr>
          <p:nvPr>
            <p:ph type="dt" sz="half" idx="10"/>
          </p:nvPr>
        </p:nvSpPr>
        <p:spPr/>
        <p:txBody>
          <a:bodyPr/>
          <a:lstStyle>
            <a:lvl1pPr>
              <a:defRPr/>
            </a:lvl1pPr>
          </a:lstStyle>
          <a:p>
            <a:pPr>
              <a:defRPr/>
            </a:pPr>
            <a:fld id="{D7B1137D-0AD8-6541-B4C4-00432519EE42}"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C3006F77-1428-9947-92D2-1BB20B59F040}"/>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DDCF45F3-9887-6641-8A46-F0D3E0EB4C52}"/>
              </a:ext>
            </a:extLst>
          </p:cNvPr>
          <p:cNvSpPr>
            <a:spLocks noGrp="1"/>
          </p:cNvSpPr>
          <p:nvPr>
            <p:ph type="sldNum" sz="quarter" idx="12"/>
          </p:nvPr>
        </p:nvSpPr>
        <p:spPr/>
        <p:txBody>
          <a:bodyPr/>
          <a:lstStyle>
            <a:lvl1pPr>
              <a:defRPr/>
            </a:lvl1pPr>
          </a:lstStyle>
          <a:p>
            <a:pPr>
              <a:defRPr/>
            </a:pPr>
            <a:fld id="{81A1F598-BCC7-B34B-8913-F2B5E399F9FB}" type="slidenum">
              <a:rPr lang="ko-KR" altLang="en-US"/>
              <a:pPr>
                <a:defRPr/>
              </a:pPr>
              <a:t>‹#›</a:t>
            </a:fld>
            <a:endParaRPr lang="ko-KR" altLang="en-US"/>
          </a:p>
        </p:txBody>
      </p:sp>
    </p:spTree>
    <p:extLst>
      <p:ext uri="{BB962C8B-B14F-4D97-AF65-F5344CB8AC3E}">
        <p14:creationId xmlns:p14="http://schemas.microsoft.com/office/powerpoint/2010/main" val="132167301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05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D7B1F2B7-1467-3F4F-9842-DF057B8573EB}"/>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5A9C9680-64C2-344B-AF71-C9334E214DA5}"/>
              </a:ext>
            </a:extLst>
          </p:cNvPr>
          <p:cNvSpPr>
            <a:spLocks noGrp="1"/>
          </p:cNvSpPr>
          <p:nvPr>
            <p:ph type="dt" sz="half" idx="10"/>
          </p:nvPr>
        </p:nvSpPr>
        <p:spPr/>
        <p:txBody>
          <a:bodyPr/>
          <a:lstStyle>
            <a:lvl1pPr>
              <a:defRPr/>
            </a:lvl1pPr>
          </a:lstStyle>
          <a:p>
            <a:pPr>
              <a:defRPr/>
            </a:pPr>
            <a:fld id="{F607CA5F-E05D-AF42-9BC0-A6D8F5BA71B4}"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EFBBB3A8-2283-5F48-B1AF-CEC21DD67526}"/>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520D4102-5FE4-4A4C-A00F-D955B56F4C00}"/>
              </a:ext>
            </a:extLst>
          </p:cNvPr>
          <p:cNvSpPr>
            <a:spLocks noGrp="1"/>
          </p:cNvSpPr>
          <p:nvPr>
            <p:ph type="sldNum" sz="quarter" idx="12"/>
          </p:nvPr>
        </p:nvSpPr>
        <p:spPr/>
        <p:txBody>
          <a:bodyPr/>
          <a:lstStyle>
            <a:lvl1pPr>
              <a:defRPr/>
            </a:lvl1pPr>
          </a:lstStyle>
          <a:p>
            <a:pPr>
              <a:defRPr/>
            </a:pPr>
            <a:fld id="{3F890F4E-2FF1-C94A-A952-B431297FF45F}" type="slidenum">
              <a:rPr lang="ko-KR" altLang="en-US"/>
              <a:pPr>
                <a:defRPr/>
              </a:pPr>
              <a:t>‹#›</a:t>
            </a:fld>
            <a:endParaRPr lang="ko-KR" altLang="en-US"/>
          </a:p>
        </p:txBody>
      </p:sp>
    </p:spTree>
    <p:extLst>
      <p:ext uri="{BB962C8B-B14F-4D97-AF65-F5344CB8AC3E}">
        <p14:creationId xmlns:p14="http://schemas.microsoft.com/office/powerpoint/2010/main" val="378714615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06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A7D2A0AA-3019-AC45-ACD4-E60DAC16F91D}"/>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4DD4169D-9882-5C41-87BC-11EB3CE373EB}"/>
              </a:ext>
            </a:extLst>
          </p:cNvPr>
          <p:cNvSpPr>
            <a:spLocks noGrp="1"/>
          </p:cNvSpPr>
          <p:nvPr>
            <p:ph type="dt" sz="half" idx="10"/>
          </p:nvPr>
        </p:nvSpPr>
        <p:spPr/>
        <p:txBody>
          <a:bodyPr/>
          <a:lstStyle>
            <a:lvl1pPr>
              <a:defRPr/>
            </a:lvl1pPr>
          </a:lstStyle>
          <a:p>
            <a:pPr>
              <a:defRPr/>
            </a:pPr>
            <a:fld id="{5AC4F5AF-711A-714D-9292-9AB7A71DB2F5}"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B296E870-FC6F-0344-A548-81CF1C158B60}"/>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920EFD2D-A440-E445-84ED-280BC110AF71}"/>
              </a:ext>
            </a:extLst>
          </p:cNvPr>
          <p:cNvSpPr>
            <a:spLocks noGrp="1"/>
          </p:cNvSpPr>
          <p:nvPr>
            <p:ph type="sldNum" sz="quarter" idx="12"/>
          </p:nvPr>
        </p:nvSpPr>
        <p:spPr/>
        <p:txBody>
          <a:bodyPr/>
          <a:lstStyle>
            <a:lvl1pPr>
              <a:defRPr/>
            </a:lvl1pPr>
          </a:lstStyle>
          <a:p>
            <a:pPr>
              <a:defRPr/>
            </a:pPr>
            <a:fld id="{20D57571-D5B7-0F4B-BFD0-9FEBF00D5304}" type="slidenum">
              <a:rPr lang="ko-KR" altLang="en-US"/>
              <a:pPr>
                <a:defRPr/>
              </a:pPr>
              <a:t>‹#›</a:t>
            </a:fld>
            <a:endParaRPr lang="ko-KR" altLang="en-US"/>
          </a:p>
        </p:txBody>
      </p:sp>
    </p:spTree>
    <p:extLst>
      <p:ext uri="{BB962C8B-B14F-4D97-AF65-F5344CB8AC3E}">
        <p14:creationId xmlns:p14="http://schemas.microsoft.com/office/powerpoint/2010/main" val="26331614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07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6C43AC86-B5D2-B948-BA5F-6F149E8A90B5}"/>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D61DCBBE-971D-5E4C-A9E9-06979E2C4767}"/>
              </a:ext>
            </a:extLst>
          </p:cNvPr>
          <p:cNvSpPr>
            <a:spLocks noGrp="1"/>
          </p:cNvSpPr>
          <p:nvPr>
            <p:ph type="dt" sz="half" idx="10"/>
          </p:nvPr>
        </p:nvSpPr>
        <p:spPr/>
        <p:txBody>
          <a:bodyPr/>
          <a:lstStyle>
            <a:lvl1pPr>
              <a:defRPr/>
            </a:lvl1pPr>
          </a:lstStyle>
          <a:p>
            <a:pPr>
              <a:defRPr/>
            </a:pPr>
            <a:fld id="{50C85BC4-01C3-574F-BED9-9F9A4B3EAFF8}"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CFAA200B-7222-AE4D-956D-A7DA8C2EF7CA}"/>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73F13A56-815D-E84F-A044-5F6EB7521B4F}"/>
              </a:ext>
            </a:extLst>
          </p:cNvPr>
          <p:cNvSpPr>
            <a:spLocks noGrp="1"/>
          </p:cNvSpPr>
          <p:nvPr>
            <p:ph type="sldNum" sz="quarter" idx="12"/>
          </p:nvPr>
        </p:nvSpPr>
        <p:spPr/>
        <p:txBody>
          <a:bodyPr/>
          <a:lstStyle>
            <a:lvl1pPr>
              <a:defRPr/>
            </a:lvl1pPr>
          </a:lstStyle>
          <a:p>
            <a:pPr>
              <a:defRPr/>
            </a:pPr>
            <a:fld id="{30327D06-97CB-8C4A-8E8A-29B128F369C3}" type="slidenum">
              <a:rPr lang="ko-KR" altLang="en-US"/>
              <a:pPr>
                <a:defRPr/>
              </a:pPr>
              <a:t>‹#›</a:t>
            </a:fld>
            <a:endParaRPr lang="ko-KR" altLang="en-US"/>
          </a:p>
        </p:txBody>
      </p:sp>
    </p:spTree>
    <p:extLst>
      <p:ext uri="{BB962C8B-B14F-4D97-AF65-F5344CB8AC3E}">
        <p14:creationId xmlns:p14="http://schemas.microsoft.com/office/powerpoint/2010/main" val="113942357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08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E330B692-A6F4-7C46-93F7-0B045AB8ACC0}"/>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75B3CFA5-5B03-F245-BF9D-C46FDDF99956}"/>
              </a:ext>
            </a:extLst>
          </p:cNvPr>
          <p:cNvSpPr>
            <a:spLocks noGrp="1"/>
          </p:cNvSpPr>
          <p:nvPr>
            <p:ph type="dt" sz="half" idx="10"/>
          </p:nvPr>
        </p:nvSpPr>
        <p:spPr/>
        <p:txBody>
          <a:bodyPr/>
          <a:lstStyle>
            <a:lvl1pPr>
              <a:defRPr/>
            </a:lvl1pPr>
          </a:lstStyle>
          <a:p>
            <a:pPr>
              <a:defRPr/>
            </a:pPr>
            <a:fld id="{D8427EC7-B4C2-9949-89AF-B0C4C8464F18}"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D231DDE7-F1F5-D649-9A00-1B12570DDDE9}"/>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0C4CDF5C-2972-8A40-865A-B68DD44E6E94}"/>
              </a:ext>
            </a:extLst>
          </p:cNvPr>
          <p:cNvSpPr>
            <a:spLocks noGrp="1"/>
          </p:cNvSpPr>
          <p:nvPr>
            <p:ph type="sldNum" sz="quarter" idx="12"/>
          </p:nvPr>
        </p:nvSpPr>
        <p:spPr/>
        <p:txBody>
          <a:bodyPr/>
          <a:lstStyle>
            <a:lvl1pPr>
              <a:defRPr/>
            </a:lvl1pPr>
          </a:lstStyle>
          <a:p>
            <a:pPr>
              <a:defRPr/>
            </a:pPr>
            <a:fld id="{38EB7D81-957E-9A4A-AFE9-5F0EAFB79039}" type="slidenum">
              <a:rPr lang="ko-KR" altLang="en-US"/>
              <a:pPr>
                <a:defRPr/>
              </a:pPr>
              <a:t>‹#›</a:t>
            </a:fld>
            <a:endParaRPr lang="ko-KR" altLang="en-US"/>
          </a:p>
        </p:txBody>
      </p:sp>
    </p:spTree>
    <p:extLst>
      <p:ext uri="{BB962C8B-B14F-4D97-AF65-F5344CB8AC3E}">
        <p14:creationId xmlns:p14="http://schemas.microsoft.com/office/powerpoint/2010/main" val="137728123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09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6A278944-D504-8C48-A401-DC5CC75BD06A}"/>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91D02953-A902-E04F-8A41-D4B4A62DD3C5}"/>
              </a:ext>
            </a:extLst>
          </p:cNvPr>
          <p:cNvSpPr>
            <a:spLocks noGrp="1"/>
          </p:cNvSpPr>
          <p:nvPr>
            <p:ph type="dt" sz="half" idx="10"/>
          </p:nvPr>
        </p:nvSpPr>
        <p:spPr/>
        <p:txBody>
          <a:bodyPr/>
          <a:lstStyle>
            <a:lvl1pPr>
              <a:defRPr/>
            </a:lvl1pPr>
          </a:lstStyle>
          <a:p>
            <a:pPr>
              <a:defRPr/>
            </a:pPr>
            <a:fld id="{A228BECB-B189-084B-8602-481EFDFD9907}"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058A62C2-C6BB-9D4D-8851-63D231AF48B8}"/>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B2FAC31A-DDE1-6247-A92C-A143C8570D43}"/>
              </a:ext>
            </a:extLst>
          </p:cNvPr>
          <p:cNvSpPr>
            <a:spLocks noGrp="1"/>
          </p:cNvSpPr>
          <p:nvPr>
            <p:ph type="sldNum" sz="quarter" idx="12"/>
          </p:nvPr>
        </p:nvSpPr>
        <p:spPr/>
        <p:txBody>
          <a:bodyPr/>
          <a:lstStyle>
            <a:lvl1pPr>
              <a:defRPr/>
            </a:lvl1pPr>
          </a:lstStyle>
          <a:p>
            <a:pPr>
              <a:defRPr/>
            </a:pPr>
            <a:fld id="{1B2A47F0-ABC9-A046-84BF-3F791A076CF1}" type="slidenum">
              <a:rPr lang="ko-KR" altLang="en-US"/>
              <a:pPr>
                <a:defRPr/>
              </a:pPr>
              <a:t>‹#›</a:t>
            </a:fld>
            <a:endParaRPr lang="ko-KR" altLang="en-US"/>
          </a:p>
        </p:txBody>
      </p:sp>
    </p:spTree>
    <p:extLst>
      <p:ext uri="{BB962C8B-B14F-4D97-AF65-F5344CB8AC3E}">
        <p14:creationId xmlns:p14="http://schemas.microsoft.com/office/powerpoint/2010/main" val="149182989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10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E5F0A211-9584-5D43-8266-9641F9658904}"/>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A1DEC6B3-F101-CB4E-9871-F2C72271E35F}"/>
              </a:ext>
            </a:extLst>
          </p:cNvPr>
          <p:cNvSpPr>
            <a:spLocks noGrp="1"/>
          </p:cNvSpPr>
          <p:nvPr>
            <p:ph type="dt" sz="half" idx="10"/>
          </p:nvPr>
        </p:nvSpPr>
        <p:spPr/>
        <p:txBody>
          <a:bodyPr/>
          <a:lstStyle>
            <a:lvl1pPr>
              <a:defRPr/>
            </a:lvl1pPr>
          </a:lstStyle>
          <a:p>
            <a:pPr>
              <a:defRPr/>
            </a:pPr>
            <a:fld id="{19B756DA-6C7D-1847-8856-67C4A19397E3}"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B45A0261-32F2-0947-BA13-4ACCB80E8DD8}"/>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71809595-8636-024F-A17F-24A906170131}"/>
              </a:ext>
            </a:extLst>
          </p:cNvPr>
          <p:cNvSpPr>
            <a:spLocks noGrp="1"/>
          </p:cNvSpPr>
          <p:nvPr>
            <p:ph type="sldNum" sz="quarter" idx="12"/>
          </p:nvPr>
        </p:nvSpPr>
        <p:spPr/>
        <p:txBody>
          <a:bodyPr/>
          <a:lstStyle>
            <a:lvl1pPr>
              <a:defRPr/>
            </a:lvl1pPr>
          </a:lstStyle>
          <a:p>
            <a:pPr>
              <a:defRPr/>
            </a:pPr>
            <a:fld id="{EE179D81-2CAF-4D4A-93AE-6564F50D364D}" type="slidenum">
              <a:rPr lang="ko-KR" altLang="en-US"/>
              <a:pPr>
                <a:defRPr/>
              </a:pPr>
              <a:t>‹#›</a:t>
            </a:fld>
            <a:endParaRPr lang="ko-KR" altLang="en-US"/>
          </a:p>
        </p:txBody>
      </p:sp>
    </p:spTree>
    <p:extLst>
      <p:ext uri="{BB962C8B-B14F-4D97-AF65-F5344CB8AC3E}">
        <p14:creationId xmlns:p14="http://schemas.microsoft.com/office/powerpoint/2010/main" val="42397090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11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BD07167F-6148-B249-84CD-53E871303B32}"/>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C5A185F6-55A0-5E4A-9DF7-6721198811FD}"/>
              </a:ext>
            </a:extLst>
          </p:cNvPr>
          <p:cNvSpPr>
            <a:spLocks noGrp="1"/>
          </p:cNvSpPr>
          <p:nvPr>
            <p:ph type="dt" sz="half" idx="10"/>
          </p:nvPr>
        </p:nvSpPr>
        <p:spPr/>
        <p:txBody>
          <a:bodyPr/>
          <a:lstStyle>
            <a:lvl1pPr>
              <a:defRPr/>
            </a:lvl1pPr>
          </a:lstStyle>
          <a:p>
            <a:pPr>
              <a:defRPr/>
            </a:pPr>
            <a:fld id="{4D020AA1-2775-E343-9027-D2F28B0A870F}"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C4A87ECD-A3F8-604B-A2F2-1B839DA9B385}"/>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2D21DB81-7734-9C44-98B4-BD4569DE08C7}"/>
              </a:ext>
            </a:extLst>
          </p:cNvPr>
          <p:cNvSpPr>
            <a:spLocks noGrp="1"/>
          </p:cNvSpPr>
          <p:nvPr>
            <p:ph type="sldNum" sz="quarter" idx="12"/>
          </p:nvPr>
        </p:nvSpPr>
        <p:spPr/>
        <p:txBody>
          <a:bodyPr/>
          <a:lstStyle>
            <a:lvl1pPr>
              <a:defRPr/>
            </a:lvl1pPr>
          </a:lstStyle>
          <a:p>
            <a:pPr>
              <a:defRPr/>
            </a:pPr>
            <a:fld id="{5A811E52-9506-2746-A436-8C9737A904DB}" type="slidenum">
              <a:rPr lang="ko-KR" altLang="en-US"/>
              <a:pPr>
                <a:defRPr/>
              </a:pPr>
              <a:t>‹#›</a:t>
            </a:fld>
            <a:endParaRPr lang="ko-KR" altLang="en-US"/>
          </a:p>
        </p:txBody>
      </p:sp>
    </p:spTree>
    <p:extLst>
      <p:ext uri="{BB962C8B-B14F-4D97-AF65-F5344CB8AC3E}">
        <p14:creationId xmlns:p14="http://schemas.microsoft.com/office/powerpoint/2010/main" val="284308345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12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BA258936-C438-A34F-B704-20DE4006D0E2}"/>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C86A6E95-61D7-CD48-AE05-2BBB6AF14A46}"/>
              </a:ext>
            </a:extLst>
          </p:cNvPr>
          <p:cNvSpPr>
            <a:spLocks noGrp="1"/>
          </p:cNvSpPr>
          <p:nvPr>
            <p:ph type="dt" sz="half" idx="10"/>
          </p:nvPr>
        </p:nvSpPr>
        <p:spPr/>
        <p:txBody>
          <a:bodyPr/>
          <a:lstStyle>
            <a:lvl1pPr>
              <a:defRPr/>
            </a:lvl1pPr>
          </a:lstStyle>
          <a:p>
            <a:pPr>
              <a:defRPr/>
            </a:pPr>
            <a:fld id="{D75E2E16-9D36-DB4E-8733-31D206C8800C}"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1FCB5A83-7A03-4F4E-A3CC-CE0AEF5E17D6}"/>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C38AD24F-DF4F-374C-9257-411DF9A8BF36}"/>
              </a:ext>
            </a:extLst>
          </p:cNvPr>
          <p:cNvSpPr>
            <a:spLocks noGrp="1"/>
          </p:cNvSpPr>
          <p:nvPr>
            <p:ph type="sldNum" sz="quarter" idx="12"/>
          </p:nvPr>
        </p:nvSpPr>
        <p:spPr/>
        <p:txBody>
          <a:bodyPr/>
          <a:lstStyle>
            <a:lvl1pPr>
              <a:defRPr/>
            </a:lvl1pPr>
          </a:lstStyle>
          <a:p>
            <a:pPr>
              <a:defRPr/>
            </a:pPr>
            <a:fld id="{89540360-847C-954D-ACCD-4E45BCC38442}" type="slidenum">
              <a:rPr lang="ko-KR" altLang="en-US"/>
              <a:pPr>
                <a:defRPr/>
              </a:pPr>
              <a:t>‹#›</a:t>
            </a:fld>
            <a:endParaRPr lang="ko-KR" altLang="en-US"/>
          </a:p>
        </p:txBody>
      </p:sp>
    </p:spTree>
    <p:extLst>
      <p:ext uri="{BB962C8B-B14F-4D97-AF65-F5344CB8AC3E}">
        <p14:creationId xmlns:p14="http://schemas.microsoft.com/office/powerpoint/2010/main" val="267859005"/>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13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B344338A-D347-A741-B4C2-4727B6A275FE}"/>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6D83A922-D14A-6541-8013-04A4C0AE1502}"/>
              </a:ext>
            </a:extLst>
          </p:cNvPr>
          <p:cNvSpPr>
            <a:spLocks noGrp="1"/>
          </p:cNvSpPr>
          <p:nvPr>
            <p:ph type="dt" sz="half" idx="10"/>
          </p:nvPr>
        </p:nvSpPr>
        <p:spPr/>
        <p:txBody>
          <a:bodyPr/>
          <a:lstStyle>
            <a:lvl1pPr>
              <a:defRPr/>
            </a:lvl1pPr>
          </a:lstStyle>
          <a:p>
            <a:pPr>
              <a:defRPr/>
            </a:pPr>
            <a:fld id="{BA1DF55F-B53A-C742-A224-7C5D78CCAA7C}"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01C6679F-47BB-2248-8C59-865EB3C6E760}"/>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5D1C8636-7DE8-1744-BAE4-BDE09FCEED6F}"/>
              </a:ext>
            </a:extLst>
          </p:cNvPr>
          <p:cNvSpPr>
            <a:spLocks noGrp="1"/>
          </p:cNvSpPr>
          <p:nvPr>
            <p:ph type="sldNum" sz="quarter" idx="12"/>
          </p:nvPr>
        </p:nvSpPr>
        <p:spPr/>
        <p:txBody>
          <a:bodyPr/>
          <a:lstStyle>
            <a:lvl1pPr>
              <a:defRPr/>
            </a:lvl1pPr>
          </a:lstStyle>
          <a:p>
            <a:pPr>
              <a:defRPr/>
            </a:pPr>
            <a:fld id="{1309FD44-14EA-CF48-BF1E-96CA4165B8B2}" type="slidenum">
              <a:rPr lang="ko-KR" altLang="en-US"/>
              <a:pPr>
                <a:defRPr/>
              </a:pPr>
              <a:t>‹#›</a:t>
            </a:fld>
            <a:endParaRPr lang="ko-KR" altLang="en-US"/>
          </a:p>
        </p:txBody>
      </p:sp>
    </p:spTree>
    <p:extLst>
      <p:ext uri="{BB962C8B-B14F-4D97-AF65-F5344CB8AC3E}">
        <p14:creationId xmlns:p14="http://schemas.microsoft.com/office/powerpoint/2010/main" val="20090665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제목 슬라이드">
    <p:bg>
      <p:bgPr>
        <a:gradFill rotWithShape="0">
          <a:gsLst>
            <a:gs pos="0">
              <a:srgbClr val="FFFFFF"/>
            </a:gs>
            <a:gs pos="50999">
              <a:srgbClr val="FFFFFF"/>
            </a:gs>
            <a:gs pos="77000">
              <a:srgbClr val="E2E8E1"/>
            </a:gs>
            <a:gs pos="100000">
              <a:srgbClr val="8FA0A7"/>
            </a:gs>
          </a:gsLst>
          <a:lin ang="54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CDD1F0-0785-6A4D-93D2-4D679BB4C009}"/>
              </a:ext>
            </a:extLst>
          </p:cNvPr>
          <p:cNvSpPr txBox="1"/>
          <p:nvPr/>
        </p:nvSpPr>
        <p:spPr>
          <a:xfrm>
            <a:off x="3154363" y="5006975"/>
            <a:ext cx="2962275" cy="512763"/>
          </a:xfrm>
          <a:prstGeom prst="rect">
            <a:avLst/>
          </a:prstGeom>
          <a:noFill/>
        </p:spPr>
        <p:txBody>
          <a:bodyPr>
            <a:spAutoFit/>
          </a:bodyPr>
          <a:lstStyle/>
          <a:p>
            <a:pPr defTabSz="695310" eaLnBrk="1" fontAlgn="auto" latinLnBrk="1" hangingPunct="1">
              <a:spcBef>
                <a:spcPts val="0"/>
              </a:spcBef>
              <a:spcAft>
                <a:spcPts val="0"/>
              </a:spcAft>
              <a:defRPr/>
            </a:pPr>
            <a:r>
              <a:rPr lang="en-US" altLang="ko-KR" sz="1369" dirty="0">
                <a:solidFill>
                  <a:srgbClr val="E7E6E6">
                    <a:lumMod val="25000"/>
                  </a:srgbClr>
                </a:solidFill>
                <a:cs typeface="Arial" panose="020B0604020202020204" pitchFamily="34" charset="0"/>
              </a:rPr>
              <a:t>Computing Memory Architecture Lab.</a:t>
            </a:r>
            <a:endParaRPr lang="ko-KR" altLang="en-US" sz="1369" dirty="0">
              <a:solidFill>
                <a:srgbClr val="E7E6E6">
                  <a:lumMod val="25000"/>
                </a:srgbClr>
              </a:solidFill>
              <a:cs typeface="Arial" panose="020B0604020202020204" pitchFamily="34" charset="0"/>
            </a:endParaRPr>
          </a:p>
        </p:txBody>
      </p:sp>
      <p:sp>
        <p:nvSpPr>
          <p:cNvPr id="2" name="제목 1"/>
          <p:cNvSpPr>
            <a:spLocks noGrp="1"/>
          </p:cNvSpPr>
          <p:nvPr>
            <p:ph type="ctrTitle"/>
          </p:nvPr>
        </p:nvSpPr>
        <p:spPr>
          <a:xfrm>
            <a:off x="1158875" y="1417592"/>
            <a:ext cx="6953250" cy="1791546"/>
          </a:xfrm>
        </p:spPr>
        <p:txBody>
          <a:bodyPr/>
          <a:lstStyle>
            <a:lvl1pPr algn="ctr">
              <a:defRPr sz="3346" b="1">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3" name="부제목 2"/>
          <p:cNvSpPr>
            <a:spLocks noGrp="1"/>
          </p:cNvSpPr>
          <p:nvPr>
            <p:ph type="subTitle" idx="1"/>
          </p:nvPr>
        </p:nvSpPr>
        <p:spPr>
          <a:xfrm>
            <a:off x="1158875" y="3368045"/>
            <a:ext cx="6953250" cy="467950"/>
          </a:xfrm>
        </p:spPr>
        <p:txBody>
          <a:bodyPr/>
          <a:lstStyle>
            <a:lvl1pPr marL="0" indent="0" algn="ctr">
              <a:buNone/>
              <a:defRPr sz="1825">
                <a:solidFill>
                  <a:srgbClr val="826983"/>
                </a:solidFill>
                <a:latin typeface="Arial" panose="020B0604020202020204" pitchFamily="34" charset="0"/>
                <a:cs typeface="Arial" panose="020B0604020202020204" pitchFamily="34" charset="0"/>
              </a:defRPr>
            </a:lvl1pPr>
            <a:lvl2pPr marL="347655" indent="0" algn="ctr">
              <a:buNone/>
              <a:defRPr sz="1521"/>
            </a:lvl2pPr>
            <a:lvl3pPr marL="695310" indent="0" algn="ctr">
              <a:buNone/>
              <a:defRPr sz="1369"/>
            </a:lvl3pPr>
            <a:lvl4pPr marL="1042965" indent="0" algn="ctr">
              <a:buNone/>
              <a:defRPr sz="1217"/>
            </a:lvl4pPr>
            <a:lvl5pPr marL="1390620" indent="0" algn="ctr">
              <a:buNone/>
              <a:defRPr sz="1217"/>
            </a:lvl5pPr>
            <a:lvl6pPr marL="1738274" indent="0" algn="ctr">
              <a:buNone/>
              <a:defRPr sz="1217"/>
            </a:lvl6pPr>
            <a:lvl7pPr marL="2085929" indent="0" algn="ctr">
              <a:buNone/>
              <a:defRPr sz="1217"/>
            </a:lvl7pPr>
            <a:lvl8pPr marL="2433584" indent="0" algn="ctr">
              <a:buNone/>
              <a:defRPr sz="1217"/>
            </a:lvl8pPr>
            <a:lvl9pPr marL="2781239" indent="0" algn="ctr">
              <a:buNone/>
              <a:defRPr sz="1217"/>
            </a:lvl9pPr>
          </a:lstStyle>
          <a:p>
            <a:r>
              <a:rPr lang="ko-KR" altLang="en-US"/>
              <a:t>클릭하여 마스터 부제목 스타일 편집</a:t>
            </a:r>
            <a:endParaRPr lang="ko-KR" altLang="en-US" dirty="0"/>
          </a:p>
        </p:txBody>
      </p:sp>
      <p:sp>
        <p:nvSpPr>
          <p:cNvPr id="5" name="날짜 개체 틀 3">
            <a:extLst>
              <a:ext uri="{FF2B5EF4-FFF2-40B4-BE49-F238E27FC236}">
                <a16:creationId xmlns:a16="http://schemas.microsoft.com/office/drawing/2014/main" id="{EBFB68E0-8757-5B41-B5F8-2A5F16D2BDE9}"/>
              </a:ext>
            </a:extLst>
          </p:cNvPr>
          <p:cNvSpPr>
            <a:spLocks noGrp="1"/>
          </p:cNvSpPr>
          <p:nvPr>
            <p:ph type="dt" sz="half" idx="10"/>
          </p:nvPr>
        </p:nvSpPr>
        <p:spPr/>
        <p:txBody>
          <a:bodyPr/>
          <a:lstStyle>
            <a:lvl1pPr>
              <a:defRPr/>
            </a:lvl1pPr>
          </a:lstStyle>
          <a:p>
            <a:pPr>
              <a:defRPr/>
            </a:pPr>
            <a:fld id="{3F2503DA-14CE-1F45-8F40-F380CEF1C874}" type="datetimeFigureOut">
              <a:rPr lang="ko-KR" altLang="en-US"/>
              <a:pPr>
                <a:defRPr/>
              </a:pPr>
              <a:t>2019. 10. 9.</a:t>
            </a:fld>
            <a:endParaRPr lang="ko-KR" altLang="en-US"/>
          </a:p>
        </p:txBody>
      </p:sp>
      <p:sp>
        <p:nvSpPr>
          <p:cNvPr id="6" name="바닥글 개체 틀 4">
            <a:extLst>
              <a:ext uri="{FF2B5EF4-FFF2-40B4-BE49-F238E27FC236}">
                <a16:creationId xmlns:a16="http://schemas.microsoft.com/office/drawing/2014/main" id="{837906E0-B211-B14E-8295-6ECC3704C525}"/>
              </a:ext>
            </a:extLst>
          </p:cNvPr>
          <p:cNvSpPr>
            <a:spLocks noGrp="1"/>
          </p:cNvSpPr>
          <p:nvPr>
            <p:ph type="ftr" sz="quarter" idx="11"/>
          </p:nvPr>
        </p:nvSpPr>
        <p:spPr/>
        <p:txBody>
          <a:bodyPr/>
          <a:lstStyle>
            <a:lvl1pPr>
              <a:defRPr/>
            </a:lvl1pPr>
          </a:lstStyle>
          <a:p>
            <a:pPr>
              <a:defRPr/>
            </a:pPr>
            <a:endParaRPr lang="ko-KR" altLang="en-US"/>
          </a:p>
        </p:txBody>
      </p:sp>
      <p:sp>
        <p:nvSpPr>
          <p:cNvPr id="7" name="슬라이드 번호 개체 틀 5">
            <a:extLst>
              <a:ext uri="{FF2B5EF4-FFF2-40B4-BE49-F238E27FC236}">
                <a16:creationId xmlns:a16="http://schemas.microsoft.com/office/drawing/2014/main" id="{6DA6B607-7334-824C-BF4C-33DD312B8FE9}"/>
              </a:ext>
            </a:extLst>
          </p:cNvPr>
          <p:cNvSpPr>
            <a:spLocks noGrp="1"/>
          </p:cNvSpPr>
          <p:nvPr>
            <p:ph type="sldNum" sz="quarter" idx="12"/>
          </p:nvPr>
        </p:nvSpPr>
        <p:spPr/>
        <p:txBody>
          <a:bodyPr/>
          <a:lstStyle>
            <a:lvl1pPr>
              <a:defRPr/>
            </a:lvl1pPr>
          </a:lstStyle>
          <a:p>
            <a:pPr>
              <a:defRPr/>
            </a:pPr>
            <a:fld id="{97411FE5-4912-1A4C-86A7-09E71B2A6DF1}" type="slidenum">
              <a:rPr lang="ko-KR" altLang="en-US"/>
              <a:pPr>
                <a:defRPr/>
              </a:pPr>
              <a:t>‹#›</a:t>
            </a:fld>
            <a:endParaRPr lang="ko-KR" altLang="en-US"/>
          </a:p>
        </p:txBody>
      </p:sp>
    </p:spTree>
    <p:extLst>
      <p:ext uri="{BB962C8B-B14F-4D97-AF65-F5344CB8AC3E}">
        <p14:creationId xmlns:p14="http://schemas.microsoft.com/office/powerpoint/2010/main" val="927324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F6F4E2C0-95AE-6A48-9CD7-93DB596B710E}"/>
              </a:ext>
            </a:extLst>
          </p:cNvPr>
          <p:cNvCxnSpPr/>
          <p:nvPr/>
        </p:nvCxnSpPr>
        <p:spPr>
          <a:xfrm>
            <a:off x="0" y="1169988"/>
            <a:ext cx="59944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날짜 개체 틀 3">
            <a:extLst>
              <a:ext uri="{FF2B5EF4-FFF2-40B4-BE49-F238E27FC236}">
                <a16:creationId xmlns:a16="http://schemas.microsoft.com/office/drawing/2014/main" id="{FC6FE9B4-5BE5-2547-BDC3-B100248E78C6}"/>
              </a:ext>
            </a:extLst>
          </p:cNvPr>
          <p:cNvSpPr>
            <a:spLocks noGrp="1"/>
          </p:cNvSpPr>
          <p:nvPr>
            <p:ph type="dt" sz="half" idx="10"/>
          </p:nvPr>
        </p:nvSpPr>
        <p:spPr/>
        <p:txBody>
          <a:bodyPr/>
          <a:lstStyle>
            <a:lvl1pPr>
              <a:defRPr/>
            </a:lvl1pPr>
          </a:lstStyle>
          <a:p>
            <a:pPr>
              <a:defRPr/>
            </a:pPr>
            <a:fld id="{760A432F-2012-9348-9571-E7F9896B130C}" type="datetimeFigureOut">
              <a:rPr lang="ko-KR" altLang="en-US"/>
              <a:pPr>
                <a:defRPr/>
              </a:pPr>
              <a:t>2019. 10. 9.</a:t>
            </a:fld>
            <a:endParaRPr lang="ko-KR" altLang="en-US"/>
          </a:p>
        </p:txBody>
      </p:sp>
      <p:sp>
        <p:nvSpPr>
          <p:cNvPr id="6" name="바닥글 개체 틀 4">
            <a:extLst>
              <a:ext uri="{FF2B5EF4-FFF2-40B4-BE49-F238E27FC236}">
                <a16:creationId xmlns:a16="http://schemas.microsoft.com/office/drawing/2014/main" id="{7B5873E6-EF35-1648-B376-8F0F40645972}"/>
              </a:ext>
            </a:extLst>
          </p:cNvPr>
          <p:cNvSpPr>
            <a:spLocks noGrp="1"/>
          </p:cNvSpPr>
          <p:nvPr>
            <p:ph type="ftr" sz="quarter" idx="11"/>
          </p:nvPr>
        </p:nvSpPr>
        <p:spPr/>
        <p:txBody>
          <a:bodyPr/>
          <a:lstStyle>
            <a:lvl1pPr>
              <a:defRPr/>
            </a:lvl1pPr>
          </a:lstStyle>
          <a:p>
            <a:pPr>
              <a:defRPr/>
            </a:pPr>
            <a:endParaRPr lang="ko-KR" altLang="en-US"/>
          </a:p>
        </p:txBody>
      </p:sp>
      <p:sp>
        <p:nvSpPr>
          <p:cNvPr id="7" name="슬라이드 번호 개체 틀 5">
            <a:extLst>
              <a:ext uri="{FF2B5EF4-FFF2-40B4-BE49-F238E27FC236}">
                <a16:creationId xmlns:a16="http://schemas.microsoft.com/office/drawing/2014/main" id="{DB43313A-47A5-CB43-870A-564F5C39FE71}"/>
              </a:ext>
            </a:extLst>
          </p:cNvPr>
          <p:cNvSpPr>
            <a:spLocks noGrp="1"/>
          </p:cNvSpPr>
          <p:nvPr>
            <p:ph type="sldNum" sz="quarter" idx="12"/>
          </p:nvPr>
        </p:nvSpPr>
        <p:spPr/>
        <p:txBody>
          <a:bodyPr/>
          <a:lstStyle>
            <a:lvl1pPr>
              <a:defRPr/>
            </a:lvl1pPr>
          </a:lstStyle>
          <a:p>
            <a:pPr>
              <a:defRPr/>
            </a:pPr>
            <a:fld id="{BA85243D-81CB-314A-B208-6AFF6D30BBC7}" type="slidenum">
              <a:rPr lang="ko-KR" altLang="en-US"/>
              <a:pPr>
                <a:defRPr/>
              </a:pPr>
              <a:t>‹#›</a:t>
            </a:fld>
            <a:endParaRPr lang="ko-KR" altLang="en-US"/>
          </a:p>
        </p:txBody>
      </p:sp>
    </p:spTree>
    <p:extLst>
      <p:ext uri="{BB962C8B-B14F-4D97-AF65-F5344CB8AC3E}">
        <p14:creationId xmlns:p14="http://schemas.microsoft.com/office/powerpoint/2010/main" val="91233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구역 머리글">
    <p:bg>
      <p:bgPr>
        <a:gradFill rotWithShape="0">
          <a:gsLst>
            <a:gs pos="0">
              <a:srgbClr val="FFFFFF"/>
            </a:gs>
            <a:gs pos="50999">
              <a:srgbClr val="FFFFFF"/>
            </a:gs>
            <a:gs pos="77000">
              <a:srgbClr val="E2E8E1"/>
            </a:gs>
            <a:gs pos="100000">
              <a:srgbClr val="8FA0A7"/>
            </a:gs>
          </a:gsLst>
          <a:lin ang="5400000" scaled="1"/>
        </a:gradFill>
        <a:effectLst/>
      </p:bgPr>
    </p:bg>
    <p:spTree>
      <p:nvGrpSpPr>
        <p:cNvPr id="1" name=""/>
        <p:cNvGrpSpPr/>
        <p:nvPr/>
      </p:nvGrpSpPr>
      <p:grpSpPr>
        <a:xfrm>
          <a:off x="0" y="0"/>
          <a:ext cx="0" cy="0"/>
          <a:chOff x="0" y="0"/>
          <a:chExt cx="0" cy="0"/>
        </a:xfrm>
      </p:grpSpPr>
      <p:sp>
        <p:nvSpPr>
          <p:cNvPr id="2" name="제목 1"/>
          <p:cNvSpPr>
            <a:spLocks noGrp="1"/>
          </p:cNvSpPr>
          <p:nvPr>
            <p:ph type="title"/>
          </p:nvPr>
        </p:nvSpPr>
        <p:spPr>
          <a:xfrm>
            <a:off x="632552" y="1731902"/>
            <a:ext cx="7996238" cy="2889717"/>
          </a:xfrm>
        </p:spPr>
        <p:txBody>
          <a:bodyPr anchor="b"/>
          <a:lstStyle>
            <a:lvl1pPr>
              <a:defRPr sz="3346">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3" name="텍스트 개체 틀 2"/>
          <p:cNvSpPr>
            <a:spLocks noGrp="1"/>
          </p:cNvSpPr>
          <p:nvPr>
            <p:ph type="body" idx="1"/>
          </p:nvPr>
        </p:nvSpPr>
        <p:spPr>
          <a:xfrm>
            <a:off x="632552" y="4648956"/>
            <a:ext cx="7996238" cy="1519634"/>
          </a:xfrm>
        </p:spPr>
        <p:txBody>
          <a:bodyPr/>
          <a:lstStyle>
            <a:lvl1pPr marL="0" indent="0">
              <a:buNone/>
              <a:defRPr sz="1825">
                <a:solidFill>
                  <a:srgbClr val="826983"/>
                </a:solidFill>
                <a:latin typeface="Arial" panose="020B0604020202020204" pitchFamily="34" charset="0"/>
                <a:cs typeface="Arial" panose="020B0604020202020204" pitchFamily="34" charset="0"/>
              </a:defRPr>
            </a:lvl1pPr>
            <a:lvl2pPr marL="347655" indent="0">
              <a:buNone/>
              <a:defRPr sz="1521">
                <a:solidFill>
                  <a:schemeClr val="tx1">
                    <a:tint val="75000"/>
                  </a:schemeClr>
                </a:solidFill>
              </a:defRPr>
            </a:lvl2pPr>
            <a:lvl3pPr marL="695310" indent="0">
              <a:buNone/>
              <a:defRPr sz="1369">
                <a:solidFill>
                  <a:schemeClr val="tx1">
                    <a:tint val="75000"/>
                  </a:schemeClr>
                </a:solidFill>
              </a:defRPr>
            </a:lvl3pPr>
            <a:lvl4pPr marL="1042965" indent="0">
              <a:buNone/>
              <a:defRPr sz="1217">
                <a:solidFill>
                  <a:schemeClr val="tx1">
                    <a:tint val="75000"/>
                  </a:schemeClr>
                </a:solidFill>
              </a:defRPr>
            </a:lvl4pPr>
            <a:lvl5pPr marL="1390620" indent="0">
              <a:buNone/>
              <a:defRPr sz="1217">
                <a:solidFill>
                  <a:schemeClr val="tx1">
                    <a:tint val="75000"/>
                  </a:schemeClr>
                </a:solidFill>
              </a:defRPr>
            </a:lvl5pPr>
            <a:lvl6pPr marL="1738274" indent="0">
              <a:buNone/>
              <a:defRPr sz="1217">
                <a:solidFill>
                  <a:schemeClr val="tx1">
                    <a:tint val="75000"/>
                  </a:schemeClr>
                </a:solidFill>
              </a:defRPr>
            </a:lvl6pPr>
            <a:lvl7pPr marL="2085929" indent="0">
              <a:buNone/>
              <a:defRPr sz="1217">
                <a:solidFill>
                  <a:schemeClr val="tx1">
                    <a:tint val="75000"/>
                  </a:schemeClr>
                </a:solidFill>
              </a:defRPr>
            </a:lvl7pPr>
            <a:lvl8pPr marL="2433584" indent="0">
              <a:buNone/>
              <a:defRPr sz="1217">
                <a:solidFill>
                  <a:schemeClr val="tx1">
                    <a:tint val="75000"/>
                  </a:schemeClr>
                </a:solidFill>
              </a:defRPr>
            </a:lvl8pPr>
            <a:lvl9pPr marL="2781239" indent="0">
              <a:buNone/>
              <a:defRPr sz="1217">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623F0C85-522D-CB4D-8D2E-18FCAD6EECBE}"/>
              </a:ext>
            </a:extLst>
          </p:cNvPr>
          <p:cNvSpPr>
            <a:spLocks noGrp="1"/>
          </p:cNvSpPr>
          <p:nvPr>
            <p:ph type="dt" sz="half" idx="10"/>
          </p:nvPr>
        </p:nvSpPr>
        <p:spPr/>
        <p:txBody>
          <a:bodyPr/>
          <a:lstStyle>
            <a:lvl1pPr>
              <a:defRPr/>
            </a:lvl1pPr>
          </a:lstStyle>
          <a:p>
            <a:pPr>
              <a:defRPr/>
            </a:pPr>
            <a:fld id="{E93C9640-F5B1-914D-BBF4-295D0F5D38DC}" type="datetimeFigureOut">
              <a:rPr lang="ko-KR" altLang="en-US"/>
              <a:pPr>
                <a:defRPr/>
              </a:pPr>
              <a:t>2019. 10. 9.</a:t>
            </a:fld>
            <a:endParaRPr lang="ko-KR" altLang="en-US"/>
          </a:p>
        </p:txBody>
      </p:sp>
      <p:sp>
        <p:nvSpPr>
          <p:cNvPr id="5" name="바닥글 개체 틀 4">
            <a:extLst>
              <a:ext uri="{FF2B5EF4-FFF2-40B4-BE49-F238E27FC236}">
                <a16:creationId xmlns:a16="http://schemas.microsoft.com/office/drawing/2014/main" id="{05A0E927-652B-034C-8FC1-ED54E6D2CBDC}"/>
              </a:ext>
            </a:extLst>
          </p:cNvPr>
          <p:cNvSpPr>
            <a:spLocks noGrp="1"/>
          </p:cNvSpPr>
          <p:nvPr>
            <p:ph type="ftr" sz="quarter" idx="11"/>
          </p:nvPr>
        </p:nvSpPr>
        <p:spPr/>
        <p:txBody>
          <a:bodyPr/>
          <a:lstStyle>
            <a:lvl1pPr>
              <a:defRPr/>
            </a:lvl1pPr>
          </a:lstStyle>
          <a:p>
            <a:pPr>
              <a:defRPr/>
            </a:pPr>
            <a:endParaRPr lang="ko-KR" altLang="en-US"/>
          </a:p>
        </p:txBody>
      </p:sp>
      <p:sp>
        <p:nvSpPr>
          <p:cNvPr id="6" name="슬라이드 번호 개체 틀 5">
            <a:extLst>
              <a:ext uri="{FF2B5EF4-FFF2-40B4-BE49-F238E27FC236}">
                <a16:creationId xmlns:a16="http://schemas.microsoft.com/office/drawing/2014/main" id="{9BCA3FA6-2BB0-804E-B2CE-6A989175E3CF}"/>
              </a:ext>
            </a:extLst>
          </p:cNvPr>
          <p:cNvSpPr>
            <a:spLocks noGrp="1"/>
          </p:cNvSpPr>
          <p:nvPr>
            <p:ph type="sldNum" sz="quarter" idx="12"/>
          </p:nvPr>
        </p:nvSpPr>
        <p:spPr/>
        <p:txBody>
          <a:bodyPr/>
          <a:lstStyle>
            <a:lvl1pPr>
              <a:defRPr/>
            </a:lvl1pPr>
          </a:lstStyle>
          <a:p>
            <a:pPr>
              <a:defRPr/>
            </a:pPr>
            <a:fld id="{A9DB10A4-6BC3-EC4D-9203-289C02F85725}" type="slidenum">
              <a:rPr lang="ko-KR" altLang="en-US"/>
              <a:pPr>
                <a:defRPr/>
              </a:pPr>
              <a:t>‹#›</a:t>
            </a:fld>
            <a:endParaRPr lang="ko-KR" altLang="en-US"/>
          </a:p>
        </p:txBody>
      </p:sp>
    </p:spTree>
    <p:extLst>
      <p:ext uri="{BB962C8B-B14F-4D97-AF65-F5344CB8AC3E}">
        <p14:creationId xmlns:p14="http://schemas.microsoft.com/office/powerpoint/2010/main" val="26295000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코드 있는 컨텐츠">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98B1DC42-90AD-E647-9B38-2D4E7358A88E}"/>
              </a:ext>
            </a:extLst>
          </p:cNvPr>
          <p:cNvCxnSpPr/>
          <p:nvPr/>
        </p:nvCxnSpPr>
        <p:spPr>
          <a:xfrm>
            <a:off x="0" y="1169988"/>
            <a:ext cx="59944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7324" y="331847"/>
            <a:ext cx="5631038" cy="776740"/>
          </a:xfrm>
        </p:spPr>
        <p:txBody>
          <a:bodyPr/>
          <a:lstStyle>
            <a:lvl1pPr>
              <a:defRPr sz="2433"/>
            </a:lvl1pPr>
          </a:lstStyle>
          <a:p>
            <a:r>
              <a:rPr lang="ko-KR" altLang="en-US"/>
              <a:t>마스터 제목 스타일 편집</a:t>
            </a:r>
            <a:endParaRPr lang="ko-KR" altLang="en-US" dirty="0"/>
          </a:p>
        </p:txBody>
      </p:sp>
      <p:sp>
        <p:nvSpPr>
          <p:cNvPr id="3" name="내용 개체 틀 2"/>
          <p:cNvSpPr>
            <a:spLocks noGrp="1"/>
          </p:cNvSpPr>
          <p:nvPr>
            <p:ph idx="1"/>
          </p:nvPr>
        </p:nvSpPr>
        <p:spPr>
          <a:xfrm>
            <a:off x="310242" y="1375346"/>
            <a:ext cx="3285782" cy="4490926"/>
          </a:xfrm>
        </p:spPr>
        <p:txBody>
          <a:bodyPr/>
          <a:lstStyle>
            <a:lvl1pPr>
              <a:defRPr sz="1825">
                <a:solidFill>
                  <a:schemeClr val="tx1"/>
                </a:solidFill>
              </a:defRPr>
            </a:lvl1pPr>
            <a:lvl2pPr>
              <a:defRPr sz="1521">
                <a:solidFill>
                  <a:schemeClr val="tx1"/>
                </a:solidFill>
              </a:defRPr>
            </a:lvl2pPr>
            <a:lvl3pPr>
              <a:defRPr sz="1369">
                <a:solidFill>
                  <a:schemeClr val="tx1"/>
                </a:solidFill>
              </a:defRPr>
            </a:lvl3pPr>
            <a:lvl4pPr>
              <a:defRPr sz="1217">
                <a:solidFill>
                  <a:schemeClr val="tx1"/>
                </a:solidFill>
              </a:defRPr>
            </a:lvl4pPr>
            <a:lvl5pPr>
              <a:defRPr sz="1217">
                <a:solidFill>
                  <a:schemeClr val="tx1"/>
                </a:solidFill>
              </a:defRPr>
            </a:lvl5pPr>
            <a:lvl6pPr>
              <a:defRPr sz="1521"/>
            </a:lvl6pPr>
            <a:lvl7pPr>
              <a:defRPr sz="1521"/>
            </a:lvl7pPr>
            <a:lvl8pPr>
              <a:defRPr sz="1521"/>
            </a:lvl8pPr>
            <a:lvl9pPr>
              <a:defRPr sz="1521"/>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날짜 개체 틀 4">
            <a:extLst>
              <a:ext uri="{FF2B5EF4-FFF2-40B4-BE49-F238E27FC236}">
                <a16:creationId xmlns:a16="http://schemas.microsoft.com/office/drawing/2014/main" id="{F813A34A-C97A-4744-82A6-CD17B804162F}"/>
              </a:ext>
            </a:extLst>
          </p:cNvPr>
          <p:cNvSpPr>
            <a:spLocks noGrp="1"/>
          </p:cNvSpPr>
          <p:nvPr>
            <p:ph type="dt" sz="half" idx="10"/>
          </p:nvPr>
        </p:nvSpPr>
        <p:spPr/>
        <p:txBody>
          <a:bodyPr/>
          <a:lstStyle>
            <a:lvl1pPr>
              <a:defRPr/>
            </a:lvl1pPr>
          </a:lstStyle>
          <a:p>
            <a:pPr>
              <a:defRPr/>
            </a:pPr>
            <a:fld id="{E1F7756E-1694-E142-9876-5D983AA84BD5}" type="datetimeFigureOut">
              <a:rPr lang="ko-KR" altLang="en-US"/>
              <a:pPr>
                <a:defRPr/>
              </a:pPr>
              <a:t>2019. 10. 9.</a:t>
            </a:fld>
            <a:endParaRPr lang="ko-KR" altLang="en-US"/>
          </a:p>
        </p:txBody>
      </p:sp>
      <p:sp>
        <p:nvSpPr>
          <p:cNvPr id="6" name="바닥글 개체 틀 5">
            <a:extLst>
              <a:ext uri="{FF2B5EF4-FFF2-40B4-BE49-F238E27FC236}">
                <a16:creationId xmlns:a16="http://schemas.microsoft.com/office/drawing/2014/main" id="{56BA669C-07EA-4F42-A4BB-E2F8015F0723}"/>
              </a:ext>
            </a:extLst>
          </p:cNvPr>
          <p:cNvSpPr>
            <a:spLocks noGrp="1"/>
          </p:cNvSpPr>
          <p:nvPr>
            <p:ph type="ftr" sz="quarter" idx="11"/>
          </p:nvPr>
        </p:nvSpPr>
        <p:spPr/>
        <p:txBody>
          <a:bodyPr/>
          <a:lstStyle>
            <a:lvl1pPr>
              <a:defRPr/>
            </a:lvl1pPr>
          </a:lstStyle>
          <a:p>
            <a:pPr>
              <a:defRPr/>
            </a:pPr>
            <a:endParaRPr lang="ko-KR" altLang="en-US"/>
          </a:p>
        </p:txBody>
      </p:sp>
      <p:sp>
        <p:nvSpPr>
          <p:cNvPr id="7" name="슬라이드 번호 개체 틀 6">
            <a:extLst>
              <a:ext uri="{FF2B5EF4-FFF2-40B4-BE49-F238E27FC236}">
                <a16:creationId xmlns:a16="http://schemas.microsoft.com/office/drawing/2014/main" id="{8A89F79C-A8E5-2440-A26E-32A95F6C75ED}"/>
              </a:ext>
            </a:extLst>
          </p:cNvPr>
          <p:cNvSpPr>
            <a:spLocks noGrp="1"/>
          </p:cNvSpPr>
          <p:nvPr>
            <p:ph type="sldNum" sz="quarter" idx="12"/>
          </p:nvPr>
        </p:nvSpPr>
        <p:spPr/>
        <p:txBody>
          <a:bodyPr/>
          <a:lstStyle>
            <a:lvl1pPr>
              <a:defRPr/>
            </a:lvl1pPr>
          </a:lstStyle>
          <a:p>
            <a:pPr>
              <a:defRPr/>
            </a:pPr>
            <a:fld id="{5220A9C9-FDFA-4549-A1B0-B0FD779A59F4}" type="slidenum">
              <a:rPr lang="ko-KR" altLang="en-US"/>
              <a:pPr>
                <a:defRPr/>
              </a:pPr>
              <a:t>‹#›</a:t>
            </a:fld>
            <a:endParaRPr lang="ko-KR" altLang="en-US"/>
          </a:p>
        </p:txBody>
      </p:sp>
    </p:spTree>
    <p:extLst>
      <p:ext uri="{BB962C8B-B14F-4D97-AF65-F5344CB8AC3E}">
        <p14:creationId xmlns:p14="http://schemas.microsoft.com/office/powerpoint/2010/main" val="541804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637381" y="1849291"/>
            <a:ext cx="3940175" cy="440774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4" name="내용 개체 틀 3"/>
          <p:cNvSpPr>
            <a:spLocks noGrp="1"/>
          </p:cNvSpPr>
          <p:nvPr>
            <p:ph sz="half" idx="2"/>
          </p:nvPr>
        </p:nvSpPr>
        <p:spPr>
          <a:xfrm>
            <a:off x="4693444" y="1849291"/>
            <a:ext cx="3940175" cy="440774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날짜 개체 틀 3">
            <a:extLst>
              <a:ext uri="{FF2B5EF4-FFF2-40B4-BE49-F238E27FC236}">
                <a16:creationId xmlns:a16="http://schemas.microsoft.com/office/drawing/2014/main" id="{5585E435-296B-5E48-882F-8924080F642C}"/>
              </a:ext>
            </a:extLst>
          </p:cNvPr>
          <p:cNvSpPr>
            <a:spLocks noGrp="1"/>
          </p:cNvSpPr>
          <p:nvPr>
            <p:ph type="dt" sz="half" idx="10"/>
          </p:nvPr>
        </p:nvSpPr>
        <p:spPr/>
        <p:txBody>
          <a:bodyPr/>
          <a:lstStyle>
            <a:lvl1pPr>
              <a:defRPr/>
            </a:lvl1pPr>
          </a:lstStyle>
          <a:p>
            <a:pPr>
              <a:defRPr/>
            </a:pPr>
            <a:fld id="{B9111142-C2A1-564C-822B-DA3F6EE1BB01}" type="datetimeFigureOut">
              <a:rPr lang="ko-KR" altLang="en-US"/>
              <a:pPr>
                <a:defRPr/>
              </a:pPr>
              <a:t>2019. 10. 9.</a:t>
            </a:fld>
            <a:endParaRPr lang="ko-KR" altLang="en-US"/>
          </a:p>
        </p:txBody>
      </p:sp>
      <p:sp>
        <p:nvSpPr>
          <p:cNvPr id="6" name="바닥글 개체 틀 4">
            <a:extLst>
              <a:ext uri="{FF2B5EF4-FFF2-40B4-BE49-F238E27FC236}">
                <a16:creationId xmlns:a16="http://schemas.microsoft.com/office/drawing/2014/main" id="{0969FE58-1802-1544-952B-85AB3F9C8098}"/>
              </a:ext>
            </a:extLst>
          </p:cNvPr>
          <p:cNvSpPr>
            <a:spLocks noGrp="1"/>
          </p:cNvSpPr>
          <p:nvPr>
            <p:ph type="ftr" sz="quarter" idx="11"/>
          </p:nvPr>
        </p:nvSpPr>
        <p:spPr/>
        <p:txBody>
          <a:bodyPr/>
          <a:lstStyle>
            <a:lvl1pPr>
              <a:defRPr/>
            </a:lvl1pPr>
          </a:lstStyle>
          <a:p>
            <a:pPr>
              <a:defRPr/>
            </a:pPr>
            <a:endParaRPr lang="ko-KR" altLang="en-US"/>
          </a:p>
        </p:txBody>
      </p:sp>
      <p:sp>
        <p:nvSpPr>
          <p:cNvPr id="7" name="슬라이드 번호 개체 틀 5">
            <a:extLst>
              <a:ext uri="{FF2B5EF4-FFF2-40B4-BE49-F238E27FC236}">
                <a16:creationId xmlns:a16="http://schemas.microsoft.com/office/drawing/2014/main" id="{8F76246D-25F9-324A-AFDE-4E02DAF6DD7A}"/>
              </a:ext>
            </a:extLst>
          </p:cNvPr>
          <p:cNvSpPr>
            <a:spLocks noGrp="1"/>
          </p:cNvSpPr>
          <p:nvPr>
            <p:ph type="sldNum" sz="quarter" idx="12"/>
          </p:nvPr>
        </p:nvSpPr>
        <p:spPr/>
        <p:txBody>
          <a:bodyPr/>
          <a:lstStyle>
            <a:lvl1pPr>
              <a:defRPr/>
            </a:lvl1pPr>
          </a:lstStyle>
          <a:p>
            <a:pPr>
              <a:defRPr/>
            </a:pPr>
            <a:fld id="{D3769104-60F4-774D-BAFD-1D78D5905EF7}" type="slidenum">
              <a:rPr lang="ko-KR" altLang="en-US"/>
              <a:pPr>
                <a:defRPr/>
              </a:pPr>
              <a:t>‹#›</a:t>
            </a:fld>
            <a:endParaRPr lang="ko-KR" altLang="en-US"/>
          </a:p>
        </p:txBody>
      </p:sp>
    </p:spTree>
    <p:extLst>
      <p:ext uri="{BB962C8B-B14F-4D97-AF65-F5344CB8AC3E}">
        <p14:creationId xmlns:p14="http://schemas.microsoft.com/office/powerpoint/2010/main" val="28375343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38589" y="369859"/>
            <a:ext cx="7996238" cy="1342746"/>
          </a:xfrm>
        </p:spPr>
        <p:txBody>
          <a:bodyPr/>
          <a:lstStyle/>
          <a:p>
            <a:r>
              <a:rPr lang="ko-KR" altLang="en-US"/>
              <a:t>마스터 제목 스타일 편집</a:t>
            </a:r>
          </a:p>
        </p:txBody>
      </p:sp>
      <p:sp>
        <p:nvSpPr>
          <p:cNvPr id="3" name="텍스트 개체 틀 2"/>
          <p:cNvSpPr>
            <a:spLocks noGrp="1"/>
          </p:cNvSpPr>
          <p:nvPr>
            <p:ph type="body" idx="1"/>
          </p:nvPr>
        </p:nvSpPr>
        <p:spPr>
          <a:xfrm>
            <a:off x="638589" y="1702956"/>
            <a:ext cx="3922067" cy="834592"/>
          </a:xfrm>
        </p:spPr>
        <p:txBody>
          <a:bodyPr anchor="b"/>
          <a:lstStyle>
            <a:lvl1pPr marL="0" indent="0">
              <a:buNone/>
              <a:defRPr sz="1825" b="1"/>
            </a:lvl1pPr>
            <a:lvl2pPr marL="347655" indent="0">
              <a:buNone/>
              <a:defRPr sz="1521" b="1"/>
            </a:lvl2pPr>
            <a:lvl3pPr marL="695310" indent="0">
              <a:buNone/>
              <a:defRPr sz="1369" b="1"/>
            </a:lvl3pPr>
            <a:lvl4pPr marL="1042965" indent="0">
              <a:buNone/>
              <a:defRPr sz="1217" b="1"/>
            </a:lvl4pPr>
            <a:lvl5pPr marL="1390620" indent="0">
              <a:buNone/>
              <a:defRPr sz="1217" b="1"/>
            </a:lvl5pPr>
            <a:lvl6pPr marL="1738274" indent="0">
              <a:buNone/>
              <a:defRPr sz="1217" b="1"/>
            </a:lvl6pPr>
            <a:lvl7pPr marL="2085929" indent="0">
              <a:buNone/>
              <a:defRPr sz="1217" b="1"/>
            </a:lvl7pPr>
            <a:lvl8pPr marL="2433584" indent="0">
              <a:buNone/>
              <a:defRPr sz="1217" b="1"/>
            </a:lvl8pPr>
            <a:lvl9pPr marL="2781239" indent="0">
              <a:buNone/>
              <a:defRPr sz="1217" b="1"/>
            </a:lvl9pPr>
          </a:lstStyle>
          <a:p>
            <a:pPr lvl="0"/>
            <a:r>
              <a:rPr lang="ko-KR" altLang="en-US"/>
              <a:t>마스터 텍스트 스타일 편집</a:t>
            </a:r>
          </a:p>
        </p:txBody>
      </p:sp>
      <p:sp>
        <p:nvSpPr>
          <p:cNvPr id="4" name="내용 개체 틀 3"/>
          <p:cNvSpPr>
            <a:spLocks noGrp="1"/>
          </p:cNvSpPr>
          <p:nvPr>
            <p:ph sz="half" idx="2"/>
          </p:nvPr>
        </p:nvSpPr>
        <p:spPr>
          <a:xfrm>
            <a:off x="638589" y="2537548"/>
            <a:ext cx="3922067" cy="373235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93444" y="1702956"/>
            <a:ext cx="3941383" cy="834592"/>
          </a:xfrm>
        </p:spPr>
        <p:txBody>
          <a:bodyPr anchor="b"/>
          <a:lstStyle>
            <a:lvl1pPr marL="0" indent="0">
              <a:buNone/>
              <a:defRPr sz="1825" b="1"/>
            </a:lvl1pPr>
            <a:lvl2pPr marL="347655" indent="0">
              <a:buNone/>
              <a:defRPr sz="1521" b="1"/>
            </a:lvl2pPr>
            <a:lvl3pPr marL="695310" indent="0">
              <a:buNone/>
              <a:defRPr sz="1369" b="1"/>
            </a:lvl3pPr>
            <a:lvl4pPr marL="1042965" indent="0">
              <a:buNone/>
              <a:defRPr sz="1217" b="1"/>
            </a:lvl4pPr>
            <a:lvl5pPr marL="1390620" indent="0">
              <a:buNone/>
              <a:defRPr sz="1217" b="1"/>
            </a:lvl5pPr>
            <a:lvl6pPr marL="1738274" indent="0">
              <a:buNone/>
              <a:defRPr sz="1217" b="1"/>
            </a:lvl6pPr>
            <a:lvl7pPr marL="2085929" indent="0">
              <a:buNone/>
              <a:defRPr sz="1217" b="1"/>
            </a:lvl7pPr>
            <a:lvl8pPr marL="2433584" indent="0">
              <a:buNone/>
              <a:defRPr sz="1217" b="1"/>
            </a:lvl8pPr>
            <a:lvl9pPr marL="2781239" indent="0">
              <a:buNone/>
              <a:defRPr sz="1217" b="1"/>
            </a:lvl9pPr>
          </a:lstStyle>
          <a:p>
            <a:pPr lvl="0"/>
            <a:r>
              <a:rPr lang="ko-KR" altLang="en-US"/>
              <a:t>마스터 텍스트 스타일 편집</a:t>
            </a:r>
          </a:p>
        </p:txBody>
      </p:sp>
      <p:sp>
        <p:nvSpPr>
          <p:cNvPr id="6" name="내용 개체 틀 5"/>
          <p:cNvSpPr>
            <a:spLocks noGrp="1"/>
          </p:cNvSpPr>
          <p:nvPr>
            <p:ph sz="quarter" idx="4"/>
          </p:nvPr>
        </p:nvSpPr>
        <p:spPr>
          <a:xfrm>
            <a:off x="4693444" y="2537548"/>
            <a:ext cx="3941383" cy="3732351"/>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3">
            <a:extLst>
              <a:ext uri="{FF2B5EF4-FFF2-40B4-BE49-F238E27FC236}">
                <a16:creationId xmlns:a16="http://schemas.microsoft.com/office/drawing/2014/main" id="{BD85ADAC-B5AE-6B4E-B689-C586C5804CAE}"/>
              </a:ext>
            </a:extLst>
          </p:cNvPr>
          <p:cNvSpPr>
            <a:spLocks noGrp="1"/>
          </p:cNvSpPr>
          <p:nvPr>
            <p:ph type="dt" sz="half" idx="10"/>
          </p:nvPr>
        </p:nvSpPr>
        <p:spPr/>
        <p:txBody>
          <a:bodyPr/>
          <a:lstStyle>
            <a:lvl1pPr>
              <a:defRPr/>
            </a:lvl1pPr>
          </a:lstStyle>
          <a:p>
            <a:pPr>
              <a:defRPr/>
            </a:pPr>
            <a:fld id="{ED98E05F-AE9E-E440-87F8-8B20CB5ECDF7}" type="datetimeFigureOut">
              <a:rPr lang="ko-KR" altLang="en-US"/>
              <a:pPr>
                <a:defRPr/>
              </a:pPr>
              <a:t>2019. 10. 9.</a:t>
            </a:fld>
            <a:endParaRPr lang="ko-KR" altLang="en-US"/>
          </a:p>
        </p:txBody>
      </p:sp>
      <p:sp>
        <p:nvSpPr>
          <p:cNvPr id="8" name="바닥글 개체 틀 4">
            <a:extLst>
              <a:ext uri="{FF2B5EF4-FFF2-40B4-BE49-F238E27FC236}">
                <a16:creationId xmlns:a16="http://schemas.microsoft.com/office/drawing/2014/main" id="{5B3AB939-1A5B-5846-B38C-CC272EEF90CF}"/>
              </a:ext>
            </a:extLst>
          </p:cNvPr>
          <p:cNvSpPr>
            <a:spLocks noGrp="1"/>
          </p:cNvSpPr>
          <p:nvPr>
            <p:ph type="ftr" sz="quarter" idx="11"/>
          </p:nvPr>
        </p:nvSpPr>
        <p:spPr/>
        <p:txBody>
          <a:bodyPr/>
          <a:lstStyle>
            <a:lvl1pPr>
              <a:defRPr/>
            </a:lvl1pPr>
          </a:lstStyle>
          <a:p>
            <a:pPr>
              <a:defRPr/>
            </a:pPr>
            <a:endParaRPr lang="ko-KR" altLang="en-US"/>
          </a:p>
        </p:txBody>
      </p:sp>
      <p:sp>
        <p:nvSpPr>
          <p:cNvPr id="9" name="슬라이드 번호 개체 틀 5">
            <a:extLst>
              <a:ext uri="{FF2B5EF4-FFF2-40B4-BE49-F238E27FC236}">
                <a16:creationId xmlns:a16="http://schemas.microsoft.com/office/drawing/2014/main" id="{532FF007-7849-3A41-B975-C5C174D0AE41}"/>
              </a:ext>
            </a:extLst>
          </p:cNvPr>
          <p:cNvSpPr>
            <a:spLocks noGrp="1"/>
          </p:cNvSpPr>
          <p:nvPr>
            <p:ph type="sldNum" sz="quarter" idx="12"/>
          </p:nvPr>
        </p:nvSpPr>
        <p:spPr/>
        <p:txBody>
          <a:bodyPr/>
          <a:lstStyle>
            <a:lvl1pPr>
              <a:defRPr/>
            </a:lvl1pPr>
          </a:lstStyle>
          <a:p>
            <a:pPr>
              <a:defRPr/>
            </a:pPr>
            <a:fld id="{A4FD91F6-D2AE-1643-BD0F-8950267ECCFD}" type="slidenum">
              <a:rPr lang="ko-KR" altLang="en-US"/>
              <a:pPr>
                <a:defRPr/>
              </a:pPr>
              <a:t>‹#›</a:t>
            </a:fld>
            <a:endParaRPr lang="ko-KR" altLang="en-US"/>
          </a:p>
        </p:txBody>
      </p:sp>
    </p:spTree>
    <p:extLst>
      <p:ext uri="{BB962C8B-B14F-4D97-AF65-F5344CB8AC3E}">
        <p14:creationId xmlns:p14="http://schemas.microsoft.com/office/powerpoint/2010/main" val="86852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4">
            <a:extLst>
              <a:ext uri="{FF2B5EF4-FFF2-40B4-BE49-F238E27FC236}">
                <a16:creationId xmlns:a16="http://schemas.microsoft.com/office/drawing/2014/main" id="{9BA12878-5A64-A34B-8821-2252DE60BE7F}"/>
              </a:ext>
            </a:extLst>
          </p:cNvPr>
          <p:cNvSpPr>
            <a:spLocks noGrp="1" noChangeArrowheads="1"/>
          </p:cNvSpPr>
          <p:nvPr>
            <p:ph type="dt" sz="half" idx="10"/>
          </p:nvPr>
        </p:nvSpPr>
        <p:spPr>
          <a:ln/>
        </p:spPr>
        <p:txBody>
          <a:bodyPr/>
          <a:lstStyle>
            <a:lvl1pPr>
              <a:defRPr/>
            </a:lvl1pPr>
          </a:lstStyle>
          <a:p>
            <a:pPr>
              <a:defRPr/>
            </a:pPr>
            <a:r>
              <a:rPr lang="en-US" altLang="ko-KR"/>
              <a:t>VI - Sequential Logic</a:t>
            </a:r>
            <a:endParaRPr lang="en-US" altLang="en-US"/>
          </a:p>
        </p:txBody>
      </p:sp>
      <p:sp>
        <p:nvSpPr>
          <p:cNvPr id="5" name="Rectangle 5">
            <a:extLst>
              <a:ext uri="{FF2B5EF4-FFF2-40B4-BE49-F238E27FC236}">
                <a16:creationId xmlns:a16="http://schemas.microsoft.com/office/drawing/2014/main" id="{F0478230-6BC7-6D4F-AFB6-AE8F2DECF453}"/>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6" name="Rectangle 6">
            <a:extLst>
              <a:ext uri="{FF2B5EF4-FFF2-40B4-BE49-F238E27FC236}">
                <a16:creationId xmlns:a16="http://schemas.microsoft.com/office/drawing/2014/main" id="{EE6B74E7-3CAD-6541-9BD2-697712986DFB}"/>
              </a:ext>
            </a:extLst>
          </p:cNvPr>
          <p:cNvSpPr>
            <a:spLocks noGrp="1" noChangeArrowheads="1"/>
          </p:cNvSpPr>
          <p:nvPr>
            <p:ph type="sldNum" sz="quarter" idx="12"/>
          </p:nvPr>
        </p:nvSpPr>
        <p:spPr>
          <a:ln/>
        </p:spPr>
        <p:txBody>
          <a:bodyPr/>
          <a:lstStyle>
            <a:lvl1pPr>
              <a:defRPr/>
            </a:lvl1pPr>
          </a:lstStyle>
          <a:p>
            <a:pPr>
              <a:defRPr/>
            </a:pPr>
            <a:fld id="{1A0B3418-5AF7-644A-9CC2-8F59EC6FAE55}" type="slidenum">
              <a:rPr lang="en-US" altLang="en-US"/>
              <a:pPr>
                <a:defRPr/>
              </a:pPr>
              <a:t>‹#›</a:t>
            </a:fld>
            <a:endParaRPr lang="en-US" altLang="en-US"/>
          </a:p>
        </p:txBody>
      </p:sp>
    </p:spTree>
    <p:extLst>
      <p:ext uri="{BB962C8B-B14F-4D97-AF65-F5344CB8AC3E}">
        <p14:creationId xmlns:p14="http://schemas.microsoft.com/office/powerpoint/2010/main" val="982853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3">
            <a:extLst>
              <a:ext uri="{FF2B5EF4-FFF2-40B4-BE49-F238E27FC236}">
                <a16:creationId xmlns:a16="http://schemas.microsoft.com/office/drawing/2014/main" id="{E273CF57-18C2-7D43-BB18-8CC74FF3947C}"/>
              </a:ext>
            </a:extLst>
          </p:cNvPr>
          <p:cNvSpPr>
            <a:spLocks noGrp="1"/>
          </p:cNvSpPr>
          <p:nvPr>
            <p:ph type="dt" sz="half" idx="10"/>
          </p:nvPr>
        </p:nvSpPr>
        <p:spPr/>
        <p:txBody>
          <a:bodyPr/>
          <a:lstStyle>
            <a:lvl1pPr>
              <a:defRPr/>
            </a:lvl1pPr>
          </a:lstStyle>
          <a:p>
            <a:pPr>
              <a:defRPr/>
            </a:pPr>
            <a:fld id="{A24A377C-961E-7944-9239-50AA9179F777}"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0BD7D009-6527-7545-8C13-CFBC94CAEE63}"/>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75B17D86-DC32-CB44-BD96-75F49D94F40A}"/>
              </a:ext>
            </a:extLst>
          </p:cNvPr>
          <p:cNvSpPr>
            <a:spLocks noGrp="1"/>
          </p:cNvSpPr>
          <p:nvPr>
            <p:ph type="sldNum" sz="quarter" idx="12"/>
          </p:nvPr>
        </p:nvSpPr>
        <p:spPr/>
        <p:txBody>
          <a:bodyPr/>
          <a:lstStyle>
            <a:lvl1pPr>
              <a:defRPr/>
            </a:lvl1pPr>
          </a:lstStyle>
          <a:p>
            <a:pPr>
              <a:defRPr/>
            </a:pPr>
            <a:fld id="{98B294F6-4E3B-6F44-9177-36F0BCF2A37D}" type="slidenum">
              <a:rPr lang="ko-KR" altLang="en-US"/>
              <a:pPr>
                <a:defRPr/>
              </a:pPr>
              <a:t>‹#›</a:t>
            </a:fld>
            <a:endParaRPr lang="ko-KR" altLang="en-US"/>
          </a:p>
        </p:txBody>
      </p:sp>
    </p:spTree>
    <p:extLst>
      <p:ext uri="{BB962C8B-B14F-4D97-AF65-F5344CB8AC3E}">
        <p14:creationId xmlns:p14="http://schemas.microsoft.com/office/powerpoint/2010/main" val="24842164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3">
            <a:extLst>
              <a:ext uri="{FF2B5EF4-FFF2-40B4-BE49-F238E27FC236}">
                <a16:creationId xmlns:a16="http://schemas.microsoft.com/office/drawing/2014/main" id="{2CBA68A5-34C3-2747-ABFC-3507E41487EB}"/>
              </a:ext>
            </a:extLst>
          </p:cNvPr>
          <p:cNvSpPr>
            <a:spLocks noGrp="1"/>
          </p:cNvSpPr>
          <p:nvPr>
            <p:ph type="dt" sz="half" idx="10"/>
          </p:nvPr>
        </p:nvSpPr>
        <p:spPr/>
        <p:txBody>
          <a:bodyPr/>
          <a:lstStyle>
            <a:lvl1pPr>
              <a:defRPr/>
            </a:lvl1pPr>
          </a:lstStyle>
          <a:p>
            <a:pPr>
              <a:defRPr/>
            </a:pPr>
            <a:fld id="{8306F771-DAC6-9840-BDD9-6E3610BFE06B}" type="datetimeFigureOut">
              <a:rPr lang="ko-KR" altLang="en-US"/>
              <a:pPr>
                <a:defRPr/>
              </a:pPr>
              <a:t>2019. 10. 9.</a:t>
            </a:fld>
            <a:endParaRPr lang="ko-KR" altLang="en-US"/>
          </a:p>
        </p:txBody>
      </p:sp>
      <p:sp>
        <p:nvSpPr>
          <p:cNvPr id="3" name="바닥글 개체 틀 4">
            <a:extLst>
              <a:ext uri="{FF2B5EF4-FFF2-40B4-BE49-F238E27FC236}">
                <a16:creationId xmlns:a16="http://schemas.microsoft.com/office/drawing/2014/main" id="{46CD7A80-9FCD-EF42-A35D-999B420A08EB}"/>
              </a:ext>
            </a:extLst>
          </p:cNvPr>
          <p:cNvSpPr>
            <a:spLocks noGrp="1"/>
          </p:cNvSpPr>
          <p:nvPr>
            <p:ph type="ftr" sz="quarter" idx="11"/>
          </p:nvPr>
        </p:nvSpPr>
        <p:spPr/>
        <p:txBody>
          <a:bodyPr/>
          <a:lstStyle>
            <a:lvl1pPr>
              <a:defRPr/>
            </a:lvl1pPr>
          </a:lstStyle>
          <a:p>
            <a:pPr>
              <a:defRPr/>
            </a:pPr>
            <a:endParaRPr lang="ko-KR" altLang="en-US"/>
          </a:p>
        </p:txBody>
      </p:sp>
      <p:sp>
        <p:nvSpPr>
          <p:cNvPr id="4" name="슬라이드 번호 개체 틀 5">
            <a:extLst>
              <a:ext uri="{FF2B5EF4-FFF2-40B4-BE49-F238E27FC236}">
                <a16:creationId xmlns:a16="http://schemas.microsoft.com/office/drawing/2014/main" id="{9BF1D8AE-4A66-7D45-B1E5-6284E7484ACE}"/>
              </a:ext>
            </a:extLst>
          </p:cNvPr>
          <p:cNvSpPr>
            <a:spLocks noGrp="1"/>
          </p:cNvSpPr>
          <p:nvPr>
            <p:ph type="sldNum" sz="quarter" idx="12"/>
          </p:nvPr>
        </p:nvSpPr>
        <p:spPr/>
        <p:txBody>
          <a:bodyPr/>
          <a:lstStyle>
            <a:lvl1pPr>
              <a:defRPr/>
            </a:lvl1pPr>
          </a:lstStyle>
          <a:p>
            <a:pPr>
              <a:defRPr/>
            </a:pPr>
            <a:fld id="{9A0330B1-2201-B642-821B-8ED49BE004E9}" type="slidenum">
              <a:rPr lang="ko-KR" altLang="en-US"/>
              <a:pPr>
                <a:defRPr/>
              </a:pPr>
              <a:t>‹#›</a:t>
            </a:fld>
            <a:endParaRPr lang="ko-KR" altLang="en-US"/>
          </a:p>
        </p:txBody>
      </p:sp>
    </p:spTree>
    <p:extLst>
      <p:ext uri="{BB962C8B-B14F-4D97-AF65-F5344CB8AC3E}">
        <p14:creationId xmlns:p14="http://schemas.microsoft.com/office/powerpoint/2010/main" val="602365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638589" y="463127"/>
            <a:ext cx="2990139" cy="1620943"/>
          </a:xfrm>
        </p:spPr>
        <p:txBody>
          <a:bodyPr anchor="b"/>
          <a:lstStyle>
            <a:lvl1pPr>
              <a:defRPr sz="2433"/>
            </a:lvl1pPr>
          </a:lstStyle>
          <a:p>
            <a:r>
              <a:rPr lang="ko-KR" altLang="en-US"/>
              <a:t>마스터 제목 스타일 편집</a:t>
            </a:r>
          </a:p>
        </p:txBody>
      </p:sp>
      <p:sp>
        <p:nvSpPr>
          <p:cNvPr id="3" name="그림 개체 틀 2"/>
          <p:cNvSpPr>
            <a:spLocks noGrp="1"/>
          </p:cNvSpPr>
          <p:nvPr>
            <p:ph type="pic" idx="1"/>
          </p:nvPr>
        </p:nvSpPr>
        <p:spPr>
          <a:xfrm>
            <a:off x="3941382" y="1000225"/>
            <a:ext cx="4693444" cy="4936802"/>
          </a:xfrm>
        </p:spPr>
        <p:txBody>
          <a:bodyPr/>
          <a:lstStyle>
            <a:lvl1pPr marL="0" indent="0">
              <a:buNone/>
              <a:defRPr sz="2433"/>
            </a:lvl1pPr>
            <a:lvl2pPr marL="347655" indent="0">
              <a:buNone/>
              <a:defRPr sz="2129"/>
            </a:lvl2pPr>
            <a:lvl3pPr marL="695310" indent="0">
              <a:buNone/>
              <a:defRPr sz="1825"/>
            </a:lvl3pPr>
            <a:lvl4pPr marL="1042965" indent="0">
              <a:buNone/>
              <a:defRPr sz="1521"/>
            </a:lvl4pPr>
            <a:lvl5pPr marL="1390620" indent="0">
              <a:buNone/>
              <a:defRPr sz="1521"/>
            </a:lvl5pPr>
            <a:lvl6pPr marL="1738274" indent="0">
              <a:buNone/>
              <a:defRPr sz="1521"/>
            </a:lvl6pPr>
            <a:lvl7pPr marL="2085929" indent="0">
              <a:buNone/>
              <a:defRPr sz="1521"/>
            </a:lvl7pPr>
            <a:lvl8pPr marL="2433584" indent="0">
              <a:buNone/>
              <a:defRPr sz="1521"/>
            </a:lvl8pPr>
            <a:lvl9pPr marL="2781239" indent="0">
              <a:buNone/>
              <a:defRPr sz="1521"/>
            </a:lvl9pPr>
          </a:lstStyle>
          <a:p>
            <a:pPr lvl="0"/>
            <a:r>
              <a:rPr lang="ko-KR" altLang="en-US" noProof="0"/>
              <a:t>그림을 추가하려면 아이콘을 클릭하십시오</a:t>
            </a:r>
          </a:p>
        </p:txBody>
      </p:sp>
      <p:sp>
        <p:nvSpPr>
          <p:cNvPr id="4" name="텍스트 개체 틀 3"/>
          <p:cNvSpPr>
            <a:spLocks noGrp="1"/>
          </p:cNvSpPr>
          <p:nvPr>
            <p:ph type="body" sz="half" idx="2"/>
          </p:nvPr>
        </p:nvSpPr>
        <p:spPr>
          <a:xfrm>
            <a:off x="638589" y="2084070"/>
            <a:ext cx="2990139" cy="3860997"/>
          </a:xfrm>
        </p:spPr>
        <p:txBody>
          <a:bodyPr/>
          <a:lstStyle>
            <a:lvl1pPr marL="0" indent="0">
              <a:buNone/>
              <a:defRPr sz="1217"/>
            </a:lvl1pPr>
            <a:lvl2pPr marL="347655" indent="0">
              <a:buNone/>
              <a:defRPr sz="1065"/>
            </a:lvl2pPr>
            <a:lvl3pPr marL="695310" indent="0">
              <a:buNone/>
              <a:defRPr sz="912"/>
            </a:lvl3pPr>
            <a:lvl4pPr marL="1042965" indent="0">
              <a:buNone/>
              <a:defRPr sz="760"/>
            </a:lvl4pPr>
            <a:lvl5pPr marL="1390620" indent="0">
              <a:buNone/>
              <a:defRPr sz="760"/>
            </a:lvl5pPr>
            <a:lvl6pPr marL="1738274" indent="0">
              <a:buNone/>
              <a:defRPr sz="760"/>
            </a:lvl6pPr>
            <a:lvl7pPr marL="2085929" indent="0">
              <a:buNone/>
              <a:defRPr sz="760"/>
            </a:lvl7pPr>
            <a:lvl8pPr marL="2433584" indent="0">
              <a:buNone/>
              <a:defRPr sz="760"/>
            </a:lvl8pPr>
            <a:lvl9pPr marL="2781239" indent="0">
              <a:buNone/>
              <a:defRPr sz="760"/>
            </a:lvl9pPr>
          </a:lstStyle>
          <a:p>
            <a:pPr lvl="0"/>
            <a:r>
              <a:rPr lang="ko-KR" altLang="en-US"/>
              <a:t>마스터 텍스트 스타일 편집</a:t>
            </a:r>
          </a:p>
        </p:txBody>
      </p:sp>
      <p:sp>
        <p:nvSpPr>
          <p:cNvPr id="5" name="날짜 개체 틀 3">
            <a:extLst>
              <a:ext uri="{FF2B5EF4-FFF2-40B4-BE49-F238E27FC236}">
                <a16:creationId xmlns:a16="http://schemas.microsoft.com/office/drawing/2014/main" id="{A8B9613D-E8A1-004E-86EE-CB20AF01094F}"/>
              </a:ext>
            </a:extLst>
          </p:cNvPr>
          <p:cNvSpPr>
            <a:spLocks noGrp="1"/>
          </p:cNvSpPr>
          <p:nvPr>
            <p:ph type="dt" sz="half" idx="10"/>
          </p:nvPr>
        </p:nvSpPr>
        <p:spPr/>
        <p:txBody>
          <a:bodyPr/>
          <a:lstStyle>
            <a:lvl1pPr>
              <a:defRPr/>
            </a:lvl1pPr>
          </a:lstStyle>
          <a:p>
            <a:pPr>
              <a:defRPr/>
            </a:pPr>
            <a:fld id="{4F1E5E1E-197A-8640-90F8-6EC931EA2B72}" type="datetimeFigureOut">
              <a:rPr lang="ko-KR" altLang="en-US"/>
              <a:pPr>
                <a:defRPr/>
              </a:pPr>
              <a:t>2019. 10. 9.</a:t>
            </a:fld>
            <a:endParaRPr lang="ko-KR" altLang="en-US"/>
          </a:p>
        </p:txBody>
      </p:sp>
      <p:sp>
        <p:nvSpPr>
          <p:cNvPr id="6" name="바닥글 개체 틀 4">
            <a:extLst>
              <a:ext uri="{FF2B5EF4-FFF2-40B4-BE49-F238E27FC236}">
                <a16:creationId xmlns:a16="http://schemas.microsoft.com/office/drawing/2014/main" id="{1D1D7E8F-1E89-8D40-AFB3-43292286AC60}"/>
              </a:ext>
            </a:extLst>
          </p:cNvPr>
          <p:cNvSpPr>
            <a:spLocks noGrp="1"/>
          </p:cNvSpPr>
          <p:nvPr>
            <p:ph type="ftr" sz="quarter" idx="11"/>
          </p:nvPr>
        </p:nvSpPr>
        <p:spPr/>
        <p:txBody>
          <a:bodyPr/>
          <a:lstStyle>
            <a:lvl1pPr>
              <a:defRPr/>
            </a:lvl1pPr>
          </a:lstStyle>
          <a:p>
            <a:pPr>
              <a:defRPr/>
            </a:pPr>
            <a:endParaRPr lang="ko-KR" altLang="en-US"/>
          </a:p>
        </p:txBody>
      </p:sp>
      <p:sp>
        <p:nvSpPr>
          <p:cNvPr id="7" name="슬라이드 번호 개체 틀 5">
            <a:extLst>
              <a:ext uri="{FF2B5EF4-FFF2-40B4-BE49-F238E27FC236}">
                <a16:creationId xmlns:a16="http://schemas.microsoft.com/office/drawing/2014/main" id="{E72698CC-58C2-C540-A973-BDCAB440FE22}"/>
              </a:ext>
            </a:extLst>
          </p:cNvPr>
          <p:cNvSpPr>
            <a:spLocks noGrp="1"/>
          </p:cNvSpPr>
          <p:nvPr>
            <p:ph type="sldNum" sz="quarter" idx="12"/>
          </p:nvPr>
        </p:nvSpPr>
        <p:spPr/>
        <p:txBody>
          <a:bodyPr/>
          <a:lstStyle>
            <a:lvl1pPr>
              <a:defRPr/>
            </a:lvl1pPr>
          </a:lstStyle>
          <a:p>
            <a:pPr>
              <a:defRPr/>
            </a:pPr>
            <a:fld id="{FD99D2D8-8D12-7E40-9266-50E0F645FCCA}" type="slidenum">
              <a:rPr lang="ko-KR" altLang="en-US"/>
              <a:pPr>
                <a:defRPr/>
              </a:pPr>
              <a:t>‹#›</a:t>
            </a:fld>
            <a:endParaRPr lang="ko-KR" altLang="en-US"/>
          </a:p>
        </p:txBody>
      </p:sp>
    </p:spTree>
    <p:extLst>
      <p:ext uri="{BB962C8B-B14F-4D97-AF65-F5344CB8AC3E}">
        <p14:creationId xmlns:p14="http://schemas.microsoft.com/office/powerpoint/2010/main" val="5441890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86D2B398-DD51-1542-97F9-766765AF1173}"/>
              </a:ext>
            </a:extLst>
          </p:cNvPr>
          <p:cNvSpPr>
            <a:spLocks noGrp="1"/>
          </p:cNvSpPr>
          <p:nvPr>
            <p:ph type="dt" sz="half" idx="10"/>
          </p:nvPr>
        </p:nvSpPr>
        <p:spPr/>
        <p:txBody>
          <a:bodyPr/>
          <a:lstStyle>
            <a:lvl1pPr>
              <a:defRPr/>
            </a:lvl1pPr>
          </a:lstStyle>
          <a:p>
            <a:pPr>
              <a:defRPr/>
            </a:pPr>
            <a:fld id="{CC7C61FA-9C50-2F43-9656-C7D94D920ACA}" type="datetimeFigureOut">
              <a:rPr lang="ko-KR" altLang="en-US"/>
              <a:pPr>
                <a:defRPr/>
              </a:pPr>
              <a:t>2019. 10. 9.</a:t>
            </a:fld>
            <a:endParaRPr lang="ko-KR" altLang="en-US"/>
          </a:p>
        </p:txBody>
      </p:sp>
      <p:sp>
        <p:nvSpPr>
          <p:cNvPr id="5" name="바닥글 개체 틀 4">
            <a:extLst>
              <a:ext uri="{FF2B5EF4-FFF2-40B4-BE49-F238E27FC236}">
                <a16:creationId xmlns:a16="http://schemas.microsoft.com/office/drawing/2014/main" id="{68E20D1D-465D-5E42-A203-37CDD7AE7382}"/>
              </a:ext>
            </a:extLst>
          </p:cNvPr>
          <p:cNvSpPr>
            <a:spLocks noGrp="1"/>
          </p:cNvSpPr>
          <p:nvPr>
            <p:ph type="ftr" sz="quarter" idx="11"/>
          </p:nvPr>
        </p:nvSpPr>
        <p:spPr/>
        <p:txBody>
          <a:bodyPr/>
          <a:lstStyle>
            <a:lvl1pPr>
              <a:defRPr/>
            </a:lvl1pPr>
          </a:lstStyle>
          <a:p>
            <a:pPr>
              <a:defRPr/>
            </a:pPr>
            <a:endParaRPr lang="ko-KR" altLang="en-US"/>
          </a:p>
        </p:txBody>
      </p:sp>
      <p:sp>
        <p:nvSpPr>
          <p:cNvPr id="6" name="슬라이드 번호 개체 틀 5">
            <a:extLst>
              <a:ext uri="{FF2B5EF4-FFF2-40B4-BE49-F238E27FC236}">
                <a16:creationId xmlns:a16="http://schemas.microsoft.com/office/drawing/2014/main" id="{24CCCB7B-9266-A444-A580-2014EABE91FF}"/>
              </a:ext>
            </a:extLst>
          </p:cNvPr>
          <p:cNvSpPr>
            <a:spLocks noGrp="1"/>
          </p:cNvSpPr>
          <p:nvPr>
            <p:ph type="sldNum" sz="quarter" idx="12"/>
          </p:nvPr>
        </p:nvSpPr>
        <p:spPr/>
        <p:txBody>
          <a:bodyPr/>
          <a:lstStyle>
            <a:lvl1pPr>
              <a:defRPr/>
            </a:lvl1pPr>
          </a:lstStyle>
          <a:p>
            <a:pPr>
              <a:defRPr/>
            </a:pPr>
            <a:fld id="{49A234F5-5C5B-A446-BAFB-C910742DAD0C}" type="slidenum">
              <a:rPr lang="ko-KR" altLang="en-US"/>
              <a:pPr>
                <a:defRPr/>
              </a:pPr>
              <a:t>‹#›</a:t>
            </a:fld>
            <a:endParaRPr lang="ko-KR" altLang="en-US"/>
          </a:p>
        </p:txBody>
      </p:sp>
    </p:spTree>
    <p:extLst>
      <p:ext uri="{BB962C8B-B14F-4D97-AF65-F5344CB8AC3E}">
        <p14:creationId xmlns:p14="http://schemas.microsoft.com/office/powerpoint/2010/main" val="341287278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34560" y="369858"/>
            <a:ext cx="1999059" cy="5887177"/>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637381" y="369858"/>
            <a:ext cx="5881291" cy="5887177"/>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E148D477-DA16-8D45-AB26-6DE61C505A60}"/>
              </a:ext>
            </a:extLst>
          </p:cNvPr>
          <p:cNvSpPr>
            <a:spLocks noGrp="1"/>
          </p:cNvSpPr>
          <p:nvPr>
            <p:ph type="dt" sz="half" idx="10"/>
          </p:nvPr>
        </p:nvSpPr>
        <p:spPr/>
        <p:txBody>
          <a:bodyPr/>
          <a:lstStyle>
            <a:lvl1pPr>
              <a:defRPr/>
            </a:lvl1pPr>
          </a:lstStyle>
          <a:p>
            <a:pPr>
              <a:defRPr/>
            </a:pPr>
            <a:fld id="{A45490A7-6CFA-8348-92A8-E9D777E04690}" type="datetimeFigureOut">
              <a:rPr lang="ko-KR" altLang="en-US"/>
              <a:pPr>
                <a:defRPr/>
              </a:pPr>
              <a:t>2019. 10. 9.</a:t>
            </a:fld>
            <a:endParaRPr lang="ko-KR" altLang="en-US"/>
          </a:p>
        </p:txBody>
      </p:sp>
      <p:sp>
        <p:nvSpPr>
          <p:cNvPr id="5" name="바닥글 개체 틀 4">
            <a:extLst>
              <a:ext uri="{FF2B5EF4-FFF2-40B4-BE49-F238E27FC236}">
                <a16:creationId xmlns:a16="http://schemas.microsoft.com/office/drawing/2014/main" id="{29244C24-95A4-AF4F-B7DF-8AD07CA5FFA2}"/>
              </a:ext>
            </a:extLst>
          </p:cNvPr>
          <p:cNvSpPr>
            <a:spLocks noGrp="1"/>
          </p:cNvSpPr>
          <p:nvPr>
            <p:ph type="ftr" sz="quarter" idx="11"/>
          </p:nvPr>
        </p:nvSpPr>
        <p:spPr/>
        <p:txBody>
          <a:bodyPr/>
          <a:lstStyle>
            <a:lvl1pPr>
              <a:defRPr/>
            </a:lvl1pPr>
          </a:lstStyle>
          <a:p>
            <a:pPr>
              <a:defRPr/>
            </a:pPr>
            <a:endParaRPr lang="ko-KR" altLang="en-US"/>
          </a:p>
        </p:txBody>
      </p:sp>
      <p:sp>
        <p:nvSpPr>
          <p:cNvPr id="6" name="슬라이드 번호 개체 틀 5">
            <a:extLst>
              <a:ext uri="{FF2B5EF4-FFF2-40B4-BE49-F238E27FC236}">
                <a16:creationId xmlns:a16="http://schemas.microsoft.com/office/drawing/2014/main" id="{44A375A5-91E6-D242-BA63-CD8672FC1D5D}"/>
              </a:ext>
            </a:extLst>
          </p:cNvPr>
          <p:cNvSpPr>
            <a:spLocks noGrp="1"/>
          </p:cNvSpPr>
          <p:nvPr>
            <p:ph type="sldNum" sz="quarter" idx="12"/>
          </p:nvPr>
        </p:nvSpPr>
        <p:spPr/>
        <p:txBody>
          <a:bodyPr/>
          <a:lstStyle>
            <a:lvl1pPr>
              <a:defRPr/>
            </a:lvl1pPr>
          </a:lstStyle>
          <a:p>
            <a:pPr>
              <a:defRPr/>
            </a:pPr>
            <a:fld id="{F01BE8CE-AAA1-B949-A14A-53003C28AF93}" type="slidenum">
              <a:rPr lang="ko-KR" altLang="en-US"/>
              <a:pPr>
                <a:defRPr/>
              </a:pPr>
              <a:t>‹#›</a:t>
            </a:fld>
            <a:endParaRPr lang="ko-KR" altLang="en-US"/>
          </a:p>
        </p:txBody>
      </p:sp>
    </p:spTree>
    <p:extLst>
      <p:ext uri="{BB962C8B-B14F-4D97-AF65-F5344CB8AC3E}">
        <p14:creationId xmlns:p14="http://schemas.microsoft.com/office/powerpoint/2010/main" val="32372684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2858DBCA-8A8F-8A4A-99BF-7EEC56A30FC0}"/>
              </a:ext>
            </a:extLst>
          </p:cNvPr>
          <p:cNvCxnSpPr/>
          <p:nvPr/>
        </p:nvCxnSpPr>
        <p:spPr>
          <a:xfrm>
            <a:off x="0" y="1169988"/>
            <a:ext cx="59944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0" name="텍스트 개체 틀 2"/>
          <p:cNvSpPr>
            <a:spLocks noGrp="1"/>
          </p:cNvSpPr>
          <p:nvPr>
            <p:ph idx="1"/>
          </p:nvPr>
        </p:nvSpPr>
        <p:spPr>
          <a:xfrm>
            <a:off x="258113" y="1381992"/>
            <a:ext cx="8375506" cy="4642827"/>
          </a:xfrm>
          <a:prstGeom prst="rect">
            <a:avLst/>
          </a:prstGeo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11" name="제목 개체 틀 1"/>
          <p:cNvSpPr>
            <a:spLocks noGrp="1"/>
          </p:cNvSpPr>
          <p:nvPr>
            <p:ph type="title"/>
          </p:nvPr>
        </p:nvSpPr>
        <p:spPr>
          <a:xfrm>
            <a:off x="258114" y="332433"/>
            <a:ext cx="5630225" cy="777402"/>
          </a:xfrm>
          <a:prstGeom prst="rect">
            <a:avLst/>
          </a:prstGeom>
        </p:spPr>
        <p:txBody>
          <a:bodyPr/>
          <a:lstStyle/>
          <a:p>
            <a:r>
              <a:rPr lang="ko-KR" altLang="en-US"/>
              <a:t>마스터 제목 스타일 편집</a:t>
            </a:r>
            <a:endParaRPr lang="ko-KR" altLang="en-US" dirty="0"/>
          </a:p>
        </p:txBody>
      </p:sp>
      <p:sp>
        <p:nvSpPr>
          <p:cNvPr id="5" name="바닥글 개체 틀 4">
            <a:extLst>
              <a:ext uri="{FF2B5EF4-FFF2-40B4-BE49-F238E27FC236}">
                <a16:creationId xmlns:a16="http://schemas.microsoft.com/office/drawing/2014/main" id="{3CBA0462-4143-CC48-B378-C5C42A0DF64D}"/>
              </a:ext>
            </a:extLst>
          </p:cNvPr>
          <p:cNvSpPr>
            <a:spLocks noGrp="1"/>
          </p:cNvSpPr>
          <p:nvPr>
            <p:ph type="ftr" sz="quarter" idx="10"/>
          </p:nvPr>
        </p:nvSpPr>
        <p:spPr/>
        <p:txBody>
          <a:bodyPr/>
          <a:lstStyle>
            <a:lvl1pPr algn="ctr">
              <a:defRPr sz="912">
                <a:solidFill>
                  <a:srgbClr val="E7E6E6">
                    <a:lumMod val="25000"/>
                  </a:srgbClr>
                </a:solidFill>
                <a:latin typeface="Arial" panose="020B0604020202020204" pitchFamily="34" charset="0"/>
                <a:cs typeface="Arial" panose="020B0604020202020204" pitchFamily="34" charset="0"/>
              </a:defRPr>
            </a:lvl1pPr>
          </a:lstStyle>
          <a:p>
            <a:pPr>
              <a:defRPr/>
            </a:pPr>
            <a:endParaRPr lang="ko-KR" altLang="en-US"/>
          </a:p>
        </p:txBody>
      </p:sp>
      <p:sp>
        <p:nvSpPr>
          <p:cNvPr id="6" name="슬라이드 번호 개체 틀 5">
            <a:extLst>
              <a:ext uri="{FF2B5EF4-FFF2-40B4-BE49-F238E27FC236}">
                <a16:creationId xmlns:a16="http://schemas.microsoft.com/office/drawing/2014/main" id="{0F137A26-C430-ED49-8A8E-7F4B546A4E6E}"/>
              </a:ext>
            </a:extLst>
          </p:cNvPr>
          <p:cNvSpPr>
            <a:spLocks noGrp="1"/>
          </p:cNvSpPr>
          <p:nvPr>
            <p:ph type="sldNum" sz="quarter" idx="11"/>
          </p:nvPr>
        </p:nvSpPr>
        <p:spPr/>
        <p:txBody>
          <a:bodyPr/>
          <a:lstStyle>
            <a:lvl1pPr algn="r">
              <a:defRPr sz="912" smtClean="0">
                <a:solidFill>
                  <a:srgbClr val="E7E6E6">
                    <a:lumMod val="25000"/>
                  </a:srgbClr>
                </a:solidFill>
                <a:latin typeface="Arial" panose="020B0604020202020204" pitchFamily="34" charset="0"/>
                <a:cs typeface="Arial" panose="020B0604020202020204" pitchFamily="34" charset="0"/>
              </a:defRPr>
            </a:lvl1pPr>
          </a:lstStyle>
          <a:p>
            <a:pPr>
              <a:defRPr/>
            </a:pPr>
            <a:fld id="{4879611F-4444-F04F-B61D-456D55F0BC91}" type="slidenum">
              <a:rPr lang="ko-KR" altLang="en-US"/>
              <a:pPr>
                <a:defRPr/>
              </a:pPr>
              <a:t>‹#›</a:t>
            </a:fld>
            <a:endParaRPr lang="ko-KR" altLang="en-US"/>
          </a:p>
        </p:txBody>
      </p:sp>
    </p:spTree>
    <p:extLst>
      <p:ext uri="{BB962C8B-B14F-4D97-AF65-F5344CB8AC3E}">
        <p14:creationId xmlns:p14="http://schemas.microsoft.com/office/powerpoint/2010/main" val="5178961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2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06791AA6-FC34-1048-A7E6-4A06AF1D0ADE}"/>
              </a:ext>
            </a:extLst>
          </p:cNvPr>
          <p:cNvCxnSpPr/>
          <p:nvPr/>
        </p:nvCxnSpPr>
        <p:spPr>
          <a:xfrm>
            <a:off x="0" y="1169988"/>
            <a:ext cx="59944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0" name="텍스트 개체 틀 2"/>
          <p:cNvSpPr>
            <a:spLocks noGrp="1"/>
          </p:cNvSpPr>
          <p:nvPr>
            <p:ph idx="1"/>
          </p:nvPr>
        </p:nvSpPr>
        <p:spPr>
          <a:xfrm>
            <a:off x="258113" y="1381992"/>
            <a:ext cx="8375506" cy="4642827"/>
          </a:xfrm>
          <a:prstGeom prst="rect">
            <a:avLst/>
          </a:prstGeo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11" name="제목 개체 틀 1"/>
          <p:cNvSpPr>
            <a:spLocks noGrp="1"/>
          </p:cNvSpPr>
          <p:nvPr>
            <p:ph type="title"/>
          </p:nvPr>
        </p:nvSpPr>
        <p:spPr>
          <a:xfrm>
            <a:off x="258114" y="332433"/>
            <a:ext cx="5630225" cy="777402"/>
          </a:xfrm>
          <a:prstGeom prst="rect">
            <a:avLst/>
          </a:prstGeom>
        </p:spPr>
        <p:txBody>
          <a:bodyPr/>
          <a:lstStyle/>
          <a:p>
            <a:r>
              <a:rPr lang="ko-KR" altLang="en-US"/>
              <a:t>마스터 제목 스타일 편집</a:t>
            </a:r>
            <a:endParaRPr lang="ko-KR" altLang="en-US" dirty="0"/>
          </a:p>
        </p:txBody>
      </p:sp>
      <p:sp>
        <p:nvSpPr>
          <p:cNvPr id="5" name="바닥글 개체 틀 4">
            <a:extLst>
              <a:ext uri="{FF2B5EF4-FFF2-40B4-BE49-F238E27FC236}">
                <a16:creationId xmlns:a16="http://schemas.microsoft.com/office/drawing/2014/main" id="{28F6E110-5880-7649-97A8-62AC601445A9}"/>
              </a:ext>
            </a:extLst>
          </p:cNvPr>
          <p:cNvSpPr>
            <a:spLocks noGrp="1"/>
          </p:cNvSpPr>
          <p:nvPr>
            <p:ph type="ftr" sz="quarter" idx="10"/>
          </p:nvPr>
        </p:nvSpPr>
        <p:spPr/>
        <p:txBody>
          <a:bodyPr/>
          <a:lstStyle>
            <a:lvl1pPr algn="ctr">
              <a:defRPr sz="912">
                <a:solidFill>
                  <a:srgbClr val="E7E6E6">
                    <a:lumMod val="25000"/>
                  </a:srgbClr>
                </a:solidFill>
                <a:latin typeface="Arial" panose="020B0604020202020204" pitchFamily="34" charset="0"/>
                <a:cs typeface="Arial" panose="020B0604020202020204" pitchFamily="34" charset="0"/>
              </a:defRPr>
            </a:lvl1pPr>
          </a:lstStyle>
          <a:p>
            <a:pPr>
              <a:defRPr/>
            </a:pPr>
            <a:endParaRPr lang="ko-KR" altLang="en-US"/>
          </a:p>
        </p:txBody>
      </p:sp>
      <p:sp>
        <p:nvSpPr>
          <p:cNvPr id="6" name="슬라이드 번호 개체 틀 5">
            <a:extLst>
              <a:ext uri="{FF2B5EF4-FFF2-40B4-BE49-F238E27FC236}">
                <a16:creationId xmlns:a16="http://schemas.microsoft.com/office/drawing/2014/main" id="{0DE2EC2A-259E-5546-9CAD-07053E892D31}"/>
              </a:ext>
            </a:extLst>
          </p:cNvPr>
          <p:cNvSpPr>
            <a:spLocks noGrp="1"/>
          </p:cNvSpPr>
          <p:nvPr>
            <p:ph type="sldNum" sz="quarter" idx="11"/>
          </p:nvPr>
        </p:nvSpPr>
        <p:spPr/>
        <p:txBody>
          <a:bodyPr/>
          <a:lstStyle>
            <a:lvl1pPr algn="r">
              <a:defRPr sz="912" smtClean="0">
                <a:solidFill>
                  <a:srgbClr val="E7E6E6">
                    <a:lumMod val="25000"/>
                  </a:srgbClr>
                </a:solidFill>
                <a:latin typeface="Arial" panose="020B0604020202020204" pitchFamily="34" charset="0"/>
                <a:cs typeface="Arial" panose="020B0604020202020204" pitchFamily="34" charset="0"/>
              </a:defRPr>
            </a:lvl1pPr>
          </a:lstStyle>
          <a:p>
            <a:pPr>
              <a:defRPr/>
            </a:pPr>
            <a:fld id="{8C8AECC6-8722-9644-85CC-D8D49B1378CE}" type="slidenum">
              <a:rPr lang="ko-KR" altLang="en-US"/>
              <a:pPr>
                <a:defRPr/>
              </a:pPr>
              <a:t>‹#›</a:t>
            </a:fld>
            <a:endParaRPr lang="ko-KR" altLang="en-US"/>
          </a:p>
        </p:txBody>
      </p:sp>
    </p:spTree>
    <p:extLst>
      <p:ext uri="{BB962C8B-B14F-4D97-AF65-F5344CB8AC3E}">
        <p14:creationId xmlns:p14="http://schemas.microsoft.com/office/powerpoint/2010/main" val="18302384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3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63B0051B-46B4-5647-A06F-F295B51D90BB}"/>
              </a:ext>
            </a:extLst>
          </p:cNvPr>
          <p:cNvCxnSpPr/>
          <p:nvPr/>
        </p:nvCxnSpPr>
        <p:spPr>
          <a:xfrm>
            <a:off x="0" y="1169988"/>
            <a:ext cx="59944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0" name="텍스트 개체 틀 2"/>
          <p:cNvSpPr>
            <a:spLocks noGrp="1"/>
          </p:cNvSpPr>
          <p:nvPr>
            <p:ph idx="1"/>
          </p:nvPr>
        </p:nvSpPr>
        <p:spPr>
          <a:xfrm>
            <a:off x="258113" y="1381992"/>
            <a:ext cx="8375506" cy="4642827"/>
          </a:xfrm>
          <a:prstGeom prst="rect">
            <a:avLst/>
          </a:prstGeo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11" name="제목 개체 틀 1"/>
          <p:cNvSpPr>
            <a:spLocks noGrp="1"/>
          </p:cNvSpPr>
          <p:nvPr>
            <p:ph type="title"/>
          </p:nvPr>
        </p:nvSpPr>
        <p:spPr>
          <a:xfrm>
            <a:off x="258114" y="332433"/>
            <a:ext cx="5630225" cy="777402"/>
          </a:xfrm>
          <a:prstGeom prst="rect">
            <a:avLst/>
          </a:prstGeom>
        </p:spPr>
        <p:txBody>
          <a:bodyPr/>
          <a:lstStyle/>
          <a:p>
            <a:r>
              <a:rPr lang="ko-KR" altLang="en-US"/>
              <a:t>마스터 제목 스타일 편집</a:t>
            </a:r>
            <a:endParaRPr lang="ko-KR" altLang="en-US" dirty="0"/>
          </a:p>
        </p:txBody>
      </p:sp>
      <p:sp>
        <p:nvSpPr>
          <p:cNvPr id="5" name="바닥글 개체 틀 4">
            <a:extLst>
              <a:ext uri="{FF2B5EF4-FFF2-40B4-BE49-F238E27FC236}">
                <a16:creationId xmlns:a16="http://schemas.microsoft.com/office/drawing/2014/main" id="{435546CE-3DF3-EE4D-870F-2DAF17E997A1}"/>
              </a:ext>
            </a:extLst>
          </p:cNvPr>
          <p:cNvSpPr>
            <a:spLocks noGrp="1"/>
          </p:cNvSpPr>
          <p:nvPr>
            <p:ph type="ftr" sz="quarter" idx="10"/>
          </p:nvPr>
        </p:nvSpPr>
        <p:spPr/>
        <p:txBody>
          <a:bodyPr/>
          <a:lstStyle>
            <a:lvl1pPr algn="ctr">
              <a:defRPr sz="912">
                <a:solidFill>
                  <a:srgbClr val="E7E6E6">
                    <a:lumMod val="25000"/>
                  </a:srgbClr>
                </a:solidFill>
                <a:latin typeface="Arial" panose="020B0604020202020204" pitchFamily="34" charset="0"/>
                <a:cs typeface="Arial" panose="020B0604020202020204" pitchFamily="34" charset="0"/>
              </a:defRPr>
            </a:lvl1pPr>
          </a:lstStyle>
          <a:p>
            <a:pPr>
              <a:defRPr/>
            </a:pPr>
            <a:endParaRPr lang="ko-KR" altLang="en-US"/>
          </a:p>
        </p:txBody>
      </p:sp>
      <p:sp>
        <p:nvSpPr>
          <p:cNvPr id="6" name="슬라이드 번호 개체 틀 5">
            <a:extLst>
              <a:ext uri="{FF2B5EF4-FFF2-40B4-BE49-F238E27FC236}">
                <a16:creationId xmlns:a16="http://schemas.microsoft.com/office/drawing/2014/main" id="{B18BBA17-D2C5-354B-866F-BCA790B0D9B1}"/>
              </a:ext>
            </a:extLst>
          </p:cNvPr>
          <p:cNvSpPr>
            <a:spLocks noGrp="1"/>
          </p:cNvSpPr>
          <p:nvPr>
            <p:ph type="sldNum" sz="quarter" idx="11"/>
          </p:nvPr>
        </p:nvSpPr>
        <p:spPr/>
        <p:txBody>
          <a:bodyPr/>
          <a:lstStyle>
            <a:lvl1pPr algn="r">
              <a:defRPr sz="912" smtClean="0">
                <a:solidFill>
                  <a:srgbClr val="E7E6E6">
                    <a:lumMod val="25000"/>
                  </a:srgbClr>
                </a:solidFill>
                <a:latin typeface="Arial" panose="020B0604020202020204" pitchFamily="34" charset="0"/>
                <a:cs typeface="Arial" panose="020B0604020202020204" pitchFamily="34" charset="0"/>
              </a:defRPr>
            </a:lvl1pPr>
          </a:lstStyle>
          <a:p>
            <a:pPr>
              <a:defRPr/>
            </a:pPr>
            <a:fld id="{8D826DA9-58F0-0C45-8A1F-A6F79283AAB0}" type="slidenum">
              <a:rPr lang="ko-KR" altLang="en-US"/>
              <a:pPr>
                <a:defRPr/>
              </a:pPr>
              <a:t>‹#›</a:t>
            </a:fld>
            <a:endParaRPr lang="ko-KR" altLang="en-US"/>
          </a:p>
        </p:txBody>
      </p:sp>
    </p:spTree>
    <p:extLst>
      <p:ext uri="{BB962C8B-B14F-4D97-AF65-F5344CB8AC3E}">
        <p14:creationId xmlns:p14="http://schemas.microsoft.com/office/powerpoint/2010/main" val="5669486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4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FB9296C8-39E1-0E47-B6E7-FDC2E1A04AFB}"/>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D0BCB518-1A8A-4B4C-92A9-AB8B40371297}"/>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0BB5FD9B-094E-044F-956E-0E9169B5F992}"/>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595411E0-1393-CE47-BFB0-452F987E1977}" type="slidenum">
              <a:rPr lang="ko-KR" altLang="en-US"/>
              <a:pPr>
                <a:defRPr/>
              </a:pPr>
              <a:t>‹#›</a:t>
            </a:fld>
            <a:endParaRPr lang="ko-KR" altLang="en-US"/>
          </a:p>
        </p:txBody>
      </p:sp>
    </p:spTree>
    <p:extLst>
      <p:ext uri="{BB962C8B-B14F-4D97-AF65-F5344CB8AC3E}">
        <p14:creationId xmlns:p14="http://schemas.microsoft.com/office/powerpoint/2010/main" val="26412641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7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96725C16-FE52-8F44-9855-67D882F9D44F}"/>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16D4843B-910A-3346-A0BE-8FEB090B15D6}"/>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381EA95A-B98D-AA4B-83A2-F0E318F394CF}"/>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33218ECA-4E64-BB4A-B456-BFF25E1AA7BC}" type="slidenum">
              <a:rPr lang="ko-KR" altLang="en-US"/>
              <a:pPr>
                <a:defRPr/>
              </a:pPr>
              <a:t>‹#›</a:t>
            </a:fld>
            <a:endParaRPr lang="ko-KR" altLang="en-US"/>
          </a:p>
        </p:txBody>
      </p:sp>
    </p:spTree>
    <p:extLst>
      <p:ext uri="{BB962C8B-B14F-4D97-AF65-F5344CB8AC3E}">
        <p14:creationId xmlns:p14="http://schemas.microsoft.com/office/powerpoint/2010/main" val="3335432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31838" y="4464050"/>
            <a:ext cx="7880350" cy="1379538"/>
          </a:xfrm>
        </p:spPr>
        <p:txBody>
          <a:bodyPr/>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31838" y="2944813"/>
            <a:ext cx="7880350" cy="15192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a:t>마스터 텍스트 스타일을 편집합니다</a:t>
            </a:r>
          </a:p>
        </p:txBody>
      </p:sp>
      <p:sp>
        <p:nvSpPr>
          <p:cNvPr id="4" name="Rectangle 4">
            <a:extLst>
              <a:ext uri="{FF2B5EF4-FFF2-40B4-BE49-F238E27FC236}">
                <a16:creationId xmlns:a16="http://schemas.microsoft.com/office/drawing/2014/main" id="{9D8D92F3-069F-2840-86D2-F3E13FB34FB1}"/>
              </a:ext>
            </a:extLst>
          </p:cNvPr>
          <p:cNvSpPr>
            <a:spLocks noGrp="1" noChangeArrowheads="1"/>
          </p:cNvSpPr>
          <p:nvPr>
            <p:ph type="dt" sz="half" idx="10"/>
          </p:nvPr>
        </p:nvSpPr>
        <p:spPr>
          <a:ln/>
        </p:spPr>
        <p:txBody>
          <a:bodyPr/>
          <a:lstStyle>
            <a:lvl1pPr>
              <a:defRPr/>
            </a:lvl1pPr>
          </a:lstStyle>
          <a:p>
            <a:pPr>
              <a:defRPr/>
            </a:pPr>
            <a:r>
              <a:rPr lang="en-US" altLang="ko-KR"/>
              <a:t>VI - Sequential Logic</a:t>
            </a:r>
            <a:endParaRPr lang="en-US" altLang="en-US"/>
          </a:p>
        </p:txBody>
      </p:sp>
      <p:sp>
        <p:nvSpPr>
          <p:cNvPr id="5" name="Rectangle 5">
            <a:extLst>
              <a:ext uri="{FF2B5EF4-FFF2-40B4-BE49-F238E27FC236}">
                <a16:creationId xmlns:a16="http://schemas.microsoft.com/office/drawing/2014/main" id="{42AD4433-240A-7647-ACB5-2EF26B727E61}"/>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6" name="Rectangle 6">
            <a:extLst>
              <a:ext uri="{FF2B5EF4-FFF2-40B4-BE49-F238E27FC236}">
                <a16:creationId xmlns:a16="http://schemas.microsoft.com/office/drawing/2014/main" id="{FE695376-FEA8-B945-A4E4-37C228C650B1}"/>
              </a:ext>
            </a:extLst>
          </p:cNvPr>
          <p:cNvSpPr>
            <a:spLocks noGrp="1" noChangeArrowheads="1"/>
          </p:cNvSpPr>
          <p:nvPr>
            <p:ph type="sldNum" sz="quarter" idx="12"/>
          </p:nvPr>
        </p:nvSpPr>
        <p:spPr>
          <a:ln/>
        </p:spPr>
        <p:txBody>
          <a:bodyPr/>
          <a:lstStyle>
            <a:lvl1pPr>
              <a:defRPr/>
            </a:lvl1pPr>
          </a:lstStyle>
          <a:p>
            <a:pPr>
              <a:defRPr/>
            </a:pPr>
            <a:fld id="{5F87CE73-C1BF-AF4B-8D45-0685FB37D6A0}" type="slidenum">
              <a:rPr lang="en-US" altLang="en-US"/>
              <a:pPr>
                <a:defRPr/>
              </a:pPr>
              <a:t>‹#›</a:t>
            </a:fld>
            <a:endParaRPr lang="en-US" altLang="en-US"/>
          </a:p>
        </p:txBody>
      </p:sp>
    </p:spTree>
    <p:extLst>
      <p:ext uri="{BB962C8B-B14F-4D97-AF65-F5344CB8AC3E}">
        <p14:creationId xmlns:p14="http://schemas.microsoft.com/office/powerpoint/2010/main" val="20636063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8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523CFBAB-CA2C-FD47-BCED-78113D5F8789}"/>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8AF12553-988D-F240-9705-010FBDF6085B}"/>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071053B3-2995-624C-B33A-2911961F06DB}"/>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8B3F5950-4BE0-A847-A6C3-CD20EE808E4D}" type="slidenum">
              <a:rPr lang="ko-KR" altLang="en-US"/>
              <a:pPr>
                <a:defRPr/>
              </a:pPr>
              <a:t>‹#›</a:t>
            </a:fld>
            <a:endParaRPr lang="ko-KR" altLang="en-US"/>
          </a:p>
        </p:txBody>
      </p:sp>
    </p:spTree>
    <p:extLst>
      <p:ext uri="{BB962C8B-B14F-4D97-AF65-F5344CB8AC3E}">
        <p14:creationId xmlns:p14="http://schemas.microsoft.com/office/powerpoint/2010/main" val="23878337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9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28648634-486C-BC4D-B532-C32E945CEE18}"/>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2B450DD0-B021-714C-91F8-4EBAD2C5FE12}"/>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C5B85754-F68F-6E41-81C5-3DE5A7AE2030}"/>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60A55D33-7C69-FF47-B6D3-64D500661CEC}" type="slidenum">
              <a:rPr lang="ko-KR" altLang="en-US"/>
              <a:pPr>
                <a:defRPr/>
              </a:pPr>
              <a:t>‹#›</a:t>
            </a:fld>
            <a:endParaRPr lang="ko-KR" altLang="en-US"/>
          </a:p>
        </p:txBody>
      </p:sp>
    </p:spTree>
    <p:extLst>
      <p:ext uri="{BB962C8B-B14F-4D97-AF65-F5344CB8AC3E}">
        <p14:creationId xmlns:p14="http://schemas.microsoft.com/office/powerpoint/2010/main" val="24587411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0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4F23D0CA-9DE2-1F44-B045-498A681CC2BE}"/>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CE32D21B-81EF-4748-BE9F-FBAE44AF6024}"/>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C76A84D0-242A-AC49-9501-CBF4F8721148}"/>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A485B84C-684B-834D-817D-72E4CC3B7784}" type="slidenum">
              <a:rPr lang="ko-KR" altLang="en-US"/>
              <a:pPr>
                <a:defRPr/>
              </a:pPr>
              <a:t>‹#›</a:t>
            </a:fld>
            <a:endParaRPr lang="ko-KR" altLang="en-US"/>
          </a:p>
        </p:txBody>
      </p:sp>
    </p:spTree>
    <p:extLst>
      <p:ext uri="{BB962C8B-B14F-4D97-AF65-F5344CB8AC3E}">
        <p14:creationId xmlns:p14="http://schemas.microsoft.com/office/powerpoint/2010/main" val="18628749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1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C07D4D8B-6AB9-7343-B194-6B92ADA25DD1}"/>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7CDE9CE6-8F6E-5A45-B5C3-947070F0A48E}"/>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D83EE5F9-D4F6-F144-B94F-A7909612EE6A}"/>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E7CFFC49-F001-074D-89DF-B6C305D6516F}" type="slidenum">
              <a:rPr lang="ko-KR" altLang="en-US"/>
              <a:pPr>
                <a:defRPr/>
              </a:pPr>
              <a:t>‹#›</a:t>
            </a:fld>
            <a:endParaRPr lang="ko-KR" altLang="en-US"/>
          </a:p>
        </p:txBody>
      </p:sp>
    </p:spTree>
    <p:extLst>
      <p:ext uri="{BB962C8B-B14F-4D97-AF65-F5344CB8AC3E}">
        <p14:creationId xmlns:p14="http://schemas.microsoft.com/office/powerpoint/2010/main" val="42903839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2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CB1D87B3-A1FF-F245-BE72-40B59BAD8043}"/>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2A66AC5A-3791-4D47-948B-01ABFD1DE689}"/>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B2A43BD8-F1C1-5B4A-9BDA-C7ED94D529CC}"/>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2504548F-F287-A243-85BB-A5B3F9AE00A7}" type="slidenum">
              <a:rPr lang="ko-KR" altLang="en-US"/>
              <a:pPr>
                <a:defRPr/>
              </a:pPr>
              <a:t>‹#›</a:t>
            </a:fld>
            <a:endParaRPr lang="ko-KR" altLang="en-US"/>
          </a:p>
        </p:txBody>
      </p:sp>
    </p:spTree>
    <p:extLst>
      <p:ext uri="{BB962C8B-B14F-4D97-AF65-F5344CB8AC3E}">
        <p14:creationId xmlns:p14="http://schemas.microsoft.com/office/powerpoint/2010/main" val="15992945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3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383476D7-C67A-B24D-B99F-CE55675B5FC1}"/>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87BF6F66-7868-B245-81BA-BC656DBAA89C}"/>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6CD60DE1-9DF9-C543-ADE6-191B70765AF8}"/>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38552000-4668-304C-A25B-EDC2261BA9AB}" type="slidenum">
              <a:rPr lang="ko-KR" altLang="en-US"/>
              <a:pPr>
                <a:defRPr/>
              </a:pPr>
              <a:t>‹#›</a:t>
            </a:fld>
            <a:endParaRPr lang="ko-KR" altLang="en-US"/>
          </a:p>
        </p:txBody>
      </p:sp>
    </p:spTree>
    <p:extLst>
      <p:ext uri="{BB962C8B-B14F-4D97-AF65-F5344CB8AC3E}">
        <p14:creationId xmlns:p14="http://schemas.microsoft.com/office/powerpoint/2010/main" val="33662898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4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BD0D183B-FFE8-2B4E-8DB6-8467EC34F226}"/>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BF6CF709-2506-3A4B-AB9E-3B00453848E2}"/>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64AB9B94-27C5-F149-84DC-6A14DFBCAEB1}"/>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ECF7F782-5052-8441-8788-32578F8519EB}" type="slidenum">
              <a:rPr lang="ko-KR" altLang="en-US"/>
              <a:pPr>
                <a:defRPr/>
              </a:pPr>
              <a:t>‹#›</a:t>
            </a:fld>
            <a:endParaRPr lang="ko-KR" altLang="en-US"/>
          </a:p>
        </p:txBody>
      </p:sp>
    </p:spTree>
    <p:extLst>
      <p:ext uri="{BB962C8B-B14F-4D97-AF65-F5344CB8AC3E}">
        <p14:creationId xmlns:p14="http://schemas.microsoft.com/office/powerpoint/2010/main" val="2808158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5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785EBB93-B64D-9044-B7F1-F751B34EB477}"/>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9C762959-3C21-1A4C-BF7D-E6FDAD1BA7BE}"/>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B417E3F0-9AA4-9D45-9465-E4722B0AB543}"/>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55B22503-3784-654C-819E-B52013992974}" type="slidenum">
              <a:rPr lang="ko-KR" altLang="en-US"/>
              <a:pPr>
                <a:defRPr/>
              </a:pPr>
              <a:t>‹#›</a:t>
            </a:fld>
            <a:endParaRPr lang="ko-KR" altLang="en-US"/>
          </a:p>
        </p:txBody>
      </p:sp>
    </p:spTree>
    <p:extLst>
      <p:ext uri="{BB962C8B-B14F-4D97-AF65-F5344CB8AC3E}">
        <p14:creationId xmlns:p14="http://schemas.microsoft.com/office/powerpoint/2010/main" val="249352552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6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162E30AF-85AC-F342-93D9-A180A10F9B28}"/>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76776F3D-E71E-7C43-83C4-02A0AE1B85C9}"/>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67681800-B9B9-F642-9C76-D377390977DE}"/>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06211C88-6C12-AE4D-BC49-1FA4912C1570}" type="slidenum">
              <a:rPr lang="ko-KR" altLang="en-US"/>
              <a:pPr>
                <a:defRPr/>
              </a:pPr>
              <a:t>‹#›</a:t>
            </a:fld>
            <a:endParaRPr lang="ko-KR" altLang="en-US"/>
          </a:p>
        </p:txBody>
      </p:sp>
    </p:spTree>
    <p:extLst>
      <p:ext uri="{BB962C8B-B14F-4D97-AF65-F5344CB8AC3E}">
        <p14:creationId xmlns:p14="http://schemas.microsoft.com/office/powerpoint/2010/main" val="888492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7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D3E9376A-595F-0A40-9C5F-C469FEF3219C}"/>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876AD15C-D56F-464D-82BD-910B599386D4}"/>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5A51F72A-1F98-5944-86F3-4E2ABF890489}"/>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10BC9B49-FE13-2F41-9CB7-568150B1EFAE}" type="slidenum">
              <a:rPr lang="ko-KR" altLang="en-US"/>
              <a:pPr>
                <a:defRPr/>
              </a:pPr>
              <a:t>‹#›</a:t>
            </a:fld>
            <a:endParaRPr lang="ko-KR" altLang="en-US"/>
          </a:p>
        </p:txBody>
      </p:sp>
    </p:spTree>
    <p:extLst>
      <p:ext uri="{BB962C8B-B14F-4D97-AF65-F5344CB8AC3E}">
        <p14:creationId xmlns:p14="http://schemas.microsoft.com/office/powerpoint/2010/main" val="3104332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63550" y="1620838"/>
            <a:ext cx="4095750" cy="4589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711700" y="1620838"/>
            <a:ext cx="4095750" cy="4589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4">
            <a:extLst>
              <a:ext uri="{FF2B5EF4-FFF2-40B4-BE49-F238E27FC236}">
                <a16:creationId xmlns:a16="http://schemas.microsoft.com/office/drawing/2014/main" id="{573FB9A2-4A87-E544-B9C4-B34F40FA55A4}"/>
              </a:ext>
            </a:extLst>
          </p:cNvPr>
          <p:cNvSpPr>
            <a:spLocks noGrp="1" noChangeArrowheads="1"/>
          </p:cNvSpPr>
          <p:nvPr>
            <p:ph type="dt" sz="half" idx="10"/>
          </p:nvPr>
        </p:nvSpPr>
        <p:spPr>
          <a:ln/>
        </p:spPr>
        <p:txBody>
          <a:bodyPr/>
          <a:lstStyle>
            <a:lvl1pPr>
              <a:defRPr/>
            </a:lvl1pPr>
          </a:lstStyle>
          <a:p>
            <a:pPr>
              <a:defRPr/>
            </a:pPr>
            <a:r>
              <a:rPr lang="en-US" altLang="ko-KR"/>
              <a:t>VI - Sequential Logic</a:t>
            </a:r>
            <a:endParaRPr lang="en-US" altLang="en-US"/>
          </a:p>
        </p:txBody>
      </p:sp>
      <p:sp>
        <p:nvSpPr>
          <p:cNvPr id="6" name="Rectangle 5">
            <a:extLst>
              <a:ext uri="{FF2B5EF4-FFF2-40B4-BE49-F238E27FC236}">
                <a16:creationId xmlns:a16="http://schemas.microsoft.com/office/drawing/2014/main" id="{BE31DDD7-3F1B-6D4B-8F61-1A4C67353C0E}"/>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7" name="Rectangle 6">
            <a:extLst>
              <a:ext uri="{FF2B5EF4-FFF2-40B4-BE49-F238E27FC236}">
                <a16:creationId xmlns:a16="http://schemas.microsoft.com/office/drawing/2014/main" id="{86AEB284-590E-5442-A095-F08E2A5D3C51}"/>
              </a:ext>
            </a:extLst>
          </p:cNvPr>
          <p:cNvSpPr>
            <a:spLocks noGrp="1" noChangeArrowheads="1"/>
          </p:cNvSpPr>
          <p:nvPr>
            <p:ph type="sldNum" sz="quarter" idx="12"/>
          </p:nvPr>
        </p:nvSpPr>
        <p:spPr>
          <a:ln/>
        </p:spPr>
        <p:txBody>
          <a:bodyPr/>
          <a:lstStyle>
            <a:lvl1pPr>
              <a:defRPr/>
            </a:lvl1pPr>
          </a:lstStyle>
          <a:p>
            <a:pPr>
              <a:defRPr/>
            </a:pPr>
            <a:fld id="{05431288-C0D3-A148-9F4A-C0096668DD8B}" type="slidenum">
              <a:rPr lang="en-US" altLang="en-US"/>
              <a:pPr>
                <a:defRPr/>
              </a:pPr>
              <a:t>‹#›</a:t>
            </a:fld>
            <a:endParaRPr lang="en-US" altLang="en-US"/>
          </a:p>
        </p:txBody>
      </p:sp>
    </p:spTree>
    <p:extLst>
      <p:ext uri="{BB962C8B-B14F-4D97-AF65-F5344CB8AC3E}">
        <p14:creationId xmlns:p14="http://schemas.microsoft.com/office/powerpoint/2010/main" val="34634043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8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A699605C-EB40-8C4B-8A55-553EE007D7EB}"/>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DF1298F8-6BD6-8B4D-9405-E6142B5BA393}"/>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BDEEADA7-26DA-B04E-9E1E-944328F43414}"/>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6D6223CC-22F1-CE4B-80C9-825F2CE6AF5F}" type="slidenum">
              <a:rPr lang="ko-KR" altLang="en-US"/>
              <a:pPr>
                <a:defRPr/>
              </a:pPr>
              <a:t>‹#›</a:t>
            </a:fld>
            <a:endParaRPr lang="ko-KR" altLang="en-US"/>
          </a:p>
        </p:txBody>
      </p:sp>
    </p:spTree>
    <p:extLst>
      <p:ext uri="{BB962C8B-B14F-4D97-AF65-F5344CB8AC3E}">
        <p14:creationId xmlns:p14="http://schemas.microsoft.com/office/powerpoint/2010/main" val="31665166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9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914D4284-2B1A-4F44-8B21-1C97F4DDCA8D}"/>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B4736CB5-AF56-6148-A710-499987A3E22F}"/>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A19309C0-C057-244C-89BA-8BD40546B8B6}"/>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9B7DF545-6922-004F-904D-89B1027AEEA0}" type="slidenum">
              <a:rPr lang="ko-KR" altLang="en-US"/>
              <a:pPr>
                <a:defRPr/>
              </a:pPr>
              <a:t>‹#›</a:t>
            </a:fld>
            <a:endParaRPr lang="ko-KR" altLang="en-US"/>
          </a:p>
        </p:txBody>
      </p:sp>
    </p:spTree>
    <p:extLst>
      <p:ext uri="{BB962C8B-B14F-4D97-AF65-F5344CB8AC3E}">
        <p14:creationId xmlns:p14="http://schemas.microsoft.com/office/powerpoint/2010/main" val="19011990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0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3B7118F8-2277-5844-8BDD-1F8687AE77F7}"/>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845F5A43-9119-6940-B9DA-9E024D8CE860}"/>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AFAF61AA-DE57-9A4C-B9A0-770D6605C03F}"/>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587BAC64-EC11-1A42-9572-FEB0B2473219}" type="slidenum">
              <a:rPr lang="ko-KR" altLang="en-US"/>
              <a:pPr>
                <a:defRPr/>
              </a:pPr>
              <a:t>‹#›</a:t>
            </a:fld>
            <a:endParaRPr lang="ko-KR" altLang="en-US"/>
          </a:p>
        </p:txBody>
      </p:sp>
    </p:spTree>
    <p:extLst>
      <p:ext uri="{BB962C8B-B14F-4D97-AF65-F5344CB8AC3E}">
        <p14:creationId xmlns:p14="http://schemas.microsoft.com/office/powerpoint/2010/main" val="26792026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21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93EA1682-46D8-7647-A223-1FE93E549ED6}"/>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B8D19A36-05DF-AF49-B3C9-C9F34A535548}"/>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F573D6F7-8221-0246-8761-95751BE99027}"/>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98565029-4CA0-944B-AA1E-2AD716607C2D}" type="slidenum">
              <a:rPr lang="ko-KR" altLang="en-US"/>
              <a:pPr>
                <a:defRPr/>
              </a:pPr>
              <a:t>‹#›</a:t>
            </a:fld>
            <a:endParaRPr lang="ko-KR" altLang="en-US"/>
          </a:p>
        </p:txBody>
      </p:sp>
    </p:spTree>
    <p:extLst>
      <p:ext uri="{BB962C8B-B14F-4D97-AF65-F5344CB8AC3E}">
        <p14:creationId xmlns:p14="http://schemas.microsoft.com/office/powerpoint/2010/main" val="4375171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22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DE6CE0C3-9DA3-1D4B-BF57-0380869799D7}"/>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8CDAB846-C5D9-814F-AB60-A92FCE3ACC77}"/>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F52F519F-4995-224F-ADB0-62DC6EE91CDA}"/>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B09EBBB8-E1D8-A147-88A3-656A2519385D}" type="slidenum">
              <a:rPr lang="ko-KR" altLang="en-US"/>
              <a:pPr>
                <a:defRPr/>
              </a:pPr>
              <a:t>‹#›</a:t>
            </a:fld>
            <a:endParaRPr lang="ko-KR" altLang="en-US"/>
          </a:p>
        </p:txBody>
      </p:sp>
    </p:spTree>
    <p:extLst>
      <p:ext uri="{BB962C8B-B14F-4D97-AF65-F5344CB8AC3E}">
        <p14:creationId xmlns:p14="http://schemas.microsoft.com/office/powerpoint/2010/main" val="1558076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23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06B6299E-B050-1944-9C66-FBFF35D4B5EC}"/>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0A437E52-F2A1-2743-8A78-723754464696}"/>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EA37AEE0-8D99-864A-B198-3A2B9E40C9A5}"/>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A847005E-D7B7-7242-9747-303D3F3FB1E5}" type="slidenum">
              <a:rPr lang="ko-KR" altLang="en-US"/>
              <a:pPr>
                <a:defRPr/>
              </a:pPr>
              <a:t>‹#›</a:t>
            </a:fld>
            <a:endParaRPr lang="ko-KR" altLang="en-US"/>
          </a:p>
        </p:txBody>
      </p:sp>
    </p:spTree>
    <p:extLst>
      <p:ext uri="{BB962C8B-B14F-4D97-AF65-F5344CB8AC3E}">
        <p14:creationId xmlns:p14="http://schemas.microsoft.com/office/powerpoint/2010/main" val="26960293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24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D4F3C1C9-FC86-5E4D-BA18-EAD3A6272C16}"/>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420605DD-99F6-F643-8F3F-DAB7ADC4F4AE}"/>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98187D7D-CFF3-F748-B65F-31249EB850D4}"/>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3A4D60BD-24AA-1E42-9E23-500B80F6799A}" type="slidenum">
              <a:rPr lang="ko-KR" altLang="en-US"/>
              <a:pPr>
                <a:defRPr/>
              </a:pPr>
              <a:t>‹#›</a:t>
            </a:fld>
            <a:endParaRPr lang="ko-KR" altLang="en-US"/>
          </a:p>
        </p:txBody>
      </p:sp>
    </p:spTree>
    <p:extLst>
      <p:ext uri="{BB962C8B-B14F-4D97-AF65-F5344CB8AC3E}">
        <p14:creationId xmlns:p14="http://schemas.microsoft.com/office/powerpoint/2010/main" val="14911122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25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38423647-0C29-B54B-970A-61E49C3591FE}"/>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AC0FE77A-9F88-844D-96E6-12520962E25D}"/>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CC13D0BA-CB21-234D-B0F6-D1FFF95C16AD}"/>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3BEFFB06-E0DB-2144-B69E-4EB9743EE8FF}" type="slidenum">
              <a:rPr lang="ko-KR" altLang="en-US"/>
              <a:pPr>
                <a:defRPr/>
              </a:pPr>
              <a:t>‹#›</a:t>
            </a:fld>
            <a:endParaRPr lang="ko-KR" altLang="en-US"/>
          </a:p>
        </p:txBody>
      </p:sp>
    </p:spTree>
    <p:extLst>
      <p:ext uri="{BB962C8B-B14F-4D97-AF65-F5344CB8AC3E}">
        <p14:creationId xmlns:p14="http://schemas.microsoft.com/office/powerpoint/2010/main" val="22498045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26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5BAE3B54-3E85-BA4D-AC44-75D9171A8E47}"/>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28D30F46-4D5F-C348-8FBD-1C6825248614}"/>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0DA4DADB-9213-B448-A8FC-BE0C96734BB5}"/>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0E7DB20C-04A4-8049-BA79-8101342A2950}" type="slidenum">
              <a:rPr lang="ko-KR" altLang="en-US"/>
              <a:pPr>
                <a:defRPr/>
              </a:pPr>
              <a:t>‹#›</a:t>
            </a:fld>
            <a:endParaRPr lang="ko-KR" altLang="en-US"/>
          </a:p>
        </p:txBody>
      </p:sp>
    </p:spTree>
    <p:extLst>
      <p:ext uri="{BB962C8B-B14F-4D97-AF65-F5344CB8AC3E}">
        <p14:creationId xmlns:p14="http://schemas.microsoft.com/office/powerpoint/2010/main" val="41333711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7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3F43D78F-2E6B-E744-8332-1B8DE56A0FD5}"/>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1CBD7ACE-C31B-BA4C-ABAA-8E439FE245D8}"/>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3E107664-4118-1C48-BB57-790DC48C1311}"/>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BBB0D55A-DB8D-684F-A608-EBD13F90656F}" type="slidenum">
              <a:rPr lang="ko-KR" altLang="en-US"/>
              <a:pPr>
                <a:defRPr/>
              </a:pPr>
              <a:t>‹#›</a:t>
            </a:fld>
            <a:endParaRPr lang="ko-KR" altLang="en-US"/>
          </a:p>
        </p:txBody>
      </p:sp>
    </p:spTree>
    <p:extLst>
      <p:ext uri="{BB962C8B-B14F-4D97-AF65-F5344CB8AC3E}">
        <p14:creationId xmlns:p14="http://schemas.microsoft.com/office/powerpoint/2010/main" val="374133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63550" y="277813"/>
            <a:ext cx="8343900" cy="1158875"/>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63550" y="1555750"/>
            <a:ext cx="4095750" cy="6477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63550" y="2203450"/>
            <a:ext cx="4095750" cy="40020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710113" y="1555750"/>
            <a:ext cx="4097337" cy="6477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710113" y="2203450"/>
            <a:ext cx="4097337" cy="40020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Rectangle 4">
            <a:extLst>
              <a:ext uri="{FF2B5EF4-FFF2-40B4-BE49-F238E27FC236}">
                <a16:creationId xmlns:a16="http://schemas.microsoft.com/office/drawing/2014/main" id="{98C5F43A-F9F8-2E45-952A-883067855C2E}"/>
              </a:ext>
            </a:extLst>
          </p:cNvPr>
          <p:cNvSpPr>
            <a:spLocks noGrp="1" noChangeArrowheads="1"/>
          </p:cNvSpPr>
          <p:nvPr>
            <p:ph type="dt" sz="half" idx="10"/>
          </p:nvPr>
        </p:nvSpPr>
        <p:spPr>
          <a:ln/>
        </p:spPr>
        <p:txBody>
          <a:bodyPr/>
          <a:lstStyle>
            <a:lvl1pPr>
              <a:defRPr/>
            </a:lvl1pPr>
          </a:lstStyle>
          <a:p>
            <a:pPr>
              <a:defRPr/>
            </a:pPr>
            <a:r>
              <a:rPr lang="en-US" altLang="ko-KR"/>
              <a:t>VI - Sequential Logic</a:t>
            </a:r>
            <a:endParaRPr lang="en-US" altLang="en-US"/>
          </a:p>
        </p:txBody>
      </p:sp>
      <p:sp>
        <p:nvSpPr>
          <p:cNvPr id="8" name="Rectangle 5">
            <a:extLst>
              <a:ext uri="{FF2B5EF4-FFF2-40B4-BE49-F238E27FC236}">
                <a16:creationId xmlns:a16="http://schemas.microsoft.com/office/drawing/2014/main" id="{FC1DD9C7-9A17-D24D-9DC2-CD606CF2AC18}"/>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9" name="Rectangle 6">
            <a:extLst>
              <a:ext uri="{FF2B5EF4-FFF2-40B4-BE49-F238E27FC236}">
                <a16:creationId xmlns:a16="http://schemas.microsoft.com/office/drawing/2014/main" id="{F622B249-74CD-F045-A319-0BD75FF6FBEF}"/>
              </a:ext>
            </a:extLst>
          </p:cNvPr>
          <p:cNvSpPr>
            <a:spLocks noGrp="1" noChangeArrowheads="1"/>
          </p:cNvSpPr>
          <p:nvPr>
            <p:ph type="sldNum" sz="quarter" idx="12"/>
          </p:nvPr>
        </p:nvSpPr>
        <p:spPr>
          <a:ln/>
        </p:spPr>
        <p:txBody>
          <a:bodyPr/>
          <a:lstStyle>
            <a:lvl1pPr>
              <a:defRPr/>
            </a:lvl1pPr>
          </a:lstStyle>
          <a:p>
            <a:pPr>
              <a:defRPr/>
            </a:pPr>
            <a:fld id="{73042954-6C58-E846-9FCF-5BD7ABBF05EF}" type="slidenum">
              <a:rPr lang="en-US" altLang="en-US"/>
              <a:pPr>
                <a:defRPr/>
              </a:pPr>
              <a:t>‹#›</a:t>
            </a:fld>
            <a:endParaRPr lang="en-US" altLang="en-US"/>
          </a:p>
        </p:txBody>
      </p:sp>
    </p:spTree>
    <p:extLst>
      <p:ext uri="{BB962C8B-B14F-4D97-AF65-F5344CB8AC3E}">
        <p14:creationId xmlns:p14="http://schemas.microsoft.com/office/powerpoint/2010/main" val="18923413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28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B02209C2-E26A-EA46-A4A4-2E44BE067E57}"/>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0FDC14C3-CF3A-2043-B2A6-07C8B99FF469}"/>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42D1B8AD-B362-224F-934E-9F95B0B96358}"/>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F89345EB-37BB-EE46-BB77-E4F3739233D4}" type="slidenum">
              <a:rPr lang="ko-KR" altLang="en-US"/>
              <a:pPr>
                <a:defRPr/>
              </a:pPr>
              <a:t>‹#›</a:t>
            </a:fld>
            <a:endParaRPr lang="ko-KR" altLang="en-US"/>
          </a:p>
        </p:txBody>
      </p:sp>
    </p:spTree>
    <p:extLst>
      <p:ext uri="{BB962C8B-B14F-4D97-AF65-F5344CB8AC3E}">
        <p14:creationId xmlns:p14="http://schemas.microsoft.com/office/powerpoint/2010/main" val="15101587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9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AF06BF7D-3F9B-8343-BC6B-9C06CD314F74}"/>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5E7112CC-F1DA-AF4F-AA7F-3546E0D249D4}"/>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FDCA91C5-7401-A945-B8AB-884CD470CEBA}"/>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BFD6928E-243A-9A40-9966-9232A374772E}" type="slidenum">
              <a:rPr lang="ko-KR" altLang="en-US"/>
              <a:pPr>
                <a:defRPr/>
              </a:pPr>
              <a:t>‹#›</a:t>
            </a:fld>
            <a:endParaRPr lang="ko-KR" altLang="en-US"/>
          </a:p>
        </p:txBody>
      </p:sp>
    </p:spTree>
    <p:extLst>
      <p:ext uri="{BB962C8B-B14F-4D97-AF65-F5344CB8AC3E}">
        <p14:creationId xmlns:p14="http://schemas.microsoft.com/office/powerpoint/2010/main" val="33287519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30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90EEEBE6-8679-6545-BA01-185D27CCBD24}"/>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4715449D-CD7E-A946-84BC-C9C3F8320D95}"/>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E0A6AC8E-CBC1-5244-B3F9-02539166D851}"/>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68F67D7F-1D86-0247-8464-C00920939EA4}" type="slidenum">
              <a:rPr lang="ko-KR" altLang="en-US"/>
              <a:pPr>
                <a:defRPr/>
              </a:pPr>
              <a:t>‹#›</a:t>
            </a:fld>
            <a:endParaRPr lang="ko-KR" altLang="en-US"/>
          </a:p>
        </p:txBody>
      </p:sp>
    </p:spTree>
    <p:extLst>
      <p:ext uri="{BB962C8B-B14F-4D97-AF65-F5344CB8AC3E}">
        <p14:creationId xmlns:p14="http://schemas.microsoft.com/office/powerpoint/2010/main" val="39581414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31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9EB466F0-E5AC-6649-B35B-3398B9F8B9C3}"/>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1B33CD25-CBBF-4D49-9CCA-181D9F8C1DBF}"/>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BC288F26-886B-0A41-9B77-1059971D3B4A}"/>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6E32586A-F0CC-9F45-8FF8-B91759FD9359}" type="slidenum">
              <a:rPr lang="ko-KR" altLang="en-US"/>
              <a:pPr>
                <a:defRPr/>
              </a:pPr>
              <a:t>‹#›</a:t>
            </a:fld>
            <a:endParaRPr lang="ko-KR" altLang="en-US"/>
          </a:p>
        </p:txBody>
      </p:sp>
    </p:spTree>
    <p:extLst>
      <p:ext uri="{BB962C8B-B14F-4D97-AF65-F5344CB8AC3E}">
        <p14:creationId xmlns:p14="http://schemas.microsoft.com/office/powerpoint/2010/main" val="16289271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32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6D0EE661-1BC5-1045-92E8-7A472001634A}"/>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C0017758-1D36-DB4A-AC4D-4F7E759BF5C1}"/>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F5EC64A3-4400-D64F-B0C0-F8E98FD4B2D8}"/>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E842D96E-10A4-8544-A906-826E96D488D5}" type="slidenum">
              <a:rPr lang="ko-KR" altLang="en-US"/>
              <a:pPr>
                <a:defRPr/>
              </a:pPr>
              <a:t>‹#›</a:t>
            </a:fld>
            <a:endParaRPr lang="ko-KR" altLang="en-US"/>
          </a:p>
        </p:txBody>
      </p:sp>
    </p:spTree>
    <p:extLst>
      <p:ext uri="{BB962C8B-B14F-4D97-AF65-F5344CB8AC3E}">
        <p14:creationId xmlns:p14="http://schemas.microsoft.com/office/powerpoint/2010/main" val="17409940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33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C0AF9F71-EE64-8A4A-8CF7-74A89D04DC11}"/>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81457B96-87B2-B244-8DCA-D4F327427049}"/>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053B7771-A002-344B-AA13-00992BD001CA}"/>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D8FC3087-F4A5-364A-9261-AC03B7B22BBC}" type="slidenum">
              <a:rPr lang="ko-KR" altLang="en-US"/>
              <a:pPr>
                <a:defRPr/>
              </a:pPr>
              <a:t>‹#›</a:t>
            </a:fld>
            <a:endParaRPr lang="ko-KR" altLang="en-US"/>
          </a:p>
        </p:txBody>
      </p:sp>
    </p:spTree>
    <p:extLst>
      <p:ext uri="{BB962C8B-B14F-4D97-AF65-F5344CB8AC3E}">
        <p14:creationId xmlns:p14="http://schemas.microsoft.com/office/powerpoint/2010/main" val="2935448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34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7777B963-54FA-054F-B5C3-21F8C7A26642}"/>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387F144E-C921-C146-8668-975B6424ECFD}"/>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869478F3-CA44-344B-9E0F-F43EE09F309F}"/>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F1D2D57B-3CE3-134F-B6C8-A7EFA511BBD4}" type="slidenum">
              <a:rPr lang="ko-KR" altLang="en-US"/>
              <a:pPr>
                <a:defRPr/>
              </a:pPr>
              <a:t>‹#›</a:t>
            </a:fld>
            <a:endParaRPr lang="ko-KR" altLang="en-US"/>
          </a:p>
        </p:txBody>
      </p:sp>
    </p:spTree>
    <p:extLst>
      <p:ext uri="{BB962C8B-B14F-4D97-AF65-F5344CB8AC3E}">
        <p14:creationId xmlns:p14="http://schemas.microsoft.com/office/powerpoint/2010/main" val="332761481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35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AF2F1D3A-9505-EE49-AC7B-360AA393E68B}"/>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D1129F2B-6F0B-F54B-98A2-7E6397EC9136}"/>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FB7E23A9-7858-E145-8169-17F6A8B26EBF}"/>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B5FB2FBD-785B-0149-BF91-AD6F8164EF1C}" type="slidenum">
              <a:rPr lang="ko-KR" altLang="en-US"/>
              <a:pPr>
                <a:defRPr/>
              </a:pPr>
              <a:t>‹#›</a:t>
            </a:fld>
            <a:endParaRPr lang="ko-KR" altLang="en-US"/>
          </a:p>
        </p:txBody>
      </p:sp>
    </p:spTree>
    <p:extLst>
      <p:ext uri="{BB962C8B-B14F-4D97-AF65-F5344CB8AC3E}">
        <p14:creationId xmlns:p14="http://schemas.microsoft.com/office/powerpoint/2010/main" val="26416974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36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DFDE5F1B-CF2F-3742-B87E-5D9B37D12623}"/>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2671D363-7BC8-D143-8ADF-3EAB6E728083}"/>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730D28B4-5567-9545-B91D-64B9A68F253B}"/>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8F4C0B82-F8C2-1A4F-9305-0A01EAF79F49}" type="slidenum">
              <a:rPr lang="ko-KR" altLang="en-US"/>
              <a:pPr>
                <a:defRPr/>
              </a:pPr>
              <a:t>‹#›</a:t>
            </a:fld>
            <a:endParaRPr lang="ko-KR" altLang="en-US"/>
          </a:p>
        </p:txBody>
      </p:sp>
    </p:spTree>
    <p:extLst>
      <p:ext uri="{BB962C8B-B14F-4D97-AF65-F5344CB8AC3E}">
        <p14:creationId xmlns:p14="http://schemas.microsoft.com/office/powerpoint/2010/main" val="25421657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37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09C57BC9-182C-2F4D-A770-B2DEC425D9F3}"/>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8B389410-4E6B-514E-BAD2-2D5990178D29}"/>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2D1A0371-8F77-B541-9F99-9D96DB2A25B6}"/>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D18D527A-7157-0B43-AE9E-B66FFE9259C9}" type="slidenum">
              <a:rPr lang="ko-KR" altLang="en-US"/>
              <a:pPr>
                <a:defRPr/>
              </a:pPr>
              <a:t>‹#›</a:t>
            </a:fld>
            <a:endParaRPr lang="ko-KR" altLang="en-US"/>
          </a:p>
        </p:txBody>
      </p:sp>
    </p:spTree>
    <p:extLst>
      <p:ext uri="{BB962C8B-B14F-4D97-AF65-F5344CB8AC3E}">
        <p14:creationId xmlns:p14="http://schemas.microsoft.com/office/powerpoint/2010/main" val="3567126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Rectangle 4">
            <a:extLst>
              <a:ext uri="{FF2B5EF4-FFF2-40B4-BE49-F238E27FC236}">
                <a16:creationId xmlns:a16="http://schemas.microsoft.com/office/drawing/2014/main" id="{AA125DDD-0E10-BB48-9072-E923FAA44FB1}"/>
              </a:ext>
            </a:extLst>
          </p:cNvPr>
          <p:cNvSpPr>
            <a:spLocks noGrp="1" noChangeArrowheads="1"/>
          </p:cNvSpPr>
          <p:nvPr>
            <p:ph type="dt" sz="half" idx="10"/>
          </p:nvPr>
        </p:nvSpPr>
        <p:spPr>
          <a:ln/>
        </p:spPr>
        <p:txBody>
          <a:bodyPr/>
          <a:lstStyle>
            <a:lvl1pPr>
              <a:defRPr/>
            </a:lvl1pPr>
          </a:lstStyle>
          <a:p>
            <a:pPr>
              <a:defRPr/>
            </a:pPr>
            <a:r>
              <a:rPr lang="en-US" altLang="ko-KR"/>
              <a:t>VI - Sequential Logic</a:t>
            </a:r>
            <a:endParaRPr lang="en-US" altLang="en-US"/>
          </a:p>
        </p:txBody>
      </p:sp>
      <p:sp>
        <p:nvSpPr>
          <p:cNvPr id="4" name="Rectangle 5">
            <a:extLst>
              <a:ext uri="{FF2B5EF4-FFF2-40B4-BE49-F238E27FC236}">
                <a16:creationId xmlns:a16="http://schemas.microsoft.com/office/drawing/2014/main" id="{A0C61B77-0C15-A34C-8C11-DC9439CA371C}"/>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5" name="Rectangle 6">
            <a:extLst>
              <a:ext uri="{FF2B5EF4-FFF2-40B4-BE49-F238E27FC236}">
                <a16:creationId xmlns:a16="http://schemas.microsoft.com/office/drawing/2014/main" id="{3C8D6E83-E646-EF45-89D0-038A290E54E6}"/>
              </a:ext>
            </a:extLst>
          </p:cNvPr>
          <p:cNvSpPr>
            <a:spLocks noGrp="1" noChangeArrowheads="1"/>
          </p:cNvSpPr>
          <p:nvPr>
            <p:ph type="sldNum" sz="quarter" idx="12"/>
          </p:nvPr>
        </p:nvSpPr>
        <p:spPr>
          <a:ln/>
        </p:spPr>
        <p:txBody>
          <a:bodyPr/>
          <a:lstStyle>
            <a:lvl1pPr>
              <a:defRPr/>
            </a:lvl1pPr>
          </a:lstStyle>
          <a:p>
            <a:pPr>
              <a:defRPr/>
            </a:pPr>
            <a:fld id="{90586249-3D89-894C-9B92-B6E9EF40CC1B}" type="slidenum">
              <a:rPr lang="en-US" altLang="en-US"/>
              <a:pPr>
                <a:defRPr/>
              </a:pPr>
              <a:t>‹#›</a:t>
            </a:fld>
            <a:endParaRPr lang="en-US" altLang="en-US"/>
          </a:p>
        </p:txBody>
      </p:sp>
    </p:spTree>
    <p:extLst>
      <p:ext uri="{BB962C8B-B14F-4D97-AF65-F5344CB8AC3E}">
        <p14:creationId xmlns:p14="http://schemas.microsoft.com/office/powerpoint/2010/main" val="28164529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38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9999259B-ED9D-474A-9C0B-2ED660E24D18}"/>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4C64B0A0-7CBA-474D-8378-33FF0C245A28}"/>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81439FB9-6AEB-CD47-AAF2-152029CFC524}"/>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86E333B2-4B32-654E-94EB-E4A97003AA4F}" type="slidenum">
              <a:rPr lang="ko-KR" altLang="en-US"/>
              <a:pPr>
                <a:defRPr/>
              </a:pPr>
              <a:t>‹#›</a:t>
            </a:fld>
            <a:endParaRPr lang="ko-KR" altLang="en-US"/>
          </a:p>
        </p:txBody>
      </p:sp>
    </p:spTree>
    <p:extLst>
      <p:ext uri="{BB962C8B-B14F-4D97-AF65-F5344CB8AC3E}">
        <p14:creationId xmlns:p14="http://schemas.microsoft.com/office/powerpoint/2010/main" val="205104006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39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91BF10C5-7D32-2440-A385-D65292ED2861}"/>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61BFDBB8-155B-2847-848A-EB3AD451EF0D}"/>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369BB39A-A38B-1043-91E7-A8D6ECB33A1F}"/>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7929D60B-F5E6-4B46-A6CC-4FE524D58018}" type="slidenum">
              <a:rPr lang="ko-KR" altLang="en-US"/>
              <a:pPr>
                <a:defRPr/>
              </a:pPr>
              <a:t>‹#›</a:t>
            </a:fld>
            <a:endParaRPr lang="ko-KR" altLang="en-US"/>
          </a:p>
        </p:txBody>
      </p:sp>
    </p:spTree>
    <p:extLst>
      <p:ext uri="{BB962C8B-B14F-4D97-AF65-F5344CB8AC3E}">
        <p14:creationId xmlns:p14="http://schemas.microsoft.com/office/powerpoint/2010/main" val="31104499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40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11498030-63CD-3C4E-A170-50714AD9BDE4}"/>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31228FB3-B5B8-1848-832F-86AF8A54AFB4}"/>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703E17EC-AC42-CD43-8167-B27CA595DF6C}"/>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850EA92C-FAD5-9245-AA91-3E50F3FDDB9E}" type="slidenum">
              <a:rPr lang="ko-KR" altLang="en-US"/>
              <a:pPr>
                <a:defRPr/>
              </a:pPr>
              <a:t>‹#›</a:t>
            </a:fld>
            <a:endParaRPr lang="ko-KR" altLang="en-US"/>
          </a:p>
        </p:txBody>
      </p:sp>
    </p:spTree>
    <p:extLst>
      <p:ext uri="{BB962C8B-B14F-4D97-AF65-F5344CB8AC3E}">
        <p14:creationId xmlns:p14="http://schemas.microsoft.com/office/powerpoint/2010/main" val="22792685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41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8A73CB19-0A6F-A24A-B899-5BB5BE1C467E}"/>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9477BF8C-53F5-4E4E-BC7F-C5E5EABAE73D}"/>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58B1C173-16AD-764A-9324-E279BC8BC50A}"/>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B42DE7CE-D34E-9D4D-98D8-8E0B210A3F17}" type="slidenum">
              <a:rPr lang="ko-KR" altLang="en-US"/>
              <a:pPr>
                <a:defRPr/>
              </a:pPr>
              <a:t>‹#›</a:t>
            </a:fld>
            <a:endParaRPr lang="ko-KR" altLang="en-US"/>
          </a:p>
        </p:txBody>
      </p:sp>
    </p:spTree>
    <p:extLst>
      <p:ext uri="{BB962C8B-B14F-4D97-AF65-F5344CB8AC3E}">
        <p14:creationId xmlns:p14="http://schemas.microsoft.com/office/powerpoint/2010/main" val="39374399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42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A2E8134D-FDCE-4B48-8EC9-622E4DB06E89}"/>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4A18F6BC-733B-D447-9A54-DB490E83ABCC}"/>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01A61C9E-3985-C442-BB4C-833B70BAB652}"/>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AAF17F28-F93F-FC49-80B4-D60747558B26}" type="slidenum">
              <a:rPr lang="ko-KR" altLang="en-US"/>
              <a:pPr>
                <a:defRPr/>
              </a:pPr>
              <a:t>‹#›</a:t>
            </a:fld>
            <a:endParaRPr lang="ko-KR" altLang="en-US"/>
          </a:p>
        </p:txBody>
      </p:sp>
    </p:spTree>
    <p:extLst>
      <p:ext uri="{BB962C8B-B14F-4D97-AF65-F5344CB8AC3E}">
        <p14:creationId xmlns:p14="http://schemas.microsoft.com/office/powerpoint/2010/main" val="122826117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43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9A9E2F20-FB05-D84F-B29C-4B323AEABD55}"/>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61CB03F2-DCA3-BD43-BE87-BDC328343897}"/>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1D175B84-F21B-ED49-95C6-0482F38034A2}"/>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1DBDAAF4-64E0-E448-8D35-AC928923793E}" type="slidenum">
              <a:rPr lang="ko-KR" altLang="en-US"/>
              <a:pPr>
                <a:defRPr/>
              </a:pPr>
              <a:t>‹#›</a:t>
            </a:fld>
            <a:endParaRPr lang="ko-KR" altLang="en-US"/>
          </a:p>
        </p:txBody>
      </p:sp>
    </p:spTree>
    <p:extLst>
      <p:ext uri="{BB962C8B-B14F-4D97-AF65-F5344CB8AC3E}">
        <p14:creationId xmlns:p14="http://schemas.microsoft.com/office/powerpoint/2010/main" val="23609177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44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53CC7E74-6C5D-2341-8A1E-D6083858FC1F}"/>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160CEDBE-88A9-E842-86B4-15FC992CD313}"/>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B5F13238-FB55-BF48-9777-72EAC1B6BA03}"/>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4E4ED067-CA66-7E48-B3A7-38F9BA02D722}" type="slidenum">
              <a:rPr lang="ko-KR" altLang="en-US"/>
              <a:pPr>
                <a:defRPr/>
              </a:pPr>
              <a:t>‹#›</a:t>
            </a:fld>
            <a:endParaRPr lang="ko-KR" altLang="en-US"/>
          </a:p>
        </p:txBody>
      </p:sp>
    </p:spTree>
    <p:extLst>
      <p:ext uri="{BB962C8B-B14F-4D97-AF65-F5344CB8AC3E}">
        <p14:creationId xmlns:p14="http://schemas.microsoft.com/office/powerpoint/2010/main" val="263238559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45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E3696F5A-C3F6-6546-9EAF-BB558FE2F8D2}"/>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372418E0-8C8C-DC4F-82A5-4027569EF498}"/>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6979DDB5-E64C-B148-AE54-B5822D6D9703}"/>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5EBCEF1F-58EE-4C4C-92EE-0ECE80AED58B}" type="slidenum">
              <a:rPr lang="ko-KR" altLang="en-US"/>
              <a:pPr>
                <a:defRPr/>
              </a:pPr>
              <a:t>‹#›</a:t>
            </a:fld>
            <a:endParaRPr lang="ko-KR" altLang="en-US"/>
          </a:p>
        </p:txBody>
      </p:sp>
    </p:spTree>
    <p:extLst>
      <p:ext uri="{BB962C8B-B14F-4D97-AF65-F5344CB8AC3E}">
        <p14:creationId xmlns:p14="http://schemas.microsoft.com/office/powerpoint/2010/main" val="32969496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46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D72F0494-2D1A-C143-9840-D19FBA4156D6}"/>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F532A9C3-EE93-A24B-AF3A-47285DB6045F}"/>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CFCA9318-40F3-FD4D-B32D-4B80603FFCDF}"/>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46C2AB46-DCE6-0641-B8AA-62B7BF1C972E}" type="slidenum">
              <a:rPr lang="ko-KR" altLang="en-US"/>
              <a:pPr>
                <a:defRPr/>
              </a:pPr>
              <a:t>‹#›</a:t>
            </a:fld>
            <a:endParaRPr lang="ko-KR" altLang="en-US"/>
          </a:p>
        </p:txBody>
      </p:sp>
    </p:spTree>
    <p:extLst>
      <p:ext uri="{BB962C8B-B14F-4D97-AF65-F5344CB8AC3E}">
        <p14:creationId xmlns:p14="http://schemas.microsoft.com/office/powerpoint/2010/main" val="314903944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47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D4DEA585-55CF-EC43-B5BD-044F1BF08C43}"/>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FCB7D104-D03C-EC40-B7D2-0BF67E7B6883}"/>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20BD307D-548C-144B-B61E-7A4DFFD9D005}"/>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9471C20C-5E43-AB40-9966-DCACC0C03C03}" type="slidenum">
              <a:rPr lang="ko-KR" altLang="en-US"/>
              <a:pPr>
                <a:defRPr/>
              </a:pPr>
              <a:t>‹#›</a:t>
            </a:fld>
            <a:endParaRPr lang="ko-KR" altLang="en-US"/>
          </a:p>
        </p:txBody>
      </p:sp>
    </p:spTree>
    <p:extLst>
      <p:ext uri="{BB962C8B-B14F-4D97-AF65-F5344CB8AC3E}">
        <p14:creationId xmlns:p14="http://schemas.microsoft.com/office/powerpoint/2010/main" val="55213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01FBF6A-E041-6A4C-B476-3968A1961512}"/>
              </a:ext>
            </a:extLst>
          </p:cNvPr>
          <p:cNvSpPr>
            <a:spLocks noGrp="1" noChangeArrowheads="1"/>
          </p:cNvSpPr>
          <p:nvPr>
            <p:ph type="dt" sz="half" idx="10"/>
          </p:nvPr>
        </p:nvSpPr>
        <p:spPr>
          <a:ln/>
        </p:spPr>
        <p:txBody>
          <a:bodyPr/>
          <a:lstStyle>
            <a:lvl1pPr>
              <a:defRPr/>
            </a:lvl1pPr>
          </a:lstStyle>
          <a:p>
            <a:pPr>
              <a:defRPr/>
            </a:pPr>
            <a:r>
              <a:rPr lang="en-US" altLang="ko-KR"/>
              <a:t>VI - Sequential Logic</a:t>
            </a:r>
            <a:endParaRPr lang="en-US" altLang="en-US"/>
          </a:p>
        </p:txBody>
      </p:sp>
      <p:sp>
        <p:nvSpPr>
          <p:cNvPr id="3" name="Rectangle 5">
            <a:extLst>
              <a:ext uri="{FF2B5EF4-FFF2-40B4-BE49-F238E27FC236}">
                <a16:creationId xmlns:a16="http://schemas.microsoft.com/office/drawing/2014/main" id="{31126993-02C3-3148-9D14-4C8194BF2B50}"/>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4" name="Rectangle 6">
            <a:extLst>
              <a:ext uri="{FF2B5EF4-FFF2-40B4-BE49-F238E27FC236}">
                <a16:creationId xmlns:a16="http://schemas.microsoft.com/office/drawing/2014/main" id="{FD865F04-8CD5-CD46-9CC8-617ECEDB2CB8}"/>
              </a:ext>
            </a:extLst>
          </p:cNvPr>
          <p:cNvSpPr>
            <a:spLocks noGrp="1" noChangeArrowheads="1"/>
          </p:cNvSpPr>
          <p:nvPr>
            <p:ph type="sldNum" sz="quarter" idx="12"/>
          </p:nvPr>
        </p:nvSpPr>
        <p:spPr>
          <a:ln/>
        </p:spPr>
        <p:txBody>
          <a:bodyPr/>
          <a:lstStyle>
            <a:lvl1pPr>
              <a:defRPr/>
            </a:lvl1pPr>
          </a:lstStyle>
          <a:p>
            <a:pPr>
              <a:defRPr/>
            </a:pPr>
            <a:fld id="{3D2D1165-F5A0-4244-9791-383FCFCB8739}" type="slidenum">
              <a:rPr lang="en-US" altLang="en-US"/>
              <a:pPr>
                <a:defRPr/>
              </a:pPr>
              <a:t>‹#›</a:t>
            </a:fld>
            <a:endParaRPr lang="en-US" altLang="en-US"/>
          </a:p>
        </p:txBody>
      </p:sp>
    </p:spTree>
    <p:extLst>
      <p:ext uri="{BB962C8B-B14F-4D97-AF65-F5344CB8AC3E}">
        <p14:creationId xmlns:p14="http://schemas.microsoft.com/office/powerpoint/2010/main" val="3356989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48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999D9DD5-B181-1B41-AE08-8F8AB8B77A17}"/>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53575862-5D95-5144-AFCF-E59631634023}"/>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72F8BFED-C305-0846-B59B-F62A1D95FC12}"/>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5172D5E6-4FB1-8441-9F4A-EE72FE3ADAE4}" type="slidenum">
              <a:rPr lang="ko-KR" altLang="en-US"/>
              <a:pPr>
                <a:defRPr/>
              </a:pPr>
              <a:t>‹#›</a:t>
            </a:fld>
            <a:endParaRPr lang="ko-KR" altLang="en-US"/>
          </a:p>
        </p:txBody>
      </p:sp>
    </p:spTree>
    <p:extLst>
      <p:ext uri="{BB962C8B-B14F-4D97-AF65-F5344CB8AC3E}">
        <p14:creationId xmlns:p14="http://schemas.microsoft.com/office/powerpoint/2010/main" val="56348583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49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2B729F02-1558-A944-BD43-2FE88941354D}"/>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57AAE2DA-C485-1040-8253-FA294C4CDAD6}"/>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F31017FE-42E2-224B-99EE-45998A6FEA18}"/>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6A975AB9-3357-CF41-856A-B051CAC883DC}" type="slidenum">
              <a:rPr lang="ko-KR" altLang="en-US"/>
              <a:pPr>
                <a:defRPr/>
              </a:pPr>
              <a:t>‹#›</a:t>
            </a:fld>
            <a:endParaRPr lang="ko-KR" altLang="en-US"/>
          </a:p>
        </p:txBody>
      </p:sp>
    </p:spTree>
    <p:extLst>
      <p:ext uri="{BB962C8B-B14F-4D97-AF65-F5344CB8AC3E}">
        <p14:creationId xmlns:p14="http://schemas.microsoft.com/office/powerpoint/2010/main" val="95384607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50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55892F60-FBEB-BD40-87B6-3F7673676086}"/>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7333EB49-3FF0-6442-8FCD-52821DC9162A}"/>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309E83F4-3C11-C748-A733-DC70864848FE}"/>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58CA9AC5-EB16-2E46-A6CD-DBB836FDBEE4}" type="slidenum">
              <a:rPr lang="ko-KR" altLang="en-US"/>
              <a:pPr>
                <a:defRPr/>
              </a:pPr>
              <a:t>‹#›</a:t>
            </a:fld>
            <a:endParaRPr lang="ko-KR" altLang="en-US"/>
          </a:p>
        </p:txBody>
      </p:sp>
    </p:spTree>
    <p:extLst>
      <p:ext uri="{BB962C8B-B14F-4D97-AF65-F5344CB8AC3E}">
        <p14:creationId xmlns:p14="http://schemas.microsoft.com/office/powerpoint/2010/main" val="390665084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51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8F416923-68E1-C445-B9B9-93C3DAB01753}"/>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6B91AED6-FBDE-DC4F-8B3D-C7BDFA2C8C85}"/>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E77FD016-3B67-8548-A913-AEB664E4E243}"/>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8144C93E-B270-2B4B-93CF-A9C245CFFA3F}" type="slidenum">
              <a:rPr lang="ko-KR" altLang="en-US"/>
              <a:pPr>
                <a:defRPr/>
              </a:pPr>
              <a:t>‹#›</a:t>
            </a:fld>
            <a:endParaRPr lang="ko-KR" altLang="en-US"/>
          </a:p>
        </p:txBody>
      </p:sp>
    </p:spTree>
    <p:extLst>
      <p:ext uri="{BB962C8B-B14F-4D97-AF65-F5344CB8AC3E}">
        <p14:creationId xmlns:p14="http://schemas.microsoft.com/office/powerpoint/2010/main" val="93899505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52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A5AD6130-7BA6-0C41-B1C6-2CE74E85E018}"/>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23B04A9E-952E-AF4E-AFF4-0CD68859D217}"/>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37A840B9-16FB-4248-8A0E-864D62CFF865}"/>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371743B3-9553-BB49-BE67-937E6FA648D4}" type="slidenum">
              <a:rPr lang="ko-KR" altLang="en-US"/>
              <a:pPr>
                <a:defRPr/>
              </a:pPr>
              <a:t>‹#›</a:t>
            </a:fld>
            <a:endParaRPr lang="ko-KR" altLang="en-US"/>
          </a:p>
        </p:txBody>
      </p:sp>
    </p:spTree>
    <p:extLst>
      <p:ext uri="{BB962C8B-B14F-4D97-AF65-F5344CB8AC3E}">
        <p14:creationId xmlns:p14="http://schemas.microsoft.com/office/powerpoint/2010/main" val="38076891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53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01C7F846-0450-D146-B12F-D84B9D937700}"/>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B444041C-A913-EC4E-A4C9-BC244F875D06}"/>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14B28152-1C9C-024F-89F9-45D591CD3EFA}"/>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FD7D1A79-67B6-3344-9532-4AB770F80C97}" type="slidenum">
              <a:rPr lang="ko-KR" altLang="en-US"/>
              <a:pPr>
                <a:defRPr/>
              </a:pPr>
              <a:t>‹#›</a:t>
            </a:fld>
            <a:endParaRPr lang="ko-KR" altLang="en-US"/>
          </a:p>
        </p:txBody>
      </p:sp>
    </p:spTree>
    <p:extLst>
      <p:ext uri="{BB962C8B-B14F-4D97-AF65-F5344CB8AC3E}">
        <p14:creationId xmlns:p14="http://schemas.microsoft.com/office/powerpoint/2010/main" val="42929555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구역 머리글">
    <p:bg>
      <p:bgPr>
        <a:gradFill rotWithShape="0">
          <a:gsLst>
            <a:gs pos="0">
              <a:srgbClr val="FFFFFF"/>
            </a:gs>
            <a:gs pos="50999">
              <a:srgbClr val="FFFFFF"/>
            </a:gs>
            <a:gs pos="77000">
              <a:srgbClr val="E2E8E1"/>
            </a:gs>
            <a:gs pos="100000">
              <a:srgbClr val="8FA0A7"/>
            </a:gs>
          </a:gsLst>
          <a:lin ang="5400000" scaled="1"/>
        </a:gradFill>
        <a:effectLst/>
      </p:bgPr>
    </p:bg>
    <p:spTree>
      <p:nvGrpSpPr>
        <p:cNvPr id="1" name=""/>
        <p:cNvGrpSpPr/>
        <p:nvPr/>
      </p:nvGrpSpPr>
      <p:grpSpPr>
        <a:xfrm>
          <a:off x="0" y="0"/>
          <a:ext cx="0" cy="0"/>
          <a:chOff x="0" y="0"/>
          <a:chExt cx="0" cy="0"/>
        </a:xfrm>
      </p:grpSpPr>
      <p:sp>
        <p:nvSpPr>
          <p:cNvPr id="4" name="제목 1">
            <a:extLst>
              <a:ext uri="{FF2B5EF4-FFF2-40B4-BE49-F238E27FC236}">
                <a16:creationId xmlns:a16="http://schemas.microsoft.com/office/drawing/2014/main" id="{91500DCD-0E9B-B243-82EB-E1C4AEECD537}"/>
              </a:ext>
            </a:extLst>
          </p:cNvPr>
          <p:cNvSpPr txBox="1">
            <a:spLocks/>
          </p:cNvSpPr>
          <p:nvPr/>
        </p:nvSpPr>
        <p:spPr>
          <a:xfrm>
            <a:off x="631825" y="1730375"/>
            <a:ext cx="8002588" cy="2890838"/>
          </a:xfrm>
          <a:prstGeom prst="rect">
            <a:avLst/>
          </a:prstGeom>
        </p:spPr>
        <p:txBody>
          <a:bodyPr lIns="69533" tIns="34766" rIns="69533" bIns="34766" anchor="b">
            <a:normAutofit/>
          </a:bodyPr>
          <a:lstStyle>
            <a:lvl1pPr algn="ctr" defTabSz="914400" rtl="0" eaLnBrk="1" latinLnBrk="1" hangingPunct="1">
              <a:lnSpc>
                <a:spcPct val="90000"/>
              </a:lnSpc>
              <a:spcBef>
                <a:spcPct val="0"/>
              </a:spcBef>
              <a:buNone/>
              <a:defRPr sz="4400" b="1" kern="1200">
                <a:solidFill>
                  <a:schemeClr val="bg2">
                    <a:lumMod val="25000"/>
                  </a:schemeClr>
                </a:solidFill>
                <a:latin typeface="Arial" panose="020B0604020202020204" pitchFamily="34" charset="0"/>
                <a:ea typeface="+mj-ea"/>
                <a:cs typeface="Arial" panose="020B0604020202020204" pitchFamily="34" charset="0"/>
              </a:defRPr>
            </a:lvl1pPr>
          </a:lstStyle>
          <a:p>
            <a:pPr algn="l" defTabSz="695310" fontAlgn="auto">
              <a:spcAft>
                <a:spcPts val="0"/>
              </a:spcAft>
              <a:defRPr/>
            </a:pPr>
            <a:r>
              <a:rPr lang="ko-KR" altLang="en-US" sz="3346" dirty="0">
                <a:solidFill>
                  <a:srgbClr val="E7E6E6">
                    <a:lumMod val="25000"/>
                  </a:srgbClr>
                </a:solidFill>
              </a:rPr>
              <a:t>마스터 제목 스타일 편집</a:t>
            </a:r>
          </a:p>
        </p:txBody>
      </p:sp>
      <p:sp>
        <p:nvSpPr>
          <p:cNvPr id="3" name="텍스트 개체 틀 2"/>
          <p:cNvSpPr>
            <a:spLocks noGrp="1"/>
          </p:cNvSpPr>
          <p:nvPr>
            <p:ph type="body" idx="1"/>
          </p:nvPr>
        </p:nvSpPr>
        <p:spPr>
          <a:xfrm>
            <a:off x="632552" y="4648956"/>
            <a:ext cx="7996238" cy="1519634"/>
          </a:xfrm>
        </p:spPr>
        <p:txBody>
          <a:bodyPr/>
          <a:lstStyle>
            <a:lvl1pPr marL="0" indent="0">
              <a:buNone/>
              <a:defRPr sz="1825">
                <a:solidFill>
                  <a:srgbClr val="826983"/>
                </a:solidFill>
              </a:defRPr>
            </a:lvl1pPr>
            <a:lvl2pPr marL="347655" indent="0">
              <a:buNone/>
              <a:defRPr sz="1521">
                <a:solidFill>
                  <a:schemeClr val="tx1">
                    <a:tint val="75000"/>
                  </a:schemeClr>
                </a:solidFill>
              </a:defRPr>
            </a:lvl2pPr>
            <a:lvl3pPr marL="695310" indent="0">
              <a:buNone/>
              <a:defRPr sz="1369">
                <a:solidFill>
                  <a:schemeClr val="tx1">
                    <a:tint val="75000"/>
                  </a:schemeClr>
                </a:solidFill>
              </a:defRPr>
            </a:lvl3pPr>
            <a:lvl4pPr marL="1042965" indent="0">
              <a:buNone/>
              <a:defRPr sz="1217">
                <a:solidFill>
                  <a:schemeClr val="tx1">
                    <a:tint val="75000"/>
                  </a:schemeClr>
                </a:solidFill>
              </a:defRPr>
            </a:lvl4pPr>
            <a:lvl5pPr marL="1390620" indent="0">
              <a:buNone/>
              <a:defRPr sz="1217">
                <a:solidFill>
                  <a:schemeClr val="tx1">
                    <a:tint val="75000"/>
                  </a:schemeClr>
                </a:solidFill>
              </a:defRPr>
            </a:lvl5pPr>
            <a:lvl6pPr marL="1738274" indent="0">
              <a:buNone/>
              <a:defRPr sz="1217">
                <a:solidFill>
                  <a:schemeClr val="tx1">
                    <a:tint val="75000"/>
                  </a:schemeClr>
                </a:solidFill>
              </a:defRPr>
            </a:lvl6pPr>
            <a:lvl7pPr marL="2085929" indent="0">
              <a:buNone/>
              <a:defRPr sz="1217">
                <a:solidFill>
                  <a:schemeClr val="tx1">
                    <a:tint val="75000"/>
                  </a:schemeClr>
                </a:solidFill>
              </a:defRPr>
            </a:lvl7pPr>
            <a:lvl8pPr marL="2433584" indent="0">
              <a:buNone/>
              <a:defRPr sz="1217">
                <a:solidFill>
                  <a:schemeClr val="tx1">
                    <a:tint val="75000"/>
                  </a:schemeClr>
                </a:solidFill>
              </a:defRPr>
            </a:lvl8pPr>
            <a:lvl9pPr marL="2781239" indent="0">
              <a:buNone/>
              <a:defRPr sz="1217">
                <a:solidFill>
                  <a:schemeClr val="tx1">
                    <a:tint val="75000"/>
                  </a:schemeClr>
                </a:solidFill>
              </a:defRPr>
            </a:lvl9pPr>
          </a:lstStyle>
          <a:p>
            <a:pPr lvl="0"/>
            <a:r>
              <a:rPr lang="ko-KR" altLang="en-US"/>
              <a:t>마스터 텍스트 스타일 편집</a:t>
            </a:r>
          </a:p>
        </p:txBody>
      </p:sp>
      <p:sp>
        <p:nvSpPr>
          <p:cNvPr id="5" name="바닥글 개체 틀 4">
            <a:extLst>
              <a:ext uri="{FF2B5EF4-FFF2-40B4-BE49-F238E27FC236}">
                <a16:creationId xmlns:a16="http://schemas.microsoft.com/office/drawing/2014/main" id="{F4172891-A38F-F341-897D-07DA6D225B85}"/>
              </a:ext>
            </a:extLst>
          </p:cNvPr>
          <p:cNvSpPr>
            <a:spLocks noGrp="1"/>
          </p:cNvSpPr>
          <p:nvPr>
            <p:ph type="ftr" sz="quarter" idx="10"/>
          </p:nvPr>
        </p:nvSpPr>
        <p:spPr/>
        <p:txBody>
          <a:bodyPr/>
          <a:lstStyle>
            <a:lvl1pPr>
              <a:defRPr>
                <a:solidFill>
                  <a:srgbClr val="E7E6E6">
                    <a:lumMod val="25000"/>
                  </a:srgbClr>
                </a:solidFill>
                <a:latin typeface="Arial" panose="020B0604020202020204" pitchFamily="34" charset="0"/>
                <a:cs typeface="Arial" panose="020B0604020202020204" pitchFamily="34" charset="0"/>
              </a:defRPr>
            </a:lvl1pPr>
          </a:lstStyle>
          <a:p>
            <a:pPr>
              <a:defRPr/>
            </a:pPr>
            <a:endParaRPr lang="ko-KR" altLang="en-US"/>
          </a:p>
        </p:txBody>
      </p:sp>
      <p:sp>
        <p:nvSpPr>
          <p:cNvPr id="6" name="슬라이드 번호 개체 틀 5">
            <a:extLst>
              <a:ext uri="{FF2B5EF4-FFF2-40B4-BE49-F238E27FC236}">
                <a16:creationId xmlns:a16="http://schemas.microsoft.com/office/drawing/2014/main" id="{0F6D19C4-866A-2747-8F73-E26D7F820186}"/>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1BCF8B47-2C73-F242-BFC5-81CFB681A94E}" type="slidenum">
              <a:rPr lang="ko-KR" altLang="en-US"/>
              <a:pPr>
                <a:defRPr/>
              </a:pPr>
              <a:t>‹#›</a:t>
            </a:fld>
            <a:endParaRPr lang="ko-KR" altLang="en-US"/>
          </a:p>
        </p:txBody>
      </p:sp>
    </p:spTree>
    <p:extLst>
      <p:ext uri="{BB962C8B-B14F-4D97-AF65-F5344CB8AC3E}">
        <p14:creationId xmlns:p14="http://schemas.microsoft.com/office/powerpoint/2010/main" val="7634945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54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A7F32C76-9B92-8546-9BD8-D1512584B137}"/>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8" name="제목 개체 틀 1"/>
          <p:cNvSpPr>
            <a:spLocks noGrp="1"/>
          </p:cNvSpPr>
          <p:nvPr>
            <p:ph type="title"/>
          </p:nvPr>
        </p:nvSpPr>
        <p:spPr>
          <a:xfrm>
            <a:off x="258114" y="332433"/>
            <a:ext cx="5630225" cy="777402"/>
          </a:xfrm>
          <a:prstGeom prst="rect">
            <a:avLst/>
          </a:prstGeom>
        </p:spPr>
        <p:txBody>
          <a:bodyPr/>
          <a:lstStyle/>
          <a:p>
            <a:r>
              <a:rPr lang="ko-KR" altLang="en-US"/>
              <a:t>마스터 제목 스타일 편집</a:t>
            </a:r>
            <a:endParaRPr lang="ko-KR" altLang="en-US" dirty="0"/>
          </a:p>
        </p:txBody>
      </p:sp>
      <p:sp>
        <p:nvSpPr>
          <p:cNvPr id="5" name="바닥글 개체 틀 4">
            <a:extLst>
              <a:ext uri="{FF2B5EF4-FFF2-40B4-BE49-F238E27FC236}">
                <a16:creationId xmlns:a16="http://schemas.microsoft.com/office/drawing/2014/main" id="{64A51A4B-DFB7-0740-BC33-69EF77EDD48B}"/>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541DCFBF-3BFA-3346-94DB-D3B04DC4235C}"/>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EB239E09-0A0B-2D4A-A674-E19C8BE2C175}" type="slidenum">
              <a:rPr lang="ko-KR" altLang="en-US"/>
              <a:pPr>
                <a:defRPr/>
              </a:pPr>
              <a:t>‹#›</a:t>
            </a:fld>
            <a:endParaRPr lang="ko-KR" altLang="en-US"/>
          </a:p>
        </p:txBody>
      </p:sp>
    </p:spTree>
    <p:extLst>
      <p:ext uri="{BB962C8B-B14F-4D97-AF65-F5344CB8AC3E}">
        <p14:creationId xmlns:p14="http://schemas.microsoft.com/office/powerpoint/2010/main" val="256001186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코드있는 슬라이드1">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DE8A15-750E-2E49-A237-9CBE4E98B060}"/>
              </a:ext>
            </a:extLst>
          </p:cNvPr>
          <p:cNvSpPr txBox="1"/>
          <p:nvPr/>
        </p:nvSpPr>
        <p:spPr>
          <a:xfrm>
            <a:off x="4333875" y="1408113"/>
            <a:ext cx="4438650" cy="425450"/>
          </a:xfrm>
          <a:prstGeom prst="rect">
            <a:avLst/>
          </a:prstGeom>
          <a:noFill/>
          <a:ln w="12700">
            <a:solidFill>
              <a:srgbClr val="8FA0A7"/>
            </a:solidFill>
          </a:ln>
        </p:spPr>
        <p:txBody>
          <a:bodyPr>
            <a:spAutoFit/>
          </a:bodyPr>
          <a:lstStyle/>
          <a:p>
            <a:pPr algn="ctr" defTabSz="695310" eaLnBrk="1" fontAlgn="auto" latinLnBrk="1" hangingPunct="1">
              <a:spcBef>
                <a:spcPts val="0"/>
              </a:spcBef>
              <a:spcAft>
                <a:spcPts val="0"/>
              </a:spcAft>
              <a:defRPr/>
            </a:pPr>
            <a:endParaRPr lang="ko-KR" altLang="en-US" sz="2129" spc="-114" dirty="0">
              <a:solidFill>
                <a:prstClr val="black">
                  <a:lumMod val="85000"/>
                  <a:lumOff val="15000"/>
                </a:prstClr>
              </a:solidFill>
              <a:latin typeface="맑은 고딕" panose="020F0502020204030204"/>
            </a:endParaRPr>
          </a:p>
        </p:txBody>
      </p:sp>
      <p:sp>
        <p:nvSpPr>
          <p:cNvPr id="6" name="TextBox 5">
            <a:extLst>
              <a:ext uri="{FF2B5EF4-FFF2-40B4-BE49-F238E27FC236}">
                <a16:creationId xmlns:a16="http://schemas.microsoft.com/office/drawing/2014/main" id="{A384955A-BEA8-564B-BAC3-A0A846DC76A7}"/>
              </a:ext>
            </a:extLst>
          </p:cNvPr>
          <p:cNvSpPr txBox="1"/>
          <p:nvPr/>
        </p:nvSpPr>
        <p:spPr>
          <a:xfrm>
            <a:off x="4333875" y="1408113"/>
            <a:ext cx="4438650" cy="425450"/>
          </a:xfrm>
          <a:prstGeom prst="rect">
            <a:avLst/>
          </a:prstGeom>
          <a:noFill/>
          <a:ln w="12700">
            <a:solidFill>
              <a:srgbClr val="8FA0A7"/>
            </a:solidFill>
          </a:ln>
        </p:spPr>
        <p:txBody>
          <a:bodyPr>
            <a:spAutoFit/>
          </a:bodyPr>
          <a:lstStyle/>
          <a:p>
            <a:pPr algn="ctr" defTabSz="695310" eaLnBrk="1" fontAlgn="auto" latinLnBrk="1" hangingPunct="1">
              <a:spcBef>
                <a:spcPts val="0"/>
              </a:spcBef>
              <a:spcAft>
                <a:spcPts val="0"/>
              </a:spcAft>
              <a:defRPr/>
            </a:pPr>
            <a:endParaRPr lang="ko-KR" altLang="en-US" sz="2129" spc="-114" dirty="0">
              <a:solidFill>
                <a:prstClr val="black">
                  <a:lumMod val="85000"/>
                  <a:lumOff val="15000"/>
                </a:prstClr>
              </a:solidFill>
              <a:latin typeface="맑은 고딕" panose="020F0502020204030204"/>
            </a:endParaRPr>
          </a:p>
        </p:txBody>
      </p:sp>
      <p:cxnSp>
        <p:nvCxnSpPr>
          <p:cNvPr id="7" name="직선 연결선 8">
            <a:extLst>
              <a:ext uri="{FF2B5EF4-FFF2-40B4-BE49-F238E27FC236}">
                <a16:creationId xmlns:a16="http://schemas.microsoft.com/office/drawing/2014/main" id="{69A0AA9A-9C1A-1D4F-969F-1B81733458A5}"/>
              </a:ext>
            </a:extLst>
          </p:cNvPr>
          <p:cNvCxnSpPr/>
          <p:nvPr/>
        </p:nvCxnSpPr>
        <p:spPr>
          <a:xfrm>
            <a:off x="-50800" y="1169988"/>
            <a:ext cx="5995988"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4" name="텍스트 개체 틀 3"/>
          <p:cNvSpPr>
            <a:spLocks noGrp="1"/>
          </p:cNvSpPr>
          <p:nvPr>
            <p:ph type="body" sz="half" idx="2"/>
          </p:nvPr>
        </p:nvSpPr>
        <p:spPr>
          <a:xfrm>
            <a:off x="258113" y="1410432"/>
            <a:ext cx="3717180" cy="3860997"/>
          </a:xfrm>
        </p:spPr>
        <p:txBody>
          <a:bodyPr/>
          <a:lstStyle>
            <a:lvl1pPr marL="217284" indent="-217284">
              <a:buClr>
                <a:srgbClr val="826983"/>
              </a:buClr>
              <a:buFont typeface="Wingdings" panose="05000000000000000000" pitchFamily="2" charset="2"/>
              <a:buChar char="§"/>
              <a:defRPr sz="1217"/>
            </a:lvl1pPr>
            <a:lvl2pPr marL="564939" indent="-217284">
              <a:buClr>
                <a:srgbClr val="826983"/>
              </a:buClr>
              <a:buFont typeface="맑은 고딕" panose="020B0503020000020004" pitchFamily="50" charset="-127"/>
              <a:buChar char="-"/>
              <a:defRPr sz="912"/>
            </a:lvl2pPr>
            <a:lvl3pPr marL="825680" indent="-130371">
              <a:buFont typeface="맑은 고딕" panose="020B0503020000020004" pitchFamily="50" charset="-127"/>
              <a:buChar char="-"/>
              <a:defRPr sz="912"/>
            </a:lvl3pPr>
            <a:lvl4pPr marL="1173335" indent="-130371">
              <a:buFont typeface="맑은 고딕" panose="020B0503020000020004" pitchFamily="50" charset="-127"/>
              <a:buChar char="-"/>
              <a:defRPr sz="760"/>
            </a:lvl4pPr>
            <a:lvl5pPr marL="1520990" indent="-130371">
              <a:buFont typeface="맑은 고딕" panose="020B0503020000020004" pitchFamily="50" charset="-127"/>
              <a:buChar char="-"/>
              <a:defRPr sz="760"/>
            </a:lvl5pPr>
            <a:lvl6pPr marL="1738274" indent="0">
              <a:buNone/>
              <a:defRPr sz="760"/>
            </a:lvl6pPr>
            <a:lvl7pPr marL="2085929" indent="0">
              <a:buNone/>
              <a:defRPr sz="760"/>
            </a:lvl7pPr>
            <a:lvl8pPr marL="2433584" indent="0">
              <a:buNone/>
              <a:defRPr sz="760"/>
            </a:lvl8pPr>
            <a:lvl9pPr marL="2781239" indent="0">
              <a:buNone/>
              <a:defRPr sz="76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13" name="제목 개체 틀 1"/>
          <p:cNvSpPr>
            <a:spLocks noGrp="1"/>
          </p:cNvSpPr>
          <p:nvPr>
            <p:ph type="title"/>
          </p:nvPr>
        </p:nvSpPr>
        <p:spPr>
          <a:xfrm>
            <a:off x="258114" y="332433"/>
            <a:ext cx="5630225" cy="777402"/>
          </a:xfrm>
          <a:prstGeom prst="rect">
            <a:avLst/>
          </a:prstGeom>
        </p:spPr>
        <p:txBody>
          <a:bodyPr/>
          <a:lstStyle/>
          <a:p>
            <a:r>
              <a:rPr lang="ko-KR" altLang="en-US"/>
              <a:t>마스터 제목 스타일 편집</a:t>
            </a:r>
            <a:endParaRPr lang="ko-KR" altLang="en-US" dirty="0"/>
          </a:p>
        </p:txBody>
      </p:sp>
      <p:sp>
        <p:nvSpPr>
          <p:cNvPr id="8" name="바닥글 개체 틀 4">
            <a:extLst>
              <a:ext uri="{FF2B5EF4-FFF2-40B4-BE49-F238E27FC236}">
                <a16:creationId xmlns:a16="http://schemas.microsoft.com/office/drawing/2014/main" id="{AA659FA3-F900-934D-9052-47184D1B6E32}"/>
              </a:ext>
            </a:extLst>
          </p:cNvPr>
          <p:cNvSpPr>
            <a:spLocks noGrp="1"/>
          </p:cNvSpPr>
          <p:nvPr>
            <p:ph type="ftr" sz="quarter" idx="10"/>
          </p:nvPr>
        </p:nvSpPr>
        <p:spPr/>
        <p:txBody>
          <a:bodyPr/>
          <a:lstStyle>
            <a:lvl1pPr algn="ctr">
              <a:defRPr sz="912">
                <a:solidFill>
                  <a:srgbClr val="E7E6E6">
                    <a:lumMod val="25000"/>
                  </a:srgbClr>
                </a:solidFill>
                <a:latin typeface="Arial" panose="020B0604020202020204" pitchFamily="34" charset="0"/>
                <a:cs typeface="Arial" panose="020B0604020202020204" pitchFamily="34" charset="0"/>
              </a:defRPr>
            </a:lvl1pPr>
          </a:lstStyle>
          <a:p>
            <a:pPr>
              <a:defRPr/>
            </a:pPr>
            <a:endParaRPr lang="ko-KR" altLang="en-US"/>
          </a:p>
        </p:txBody>
      </p:sp>
      <p:sp>
        <p:nvSpPr>
          <p:cNvPr id="9" name="슬라이드 번호 개체 틀 5">
            <a:extLst>
              <a:ext uri="{FF2B5EF4-FFF2-40B4-BE49-F238E27FC236}">
                <a16:creationId xmlns:a16="http://schemas.microsoft.com/office/drawing/2014/main" id="{D01F093F-116C-D945-A04D-0347FEBC3154}"/>
              </a:ext>
            </a:extLst>
          </p:cNvPr>
          <p:cNvSpPr>
            <a:spLocks noGrp="1"/>
          </p:cNvSpPr>
          <p:nvPr>
            <p:ph type="sldNum" sz="quarter" idx="11"/>
          </p:nvPr>
        </p:nvSpPr>
        <p:spPr/>
        <p:txBody>
          <a:bodyPr/>
          <a:lstStyle>
            <a:lvl1pPr algn="r">
              <a:defRPr sz="912" smtClean="0">
                <a:solidFill>
                  <a:srgbClr val="E7E6E6">
                    <a:lumMod val="25000"/>
                  </a:srgbClr>
                </a:solidFill>
                <a:latin typeface="Arial" panose="020B0604020202020204" pitchFamily="34" charset="0"/>
                <a:cs typeface="Arial" panose="020B0604020202020204" pitchFamily="34" charset="0"/>
              </a:defRPr>
            </a:lvl1pPr>
          </a:lstStyle>
          <a:p>
            <a:pPr>
              <a:defRPr/>
            </a:pPr>
            <a:fld id="{8D7ADB9C-8853-FF46-A3FD-7FAEEBAAB722}" type="slidenum">
              <a:rPr lang="ko-KR" altLang="en-US"/>
              <a:pPr>
                <a:defRPr/>
              </a:pPr>
              <a:t>‹#›</a:t>
            </a:fld>
            <a:endParaRPr lang="ko-KR" altLang="en-US"/>
          </a:p>
        </p:txBody>
      </p:sp>
    </p:spTree>
    <p:extLst>
      <p:ext uri="{BB962C8B-B14F-4D97-AF65-F5344CB8AC3E}">
        <p14:creationId xmlns:p14="http://schemas.microsoft.com/office/powerpoint/2010/main" val="121285016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55_제목 및 내용">
    <p:spTree>
      <p:nvGrpSpPr>
        <p:cNvPr id="1" name=""/>
        <p:cNvGrpSpPr/>
        <p:nvPr/>
      </p:nvGrpSpPr>
      <p:grpSpPr>
        <a:xfrm>
          <a:off x="0" y="0"/>
          <a:ext cx="0" cy="0"/>
          <a:chOff x="0" y="0"/>
          <a:chExt cx="0" cy="0"/>
        </a:xfrm>
      </p:grpSpPr>
      <p:cxnSp>
        <p:nvCxnSpPr>
          <p:cNvPr id="4" name="직선 연결선 6">
            <a:extLst>
              <a:ext uri="{FF2B5EF4-FFF2-40B4-BE49-F238E27FC236}">
                <a16:creationId xmlns:a16="http://schemas.microsoft.com/office/drawing/2014/main" id="{B89C275C-5268-A242-8618-70FD0375FC65}"/>
              </a:ext>
            </a:extLst>
          </p:cNvPr>
          <p:cNvCxnSpPr/>
          <p:nvPr/>
        </p:nvCxnSpPr>
        <p:spPr>
          <a:xfrm>
            <a:off x="-50800" y="1169988"/>
            <a:ext cx="1181100" cy="0"/>
          </a:xfrm>
          <a:prstGeom prst="line">
            <a:avLst/>
          </a:prstGeom>
          <a:ln w="57150">
            <a:solidFill>
              <a:srgbClr val="8FA0A7"/>
            </a:solidFill>
          </a:ln>
        </p:spPr>
        <p:style>
          <a:lnRef idx="1">
            <a:schemeClr val="accent1"/>
          </a:lnRef>
          <a:fillRef idx="0">
            <a:schemeClr val="accent1"/>
          </a:fillRef>
          <a:effectRef idx="0">
            <a:schemeClr val="accent1"/>
          </a:effectRef>
          <a:fontRef idx="minor">
            <a:schemeClr val="tx1"/>
          </a:fontRef>
        </p:style>
      </p:cxnSp>
      <p:sp>
        <p:nvSpPr>
          <p:cNvPr id="2" name="제목 1"/>
          <p:cNvSpPr>
            <a:spLocks noGrp="1"/>
          </p:cNvSpPr>
          <p:nvPr>
            <p:ph type="title"/>
          </p:nvPr>
        </p:nvSpPr>
        <p:spPr>
          <a:xfrm>
            <a:off x="258113" y="332433"/>
            <a:ext cx="872669" cy="837078"/>
          </a:xfrm>
          <a:ln w="31750" cap="sq" cmpd="dbl">
            <a:noFill/>
            <a:bevel/>
          </a:ln>
        </p:spPr>
        <p:txBody>
          <a:bodyPr/>
          <a:lstStyle>
            <a:lvl1pPr>
              <a:defRPr u="none">
                <a:solidFill>
                  <a:schemeClr val="bg2">
                    <a:lumMod val="25000"/>
                  </a:schemeClr>
                </a:solidFill>
                <a:latin typeface="Arial" panose="020B0604020202020204" pitchFamily="34" charset="0"/>
                <a:cs typeface="Arial" panose="020B0604020202020204" pitchFamily="34" charset="0"/>
              </a:defRPr>
            </a:lvl1pPr>
          </a:lstStyle>
          <a:p>
            <a:r>
              <a:rPr lang="ko-KR" altLang="en-US"/>
              <a:t>마스터 제목 스타일 편집</a:t>
            </a:r>
            <a:endParaRPr lang="ko-KR" altLang="en-US" dirty="0"/>
          </a:p>
        </p:txBody>
      </p:sp>
      <p:sp>
        <p:nvSpPr>
          <p:cNvPr id="14" name="텍스트 개체 틀 2"/>
          <p:cNvSpPr>
            <a:spLocks noGrp="1"/>
          </p:cNvSpPr>
          <p:nvPr>
            <p:ph idx="1"/>
          </p:nvPr>
        </p:nvSpPr>
        <p:spPr>
          <a:xfrm>
            <a:off x="258113" y="1381485"/>
            <a:ext cx="8465056" cy="4643840"/>
          </a:xfrm>
          <a:prstGeom prst="rect">
            <a:avLst/>
          </a:prstGeom>
        </p:spPr>
        <p:txBody>
          <a:bodyPr/>
          <a:lstStyle>
            <a:lvl1pPr marL="173827" indent="-173827">
              <a:buClr>
                <a:srgbClr val="826983"/>
              </a:buClr>
              <a:buFont typeface="Wingdings" panose="05000000000000000000" pitchFamily="2" charset="2"/>
              <a:buChar char="§"/>
              <a:defRPr>
                <a:solidFill>
                  <a:schemeClr val="bg2">
                    <a:lumMod val="25000"/>
                  </a:schemeClr>
                </a:solidFill>
                <a:latin typeface="Arial" panose="020B0604020202020204" pitchFamily="34" charset="0"/>
                <a:cs typeface="Arial" panose="020B0604020202020204" pitchFamily="34" charset="0"/>
              </a:defRPr>
            </a:lvl1pPr>
            <a:lvl2pPr marL="52148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2pPr>
            <a:lvl3pPr marL="86913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3pPr>
            <a:lvl4pPr marL="1216792"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4pPr>
            <a:lvl5pPr marL="1564447" indent="-173827">
              <a:buClr>
                <a:srgbClr val="826983"/>
              </a:buClr>
              <a:buFont typeface="맑은 고딕" panose="020B0503020000020004" pitchFamily="50" charset="-127"/>
              <a:buChar char="-"/>
              <a:defRPr>
                <a:solidFill>
                  <a:schemeClr val="bg2">
                    <a:lumMod val="25000"/>
                  </a:schemeClr>
                </a:solidFill>
                <a:latin typeface="Arial" panose="020B0604020202020204" pitchFamily="34" charset="0"/>
                <a:cs typeface="Arial" panose="020B0604020202020204" pitchFamily="34" charset="0"/>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5" name="바닥글 개체 틀 4">
            <a:extLst>
              <a:ext uri="{FF2B5EF4-FFF2-40B4-BE49-F238E27FC236}">
                <a16:creationId xmlns:a16="http://schemas.microsoft.com/office/drawing/2014/main" id="{D5AD329E-56FE-6F45-8D71-CF07BEE5D47D}"/>
              </a:ext>
            </a:extLst>
          </p:cNvPr>
          <p:cNvSpPr>
            <a:spLocks noGrp="1"/>
          </p:cNvSpPr>
          <p:nvPr>
            <p:ph type="ftr" sz="quarter" idx="10"/>
          </p:nvPr>
        </p:nvSpPr>
        <p:spPr/>
        <p:txBody>
          <a:bodyPr/>
          <a:lstStyle>
            <a:lvl1pPr>
              <a:defRPr>
                <a:solidFill>
                  <a:srgbClr val="E7E6E6">
                    <a:lumMod val="25000"/>
                  </a:srgbClr>
                </a:solidFill>
              </a:defRPr>
            </a:lvl1pPr>
          </a:lstStyle>
          <a:p>
            <a:pPr>
              <a:defRPr/>
            </a:pPr>
            <a:endParaRPr lang="ko-KR" altLang="en-US"/>
          </a:p>
        </p:txBody>
      </p:sp>
      <p:sp>
        <p:nvSpPr>
          <p:cNvPr id="6" name="슬라이드 번호 개체 틀 5">
            <a:extLst>
              <a:ext uri="{FF2B5EF4-FFF2-40B4-BE49-F238E27FC236}">
                <a16:creationId xmlns:a16="http://schemas.microsoft.com/office/drawing/2014/main" id="{2CADF9AA-E8FD-1243-9C56-923DE8046343}"/>
              </a:ext>
            </a:extLst>
          </p:cNvPr>
          <p:cNvSpPr>
            <a:spLocks noGrp="1"/>
          </p:cNvSpPr>
          <p:nvPr>
            <p:ph type="sldNum" sz="quarter" idx="11"/>
          </p:nvPr>
        </p:nvSpPr>
        <p:spPr/>
        <p:txBody>
          <a:bodyPr/>
          <a:lstStyle>
            <a:lvl1pPr>
              <a:defRPr smtClean="0">
                <a:solidFill>
                  <a:srgbClr val="E7E6E6">
                    <a:lumMod val="25000"/>
                  </a:srgbClr>
                </a:solidFill>
              </a:defRPr>
            </a:lvl1pPr>
          </a:lstStyle>
          <a:p>
            <a:pPr>
              <a:defRPr/>
            </a:pPr>
            <a:fld id="{52F8F2B7-2356-A64C-8FF3-FBFDF251D0B1}" type="slidenum">
              <a:rPr lang="ko-KR" altLang="en-US"/>
              <a:pPr>
                <a:defRPr/>
              </a:pPr>
              <a:t>‹#›</a:t>
            </a:fld>
            <a:endParaRPr lang="ko-KR" altLang="en-US"/>
          </a:p>
        </p:txBody>
      </p:sp>
    </p:spTree>
    <p:extLst>
      <p:ext uri="{BB962C8B-B14F-4D97-AF65-F5344CB8AC3E}">
        <p14:creationId xmlns:p14="http://schemas.microsoft.com/office/powerpoint/2010/main" val="1911679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63550" y="276225"/>
            <a:ext cx="3049588" cy="1177925"/>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624263" y="276225"/>
            <a:ext cx="5183187" cy="59293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63550" y="1454150"/>
            <a:ext cx="3049588" cy="47513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4">
            <a:extLst>
              <a:ext uri="{FF2B5EF4-FFF2-40B4-BE49-F238E27FC236}">
                <a16:creationId xmlns:a16="http://schemas.microsoft.com/office/drawing/2014/main" id="{4C7E9452-2771-2845-B0C0-C3CE5F3FD5C3}"/>
              </a:ext>
            </a:extLst>
          </p:cNvPr>
          <p:cNvSpPr>
            <a:spLocks noGrp="1" noChangeArrowheads="1"/>
          </p:cNvSpPr>
          <p:nvPr>
            <p:ph type="dt" sz="half" idx="10"/>
          </p:nvPr>
        </p:nvSpPr>
        <p:spPr>
          <a:ln/>
        </p:spPr>
        <p:txBody>
          <a:bodyPr/>
          <a:lstStyle>
            <a:lvl1pPr>
              <a:defRPr/>
            </a:lvl1pPr>
          </a:lstStyle>
          <a:p>
            <a:pPr>
              <a:defRPr/>
            </a:pPr>
            <a:r>
              <a:rPr lang="en-US" altLang="ko-KR"/>
              <a:t>VI - Sequential Logic</a:t>
            </a:r>
            <a:endParaRPr lang="en-US" altLang="en-US"/>
          </a:p>
        </p:txBody>
      </p:sp>
      <p:sp>
        <p:nvSpPr>
          <p:cNvPr id="6" name="Rectangle 5">
            <a:extLst>
              <a:ext uri="{FF2B5EF4-FFF2-40B4-BE49-F238E27FC236}">
                <a16:creationId xmlns:a16="http://schemas.microsoft.com/office/drawing/2014/main" id="{C37B827A-0FC2-364B-AC6A-36356E97E7CD}"/>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7" name="Rectangle 6">
            <a:extLst>
              <a:ext uri="{FF2B5EF4-FFF2-40B4-BE49-F238E27FC236}">
                <a16:creationId xmlns:a16="http://schemas.microsoft.com/office/drawing/2014/main" id="{CF96C701-95A1-3C46-8C0A-C9FF93D4EC29}"/>
              </a:ext>
            </a:extLst>
          </p:cNvPr>
          <p:cNvSpPr>
            <a:spLocks noGrp="1" noChangeArrowheads="1"/>
          </p:cNvSpPr>
          <p:nvPr>
            <p:ph type="sldNum" sz="quarter" idx="12"/>
          </p:nvPr>
        </p:nvSpPr>
        <p:spPr>
          <a:ln/>
        </p:spPr>
        <p:txBody>
          <a:bodyPr/>
          <a:lstStyle>
            <a:lvl1pPr>
              <a:defRPr/>
            </a:lvl1pPr>
          </a:lstStyle>
          <a:p>
            <a:pPr>
              <a:defRPr/>
            </a:pPr>
            <a:fld id="{D091023F-2246-0042-9F5E-FB44EFAE858C}" type="slidenum">
              <a:rPr lang="en-US" altLang="en-US"/>
              <a:pPr>
                <a:defRPr/>
              </a:pPr>
              <a:t>‹#›</a:t>
            </a:fld>
            <a:endParaRPr lang="en-US" altLang="en-US"/>
          </a:p>
        </p:txBody>
      </p:sp>
    </p:spTree>
    <p:extLst>
      <p:ext uri="{BB962C8B-B14F-4D97-AF65-F5344CB8AC3E}">
        <p14:creationId xmlns:p14="http://schemas.microsoft.com/office/powerpoint/2010/main" val="271819795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D333EC5A-289E-E447-81D1-C6A611163896}"/>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E17D1C9F-8ABF-BE41-82B3-1F485ECAABDF}"/>
              </a:ext>
            </a:extLst>
          </p:cNvPr>
          <p:cNvSpPr>
            <a:spLocks noGrp="1"/>
          </p:cNvSpPr>
          <p:nvPr>
            <p:ph type="dt" sz="half" idx="10"/>
          </p:nvPr>
        </p:nvSpPr>
        <p:spPr/>
        <p:txBody>
          <a:bodyPr/>
          <a:lstStyle>
            <a:lvl1pPr>
              <a:defRPr/>
            </a:lvl1pPr>
          </a:lstStyle>
          <a:p>
            <a:pPr>
              <a:defRPr/>
            </a:pPr>
            <a:fld id="{986FE8AF-C567-DC4B-A8AF-FE7029123341}"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16C705DE-6E25-3645-8229-67CE3E440D67}"/>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1E665884-8B05-1149-BB67-D535723D87E7}"/>
              </a:ext>
            </a:extLst>
          </p:cNvPr>
          <p:cNvSpPr>
            <a:spLocks noGrp="1"/>
          </p:cNvSpPr>
          <p:nvPr>
            <p:ph type="sldNum" sz="quarter" idx="12"/>
          </p:nvPr>
        </p:nvSpPr>
        <p:spPr/>
        <p:txBody>
          <a:bodyPr/>
          <a:lstStyle>
            <a:lvl1pPr>
              <a:defRPr/>
            </a:lvl1pPr>
          </a:lstStyle>
          <a:p>
            <a:pPr>
              <a:defRPr/>
            </a:pPr>
            <a:fld id="{69F558A9-992A-9048-92F7-6C7765F3E476}" type="slidenum">
              <a:rPr lang="ko-KR" altLang="en-US"/>
              <a:pPr>
                <a:defRPr/>
              </a:pPr>
              <a:t>‹#›</a:t>
            </a:fld>
            <a:endParaRPr lang="ko-KR" altLang="en-US"/>
          </a:p>
        </p:txBody>
      </p:sp>
    </p:spTree>
    <p:extLst>
      <p:ext uri="{BB962C8B-B14F-4D97-AF65-F5344CB8AC3E}">
        <p14:creationId xmlns:p14="http://schemas.microsoft.com/office/powerpoint/2010/main" val="61466502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6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22AFDC67-EABF-0D4F-A8EF-3F414086178F}"/>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6398F315-EAFC-2B40-B0CE-FF31BF8906C5}"/>
              </a:ext>
            </a:extLst>
          </p:cNvPr>
          <p:cNvSpPr>
            <a:spLocks noGrp="1"/>
          </p:cNvSpPr>
          <p:nvPr>
            <p:ph type="dt" sz="half" idx="10"/>
          </p:nvPr>
        </p:nvSpPr>
        <p:spPr/>
        <p:txBody>
          <a:bodyPr/>
          <a:lstStyle>
            <a:lvl1pPr>
              <a:defRPr/>
            </a:lvl1pPr>
          </a:lstStyle>
          <a:p>
            <a:pPr>
              <a:defRPr/>
            </a:pPr>
            <a:fld id="{49F6ABF0-400A-384D-A72D-FEFD3C2454AA}"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2AD26BED-C124-D547-9084-8519F701E112}"/>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6E96ED3E-82B3-E24E-B320-40EE4CF8A11D}"/>
              </a:ext>
            </a:extLst>
          </p:cNvPr>
          <p:cNvSpPr>
            <a:spLocks noGrp="1"/>
          </p:cNvSpPr>
          <p:nvPr>
            <p:ph type="sldNum" sz="quarter" idx="12"/>
          </p:nvPr>
        </p:nvSpPr>
        <p:spPr/>
        <p:txBody>
          <a:bodyPr/>
          <a:lstStyle>
            <a:lvl1pPr>
              <a:defRPr/>
            </a:lvl1pPr>
          </a:lstStyle>
          <a:p>
            <a:pPr>
              <a:defRPr/>
            </a:pPr>
            <a:fld id="{8A9CE662-E37E-0D43-B1F9-5DECF9988931}" type="slidenum">
              <a:rPr lang="ko-KR" altLang="en-US"/>
              <a:pPr>
                <a:defRPr/>
              </a:pPr>
              <a:t>‹#›</a:t>
            </a:fld>
            <a:endParaRPr lang="ko-KR" altLang="en-US"/>
          </a:p>
        </p:txBody>
      </p:sp>
    </p:spTree>
    <p:extLst>
      <p:ext uri="{BB962C8B-B14F-4D97-AF65-F5344CB8AC3E}">
        <p14:creationId xmlns:p14="http://schemas.microsoft.com/office/powerpoint/2010/main" val="17630274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56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203893A1-C09A-FA4E-A25E-5C373C0FBAFE}"/>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00848EE1-E474-4C41-8006-962E55C78A58}"/>
              </a:ext>
            </a:extLst>
          </p:cNvPr>
          <p:cNvSpPr>
            <a:spLocks noGrp="1"/>
          </p:cNvSpPr>
          <p:nvPr>
            <p:ph type="dt" sz="half" idx="10"/>
          </p:nvPr>
        </p:nvSpPr>
        <p:spPr/>
        <p:txBody>
          <a:bodyPr/>
          <a:lstStyle>
            <a:lvl1pPr>
              <a:defRPr/>
            </a:lvl1pPr>
          </a:lstStyle>
          <a:p>
            <a:pPr>
              <a:defRPr/>
            </a:pPr>
            <a:fld id="{D97258DB-181F-A44F-8265-ACB498EA10E2}"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B1EB9C06-88B6-8A4A-9060-8218E63A96D3}"/>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4BCA272E-C0F9-1249-B87C-8ACFED5AC5D8}"/>
              </a:ext>
            </a:extLst>
          </p:cNvPr>
          <p:cNvSpPr>
            <a:spLocks noGrp="1"/>
          </p:cNvSpPr>
          <p:nvPr>
            <p:ph type="sldNum" sz="quarter" idx="12"/>
          </p:nvPr>
        </p:nvSpPr>
        <p:spPr/>
        <p:txBody>
          <a:bodyPr/>
          <a:lstStyle>
            <a:lvl1pPr>
              <a:defRPr/>
            </a:lvl1pPr>
          </a:lstStyle>
          <a:p>
            <a:pPr>
              <a:defRPr/>
            </a:pPr>
            <a:fld id="{11CFF829-45AC-C440-8662-AB7C71599ABE}" type="slidenum">
              <a:rPr lang="ko-KR" altLang="en-US"/>
              <a:pPr>
                <a:defRPr/>
              </a:pPr>
              <a:t>‹#›</a:t>
            </a:fld>
            <a:endParaRPr lang="ko-KR" altLang="en-US"/>
          </a:p>
        </p:txBody>
      </p:sp>
    </p:spTree>
    <p:extLst>
      <p:ext uri="{BB962C8B-B14F-4D97-AF65-F5344CB8AC3E}">
        <p14:creationId xmlns:p14="http://schemas.microsoft.com/office/powerpoint/2010/main" val="56664691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57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BEE3AA78-B848-034F-B54F-B1A4A6DDF073}"/>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70F1047C-B41F-C54F-8F77-C6642BD392EB}"/>
              </a:ext>
            </a:extLst>
          </p:cNvPr>
          <p:cNvSpPr>
            <a:spLocks noGrp="1"/>
          </p:cNvSpPr>
          <p:nvPr>
            <p:ph type="dt" sz="half" idx="10"/>
          </p:nvPr>
        </p:nvSpPr>
        <p:spPr/>
        <p:txBody>
          <a:bodyPr/>
          <a:lstStyle>
            <a:lvl1pPr>
              <a:defRPr/>
            </a:lvl1pPr>
          </a:lstStyle>
          <a:p>
            <a:pPr>
              <a:defRPr/>
            </a:pPr>
            <a:fld id="{9A80BD2C-F56C-A545-885A-40536EFE2C0B}"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985FF0B2-4BA0-F945-9F8F-CDC0B1201381}"/>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139E3CDA-0759-5841-A712-6D39DBC80E6D}"/>
              </a:ext>
            </a:extLst>
          </p:cNvPr>
          <p:cNvSpPr>
            <a:spLocks noGrp="1"/>
          </p:cNvSpPr>
          <p:nvPr>
            <p:ph type="sldNum" sz="quarter" idx="12"/>
          </p:nvPr>
        </p:nvSpPr>
        <p:spPr/>
        <p:txBody>
          <a:bodyPr/>
          <a:lstStyle>
            <a:lvl1pPr>
              <a:defRPr/>
            </a:lvl1pPr>
          </a:lstStyle>
          <a:p>
            <a:pPr>
              <a:defRPr/>
            </a:pPr>
            <a:fld id="{19521F75-D4FE-744E-9257-54F63E583243}" type="slidenum">
              <a:rPr lang="ko-KR" altLang="en-US"/>
              <a:pPr>
                <a:defRPr/>
              </a:pPr>
              <a:t>‹#›</a:t>
            </a:fld>
            <a:endParaRPr lang="ko-KR" altLang="en-US"/>
          </a:p>
        </p:txBody>
      </p:sp>
    </p:spTree>
    <p:extLst>
      <p:ext uri="{BB962C8B-B14F-4D97-AF65-F5344CB8AC3E}">
        <p14:creationId xmlns:p14="http://schemas.microsoft.com/office/powerpoint/2010/main" val="307469481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58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6B1E2301-E587-B846-9A33-99287583DCB6}"/>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3BE321C4-FA5E-2A49-94CD-2AE7A98091E4}"/>
              </a:ext>
            </a:extLst>
          </p:cNvPr>
          <p:cNvSpPr>
            <a:spLocks noGrp="1"/>
          </p:cNvSpPr>
          <p:nvPr>
            <p:ph type="dt" sz="half" idx="10"/>
          </p:nvPr>
        </p:nvSpPr>
        <p:spPr/>
        <p:txBody>
          <a:bodyPr/>
          <a:lstStyle>
            <a:lvl1pPr>
              <a:defRPr/>
            </a:lvl1pPr>
          </a:lstStyle>
          <a:p>
            <a:pPr>
              <a:defRPr/>
            </a:pPr>
            <a:fld id="{89C48675-8E2E-8C49-A73C-4E758E46D9EB}"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7A4B4406-A67E-7542-A728-BA56E003D4B0}"/>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0DBF8C13-DBBC-5147-BBC0-0D02E268D74D}"/>
              </a:ext>
            </a:extLst>
          </p:cNvPr>
          <p:cNvSpPr>
            <a:spLocks noGrp="1"/>
          </p:cNvSpPr>
          <p:nvPr>
            <p:ph type="sldNum" sz="quarter" idx="12"/>
          </p:nvPr>
        </p:nvSpPr>
        <p:spPr/>
        <p:txBody>
          <a:bodyPr/>
          <a:lstStyle>
            <a:lvl1pPr>
              <a:defRPr/>
            </a:lvl1pPr>
          </a:lstStyle>
          <a:p>
            <a:pPr>
              <a:defRPr/>
            </a:pPr>
            <a:fld id="{A6D1D082-4931-2542-A4EC-B07E7718A2D7}" type="slidenum">
              <a:rPr lang="ko-KR" altLang="en-US"/>
              <a:pPr>
                <a:defRPr/>
              </a:pPr>
              <a:t>‹#›</a:t>
            </a:fld>
            <a:endParaRPr lang="ko-KR" altLang="en-US"/>
          </a:p>
        </p:txBody>
      </p:sp>
    </p:spTree>
    <p:extLst>
      <p:ext uri="{BB962C8B-B14F-4D97-AF65-F5344CB8AC3E}">
        <p14:creationId xmlns:p14="http://schemas.microsoft.com/office/powerpoint/2010/main" val="160008107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59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A7BB4654-1615-7B45-9DD4-34A9676CE09E}"/>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39834326-4DFE-AD4D-BF14-8DEC6589D0F3}"/>
              </a:ext>
            </a:extLst>
          </p:cNvPr>
          <p:cNvSpPr>
            <a:spLocks noGrp="1"/>
          </p:cNvSpPr>
          <p:nvPr>
            <p:ph type="dt" sz="half" idx="10"/>
          </p:nvPr>
        </p:nvSpPr>
        <p:spPr/>
        <p:txBody>
          <a:bodyPr/>
          <a:lstStyle>
            <a:lvl1pPr>
              <a:defRPr/>
            </a:lvl1pPr>
          </a:lstStyle>
          <a:p>
            <a:pPr>
              <a:defRPr/>
            </a:pPr>
            <a:fld id="{9574769D-6EFB-B444-BE31-132BC57C2561}"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78E3B95E-624F-2C4F-9703-094896D6D72B}"/>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1E6288F8-E514-F048-80F7-8490B9572C0E}"/>
              </a:ext>
            </a:extLst>
          </p:cNvPr>
          <p:cNvSpPr>
            <a:spLocks noGrp="1"/>
          </p:cNvSpPr>
          <p:nvPr>
            <p:ph type="sldNum" sz="quarter" idx="12"/>
          </p:nvPr>
        </p:nvSpPr>
        <p:spPr/>
        <p:txBody>
          <a:bodyPr/>
          <a:lstStyle>
            <a:lvl1pPr>
              <a:defRPr/>
            </a:lvl1pPr>
          </a:lstStyle>
          <a:p>
            <a:pPr>
              <a:defRPr/>
            </a:pPr>
            <a:fld id="{F276654B-4F4F-A54F-8929-57D867C927ED}" type="slidenum">
              <a:rPr lang="ko-KR" altLang="en-US"/>
              <a:pPr>
                <a:defRPr/>
              </a:pPr>
              <a:t>‹#›</a:t>
            </a:fld>
            <a:endParaRPr lang="ko-KR" altLang="en-US"/>
          </a:p>
        </p:txBody>
      </p:sp>
    </p:spTree>
    <p:extLst>
      <p:ext uri="{BB962C8B-B14F-4D97-AF65-F5344CB8AC3E}">
        <p14:creationId xmlns:p14="http://schemas.microsoft.com/office/powerpoint/2010/main" val="9149085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60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FC69D8A7-D7F4-674A-A618-10A3BA3F4F9D}"/>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7F3689EC-C3C3-8F45-9D1A-0F82288C9F27}"/>
              </a:ext>
            </a:extLst>
          </p:cNvPr>
          <p:cNvSpPr>
            <a:spLocks noGrp="1"/>
          </p:cNvSpPr>
          <p:nvPr>
            <p:ph type="dt" sz="half" idx="10"/>
          </p:nvPr>
        </p:nvSpPr>
        <p:spPr/>
        <p:txBody>
          <a:bodyPr/>
          <a:lstStyle>
            <a:lvl1pPr>
              <a:defRPr/>
            </a:lvl1pPr>
          </a:lstStyle>
          <a:p>
            <a:pPr>
              <a:defRPr/>
            </a:pPr>
            <a:fld id="{0A6DB4D3-96AF-7740-9D60-B932E843D34E}"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610ECE3D-05E5-3A46-9E68-1F3412E4D770}"/>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B81F6BFA-C811-D44A-94D3-04158A72AF5C}"/>
              </a:ext>
            </a:extLst>
          </p:cNvPr>
          <p:cNvSpPr>
            <a:spLocks noGrp="1"/>
          </p:cNvSpPr>
          <p:nvPr>
            <p:ph type="sldNum" sz="quarter" idx="12"/>
          </p:nvPr>
        </p:nvSpPr>
        <p:spPr/>
        <p:txBody>
          <a:bodyPr/>
          <a:lstStyle>
            <a:lvl1pPr>
              <a:defRPr/>
            </a:lvl1pPr>
          </a:lstStyle>
          <a:p>
            <a:pPr>
              <a:defRPr/>
            </a:pPr>
            <a:fld id="{A5F3FCA2-48C2-3E46-87F1-C6A1A1461B3B}" type="slidenum">
              <a:rPr lang="ko-KR" altLang="en-US"/>
              <a:pPr>
                <a:defRPr/>
              </a:pPr>
              <a:t>‹#›</a:t>
            </a:fld>
            <a:endParaRPr lang="ko-KR" altLang="en-US"/>
          </a:p>
        </p:txBody>
      </p:sp>
    </p:spTree>
    <p:extLst>
      <p:ext uri="{BB962C8B-B14F-4D97-AF65-F5344CB8AC3E}">
        <p14:creationId xmlns:p14="http://schemas.microsoft.com/office/powerpoint/2010/main" val="42888042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61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BFF558D8-6603-0749-86A9-88FD3AFF0D05}"/>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A736665C-8281-EE44-8266-68AEEE47B0BB}"/>
              </a:ext>
            </a:extLst>
          </p:cNvPr>
          <p:cNvSpPr>
            <a:spLocks noGrp="1"/>
          </p:cNvSpPr>
          <p:nvPr>
            <p:ph type="dt" sz="half" idx="10"/>
          </p:nvPr>
        </p:nvSpPr>
        <p:spPr/>
        <p:txBody>
          <a:bodyPr/>
          <a:lstStyle>
            <a:lvl1pPr>
              <a:defRPr/>
            </a:lvl1pPr>
          </a:lstStyle>
          <a:p>
            <a:pPr>
              <a:defRPr/>
            </a:pPr>
            <a:fld id="{3CE5FCF0-4D8B-8F42-A3E3-CC0FC0D81223}"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A0CE5F11-2E6B-AE43-BAEB-C509FD44BBC7}"/>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20F3FACD-3358-054C-9304-DD4E1C69645E}"/>
              </a:ext>
            </a:extLst>
          </p:cNvPr>
          <p:cNvSpPr>
            <a:spLocks noGrp="1"/>
          </p:cNvSpPr>
          <p:nvPr>
            <p:ph type="sldNum" sz="quarter" idx="12"/>
          </p:nvPr>
        </p:nvSpPr>
        <p:spPr/>
        <p:txBody>
          <a:bodyPr/>
          <a:lstStyle>
            <a:lvl1pPr>
              <a:defRPr/>
            </a:lvl1pPr>
          </a:lstStyle>
          <a:p>
            <a:pPr>
              <a:defRPr/>
            </a:pPr>
            <a:fld id="{CEFFF7F9-45D4-0C43-A060-E0093C7E12F6}" type="slidenum">
              <a:rPr lang="ko-KR" altLang="en-US"/>
              <a:pPr>
                <a:defRPr/>
              </a:pPr>
              <a:t>‹#›</a:t>
            </a:fld>
            <a:endParaRPr lang="ko-KR" altLang="en-US"/>
          </a:p>
        </p:txBody>
      </p:sp>
    </p:spTree>
    <p:extLst>
      <p:ext uri="{BB962C8B-B14F-4D97-AF65-F5344CB8AC3E}">
        <p14:creationId xmlns:p14="http://schemas.microsoft.com/office/powerpoint/2010/main" val="28792937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62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17B6E00F-D870-0148-B0B4-81CFB6358033}"/>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D1F9612E-BB36-DA45-96C6-938E9F75D88A}"/>
              </a:ext>
            </a:extLst>
          </p:cNvPr>
          <p:cNvSpPr>
            <a:spLocks noGrp="1"/>
          </p:cNvSpPr>
          <p:nvPr>
            <p:ph type="dt" sz="half" idx="10"/>
          </p:nvPr>
        </p:nvSpPr>
        <p:spPr/>
        <p:txBody>
          <a:bodyPr/>
          <a:lstStyle>
            <a:lvl1pPr>
              <a:defRPr/>
            </a:lvl1pPr>
          </a:lstStyle>
          <a:p>
            <a:pPr>
              <a:defRPr/>
            </a:pPr>
            <a:fld id="{C7F9AF12-5264-4D45-BAE4-C4EBA3986257}"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0ECE1B27-E0BC-4D4D-BD1D-B058937E8F16}"/>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ED7369EF-1B82-3C4B-9E58-F708373C1C3E}"/>
              </a:ext>
            </a:extLst>
          </p:cNvPr>
          <p:cNvSpPr>
            <a:spLocks noGrp="1"/>
          </p:cNvSpPr>
          <p:nvPr>
            <p:ph type="sldNum" sz="quarter" idx="12"/>
          </p:nvPr>
        </p:nvSpPr>
        <p:spPr/>
        <p:txBody>
          <a:bodyPr/>
          <a:lstStyle>
            <a:lvl1pPr>
              <a:defRPr/>
            </a:lvl1pPr>
          </a:lstStyle>
          <a:p>
            <a:pPr>
              <a:defRPr/>
            </a:pPr>
            <a:fld id="{33D710E7-6C71-C842-ACAD-7780A3229C03}" type="slidenum">
              <a:rPr lang="ko-KR" altLang="en-US"/>
              <a:pPr>
                <a:defRPr/>
              </a:pPr>
              <a:t>‹#›</a:t>
            </a:fld>
            <a:endParaRPr lang="ko-KR" altLang="en-US"/>
          </a:p>
        </p:txBody>
      </p:sp>
    </p:spTree>
    <p:extLst>
      <p:ext uri="{BB962C8B-B14F-4D97-AF65-F5344CB8AC3E}">
        <p14:creationId xmlns:p14="http://schemas.microsoft.com/office/powerpoint/2010/main" val="353935409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63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B7FA31E6-A96E-4749-B413-2420F5E2BF35}"/>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E802DADF-D169-DC4F-B5A1-CBF8CFB9010F}"/>
              </a:ext>
            </a:extLst>
          </p:cNvPr>
          <p:cNvSpPr>
            <a:spLocks noGrp="1"/>
          </p:cNvSpPr>
          <p:nvPr>
            <p:ph type="dt" sz="half" idx="10"/>
          </p:nvPr>
        </p:nvSpPr>
        <p:spPr/>
        <p:txBody>
          <a:bodyPr/>
          <a:lstStyle>
            <a:lvl1pPr>
              <a:defRPr/>
            </a:lvl1pPr>
          </a:lstStyle>
          <a:p>
            <a:pPr>
              <a:defRPr/>
            </a:pPr>
            <a:fld id="{5B170CE9-A795-3F44-B208-728EB93586E4}"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5C37E175-02FC-194F-ABE2-FA8CD415667E}"/>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2DDFE998-0A53-4C4E-B369-48FF5500F7F5}"/>
              </a:ext>
            </a:extLst>
          </p:cNvPr>
          <p:cNvSpPr>
            <a:spLocks noGrp="1"/>
          </p:cNvSpPr>
          <p:nvPr>
            <p:ph type="sldNum" sz="quarter" idx="12"/>
          </p:nvPr>
        </p:nvSpPr>
        <p:spPr/>
        <p:txBody>
          <a:bodyPr/>
          <a:lstStyle>
            <a:lvl1pPr>
              <a:defRPr/>
            </a:lvl1pPr>
          </a:lstStyle>
          <a:p>
            <a:pPr>
              <a:defRPr/>
            </a:pPr>
            <a:fld id="{8CC3244D-495A-F84B-982D-E343B4EB10E4}" type="slidenum">
              <a:rPr lang="ko-KR" altLang="en-US"/>
              <a:pPr>
                <a:defRPr/>
              </a:pPr>
              <a:t>‹#›</a:t>
            </a:fld>
            <a:endParaRPr lang="ko-KR" altLang="en-US"/>
          </a:p>
        </p:txBody>
      </p:sp>
    </p:spTree>
    <p:extLst>
      <p:ext uri="{BB962C8B-B14F-4D97-AF65-F5344CB8AC3E}">
        <p14:creationId xmlns:p14="http://schemas.microsoft.com/office/powerpoint/2010/main" val="493729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817688" y="4862513"/>
            <a:ext cx="5562600" cy="574675"/>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817688" y="620713"/>
            <a:ext cx="5562600" cy="4168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a:p>
        </p:txBody>
      </p:sp>
      <p:sp>
        <p:nvSpPr>
          <p:cNvPr id="4" name="텍스트 개체 틀 3"/>
          <p:cNvSpPr>
            <a:spLocks noGrp="1"/>
          </p:cNvSpPr>
          <p:nvPr>
            <p:ph type="body" sz="half" idx="2"/>
          </p:nvPr>
        </p:nvSpPr>
        <p:spPr>
          <a:xfrm>
            <a:off x="1817688" y="5437188"/>
            <a:ext cx="5562600" cy="814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4">
            <a:extLst>
              <a:ext uri="{FF2B5EF4-FFF2-40B4-BE49-F238E27FC236}">
                <a16:creationId xmlns:a16="http://schemas.microsoft.com/office/drawing/2014/main" id="{235A238E-597D-CF40-B603-B430A60A85B3}"/>
              </a:ext>
            </a:extLst>
          </p:cNvPr>
          <p:cNvSpPr>
            <a:spLocks noGrp="1" noChangeArrowheads="1"/>
          </p:cNvSpPr>
          <p:nvPr>
            <p:ph type="dt" sz="half" idx="10"/>
          </p:nvPr>
        </p:nvSpPr>
        <p:spPr>
          <a:ln/>
        </p:spPr>
        <p:txBody>
          <a:bodyPr/>
          <a:lstStyle>
            <a:lvl1pPr>
              <a:defRPr/>
            </a:lvl1pPr>
          </a:lstStyle>
          <a:p>
            <a:pPr>
              <a:defRPr/>
            </a:pPr>
            <a:r>
              <a:rPr lang="en-US" altLang="ko-KR"/>
              <a:t>VI - Sequential Logic</a:t>
            </a:r>
            <a:endParaRPr lang="en-US" altLang="en-US"/>
          </a:p>
        </p:txBody>
      </p:sp>
      <p:sp>
        <p:nvSpPr>
          <p:cNvPr id="6" name="Rectangle 5">
            <a:extLst>
              <a:ext uri="{FF2B5EF4-FFF2-40B4-BE49-F238E27FC236}">
                <a16:creationId xmlns:a16="http://schemas.microsoft.com/office/drawing/2014/main" id="{426DF194-70CB-6A44-AFDC-6938DB43E4DA}"/>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7" name="Rectangle 6">
            <a:extLst>
              <a:ext uri="{FF2B5EF4-FFF2-40B4-BE49-F238E27FC236}">
                <a16:creationId xmlns:a16="http://schemas.microsoft.com/office/drawing/2014/main" id="{6FE1CDBF-2238-2742-AC2F-A51684CCD763}"/>
              </a:ext>
            </a:extLst>
          </p:cNvPr>
          <p:cNvSpPr>
            <a:spLocks noGrp="1" noChangeArrowheads="1"/>
          </p:cNvSpPr>
          <p:nvPr>
            <p:ph type="sldNum" sz="quarter" idx="12"/>
          </p:nvPr>
        </p:nvSpPr>
        <p:spPr>
          <a:ln/>
        </p:spPr>
        <p:txBody>
          <a:bodyPr/>
          <a:lstStyle>
            <a:lvl1pPr>
              <a:defRPr/>
            </a:lvl1pPr>
          </a:lstStyle>
          <a:p>
            <a:pPr>
              <a:defRPr/>
            </a:pPr>
            <a:fld id="{871326F5-957A-5946-B347-2910CD1D308D}" type="slidenum">
              <a:rPr lang="en-US" altLang="en-US"/>
              <a:pPr>
                <a:defRPr/>
              </a:pPr>
              <a:t>‹#›</a:t>
            </a:fld>
            <a:endParaRPr lang="en-US" altLang="en-US"/>
          </a:p>
        </p:txBody>
      </p:sp>
    </p:spTree>
    <p:extLst>
      <p:ext uri="{BB962C8B-B14F-4D97-AF65-F5344CB8AC3E}">
        <p14:creationId xmlns:p14="http://schemas.microsoft.com/office/powerpoint/2010/main" val="206529914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4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C480F163-190D-EE4E-9C28-ED362FDE53ED}"/>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CF09DF50-DE0D-7247-BC2D-4F1DDB8FBD0D}"/>
              </a:ext>
            </a:extLst>
          </p:cNvPr>
          <p:cNvSpPr>
            <a:spLocks noGrp="1"/>
          </p:cNvSpPr>
          <p:nvPr>
            <p:ph type="dt" sz="half" idx="10"/>
          </p:nvPr>
        </p:nvSpPr>
        <p:spPr/>
        <p:txBody>
          <a:bodyPr/>
          <a:lstStyle>
            <a:lvl1pPr>
              <a:defRPr/>
            </a:lvl1pPr>
          </a:lstStyle>
          <a:p>
            <a:pPr>
              <a:defRPr/>
            </a:pPr>
            <a:fld id="{A08F6BC4-2FF3-5D4F-8A3B-A12677489151}"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FF74E0DF-D039-3A41-8F5D-951F0DCCE859}"/>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64400080-9ABA-B949-B468-9044A6D27975}"/>
              </a:ext>
            </a:extLst>
          </p:cNvPr>
          <p:cNvSpPr>
            <a:spLocks noGrp="1"/>
          </p:cNvSpPr>
          <p:nvPr>
            <p:ph type="sldNum" sz="quarter" idx="12"/>
          </p:nvPr>
        </p:nvSpPr>
        <p:spPr/>
        <p:txBody>
          <a:bodyPr/>
          <a:lstStyle>
            <a:lvl1pPr>
              <a:defRPr/>
            </a:lvl1pPr>
          </a:lstStyle>
          <a:p>
            <a:pPr>
              <a:defRPr/>
            </a:pPr>
            <a:fld id="{B5BF59D7-EA24-0442-B386-B4E9959F5DD4}" type="slidenum">
              <a:rPr lang="ko-KR" altLang="en-US"/>
              <a:pPr>
                <a:defRPr/>
              </a:pPr>
              <a:t>‹#›</a:t>
            </a:fld>
            <a:endParaRPr lang="ko-KR" altLang="en-US"/>
          </a:p>
        </p:txBody>
      </p:sp>
    </p:spTree>
    <p:extLst>
      <p:ext uri="{BB962C8B-B14F-4D97-AF65-F5344CB8AC3E}">
        <p14:creationId xmlns:p14="http://schemas.microsoft.com/office/powerpoint/2010/main" val="27921092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65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93999ED9-BD9E-254A-87D7-F64657B2D14B}"/>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53CFDC5F-9A83-4049-A427-7EF1BAB4BD6B}"/>
              </a:ext>
            </a:extLst>
          </p:cNvPr>
          <p:cNvSpPr>
            <a:spLocks noGrp="1"/>
          </p:cNvSpPr>
          <p:nvPr>
            <p:ph type="dt" sz="half" idx="10"/>
          </p:nvPr>
        </p:nvSpPr>
        <p:spPr/>
        <p:txBody>
          <a:bodyPr/>
          <a:lstStyle>
            <a:lvl1pPr>
              <a:defRPr/>
            </a:lvl1pPr>
          </a:lstStyle>
          <a:p>
            <a:pPr>
              <a:defRPr/>
            </a:pPr>
            <a:fld id="{BA2446D1-F35E-D24E-A437-F05FEEFE0D9D}"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454F1C0D-8C08-BD41-BD88-12FF15F43F98}"/>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F75B85C3-6905-3E44-963D-ED2408C6AEE6}"/>
              </a:ext>
            </a:extLst>
          </p:cNvPr>
          <p:cNvSpPr>
            <a:spLocks noGrp="1"/>
          </p:cNvSpPr>
          <p:nvPr>
            <p:ph type="sldNum" sz="quarter" idx="12"/>
          </p:nvPr>
        </p:nvSpPr>
        <p:spPr/>
        <p:txBody>
          <a:bodyPr/>
          <a:lstStyle>
            <a:lvl1pPr>
              <a:defRPr/>
            </a:lvl1pPr>
          </a:lstStyle>
          <a:p>
            <a:pPr>
              <a:defRPr/>
            </a:pPr>
            <a:fld id="{39478268-ACCD-5744-89B0-E2B9AC8A37FA}" type="slidenum">
              <a:rPr lang="ko-KR" altLang="en-US"/>
              <a:pPr>
                <a:defRPr/>
              </a:pPr>
              <a:t>‹#›</a:t>
            </a:fld>
            <a:endParaRPr lang="ko-KR" altLang="en-US"/>
          </a:p>
        </p:txBody>
      </p:sp>
    </p:spTree>
    <p:extLst>
      <p:ext uri="{BB962C8B-B14F-4D97-AF65-F5344CB8AC3E}">
        <p14:creationId xmlns:p14="http://schemas.microsoft.com/office/powerpoint/2010/main" val="306807085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66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D59B8287-B420-EE4A-BD41-54CFBEFD0195}"/>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92663471-5C1D-DE45-838F-7FAE6CCDE6F1}"/>
              </a:ext>
            </a:extLst>
          </p:cNvPr>
          <p:cNvSpPr>
            <a:spLocks noGrp="1"/>
          </p:cNvSpPr>
          <p:nvPr>
            <p:ph type="dt" sz="half" idx="10"/>
          </p:nvPr>
        </p:nvSpPr>
        <p:spPr/>
        <p:txBody>
          <a:bodyPr/>
          <a:lstStyle>
            <a:lvl1pPr>
              <a:defRPr/>
            </a:lvl1pPr>
          </a:lstStyle>
          <a:p>
            <a:pPr>
              <a:defRPr/>
            </a:pPr>
            <a:fld id="{3279834B-422A-C64D-97A7-6130AA2C18F0}"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713F9921-94CC-7648-8FDD-386959EB33F4}"/>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8A0235F7-0F07-1749-9B66-CE46440B7F01}"/>
              </a:ext>
            </a:extLst>
          </p:cNvPr>
          <p:cNvSpPr>
            <a:spLocks noGrp="1"/>
          </p:cNvSpPr>
          <p:nvPr>
            <p:ph type="sldNum" sz="quarter" idx="12"/>
          </p:nvPr>
        </p:nvSpPr>
        <p:spPr/>
        <p:txBody>
          <a:bodyPr/>
          <a:lstStyle>
            <a:lvl1pPr>
              <a:defRPr/>
            </a:lvl1pPr>
          </a:lstStyle>
          <a:p>
            <a:pPr>
              <a:defRPr/>
            </a:pPr>
            <a:fld id="{E7C9364D-09D0-2842-8F6B-FDD2DBB37871}" type="slidenum">
              <a:rPr lang="ko-KR" altLang="en-US"/>
              <a:pPr>
                <a:defRPr/>
              </a:pPr>
              <a:t>‹#›</a:t>
            </a:fld>
            <a:endParaRPr lang="ko-KR" altLang="en-US"/>
          </a:p>
        </p:txBody>
      </p:sp>
    </p:spTree>
    <p:extLst>
      <p:ext uri="{BB962C8B-B14F-4D97-AF65-F5344CB8AC3E}">
        <p14:creationId xmlns:p14="http://schemas.microsoft.com/office/powerpoint/2010/main" val="136750258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67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7BBE1EF0-0B0F-534D-9515-224BA7128174}"/>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A7C98A63-A6A9-2043-BC91-2A38A76F4251}"/>
              </a:ext>
            </a:extLst>
          </p:cNvPr>
          <p:cNvSpPr>
            <a:spLocks noGrp="1"/>
          </p:cNvSpPr>
          <p:nvPr>
            <p:ph type="dt" sz="half" idx="10"/>
          </p:nvPr>
        </p:nvSpPr>
        <p:spPr/>
        <p:txBody>
          <a:bodyPr/>
          <a:lstStyle>
            <a:lvl1pPr>
              <a:defRPr/>
            </a:lvl1pPr>
          </a:lstStyle>
          <a:p>
            <a:pPr>
              <a:defRPr/>
            </a:pPr>
            <a:fld id="{3C637903-E25E-F041-B047-33286E12905D}"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96FC9797-C12A-404A-828B-956D73F0411D}"/>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927F30D6-CE20-DE4E-9921-E38EB8889946}"/>
              </a:ext>
            </a:extLst>
          </p:cNvPr>
          <p:cNvSpPr>
            <a:spLocks noGrp="1"/>
          </p:cNvSpPr>
          <p:nvPr>
            <p:ph type="sldNum" sz="quarter" idx="12"/>
          </p:nvPr>
        </p:nvSpPr>
        <p:spPr/>
        <p:txBody>
          <a:bodyPr/>
          <a:lstStyle>
            <a:lvl1pPr>
              <a:defRPr/>
            </a:lvl1pPr>
          </a:lstStyle>
          <a:p>
            <a:pPr>
              <a:defRPr/>
            </a:pPr>
            <a:fld id="{B08697F7-F9A7-D94A-B7CC-972EA5EEA514}" type="slidenum">
              <a:rPr lang="ko-KR" altLang="en-US"/>
              <a:pPr>
                <a:defRPr/>
              </a:pPr>
              <a:t>‹#›</a:t>
            </a:fld>
            <a:endParaRPr lang="ko-KR" altLang="en-US"/>
          </a:p>
        </p:txBody>
      </p:sp>
    </p:spTree>
    <p:extLst>
      <p:ext uri="{BB962C8B-B14F-4D97-AF65-F5344CB8AC3E}">
        <p14:creationId xmlns:p14="http://schemas.microsoft.com/office/powerpoint/2010/main" val="79834295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68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55F39C08-DEF5-4C4F-830A-150875E549AE}"/>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02383EF9-D4E8-4849-8D20-4F948B2810C9}"/>
              </a:ext>
            </a:extLst>
          </p:cNvPr>
          <p:cNvSpPr>
            <a:spLocks noGrp="1"/>
          </p:cNvSpPr>
          <p:nvPr>
            <p:ph type="dt" sz="half" idx="10"/>
          </p:nvPr>
        </p:nvSpPr>
        <p:spPr/>
        <p:txBody>
          <a:bodyPr/>
          <a:lstStyle>
            <a:lvl1pPr>
              <a:defRPr/>
            </a:lvl1pPr>
          </a:lstStyle>
          <a:p>
            <a:pPr>
              <a:defRPr/>
            </a:pPr>
            <a:fld id="{856EFED9-9601-BF49-879A-85ABE8EE93C8}"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F1909F24-6D99-D749-B52E-A7ED5A2B3F43}"/>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60AEE249-5F33-F540-9881-04CE8D26C740}"/>
              </a:ext>
            </a:extLst>
          </p:cNvPr>
          <p:cNvSpPr>
            <a:spLocks noGrp="1"/>
          </p:cNvSpPr>
          <p:nvPr>
            <p:ph type="sldNum" sz="quarter" idx="12"/>
          </p:nvPr>
        </p:nvSpPr>
        <p:spPr/>
        <p:txBody>
          <a:bodyPr/>
          <a:lstStyle>
            <a:lvl1pPr>
              <a:defRPr/>
            </a:lvl1pPr>
          </a:lstStyle>
          <a:p>
            <a:pPr>
              <a:defRPr/>
            </a:pPr>
            <a:fld id="{DA82959F-BB8E-F448-B5D4-75C82150CB70}" type="slidenum">
              <a:rPr lang="ko-KR" altLang="en-US"/>
              <a:pPr>
                <a:defRPr/>
              </a:pPr>
              <a:t>‹#›</a:t>
            </a:fld>
            <a:endParaRPr lang="ko-KR" altLang="en-US"/>
          </a:p>
        </p:txBody>
      </p:sp>
    </p:spTree>
    <p:extLst>
      <p:ext uri="{BB962C8B-B14F-4D97-AF65-F5344CB8AC3E}">
        <p14:creationId xmlns:p14="http://schemas.microsoft.com/office/powerpoint/2010/main" val="73005666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69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AB578169-AF8B-724C-B98C-C3C96A50AFEA}"/>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D6AC278A-43FF-0B46-A603-6A96AD98DCC4}"/>
              </a:ext>
            </a:extLst>
          </p:cNvPr>
          <p:cNvSpPr>
            <a:spLocks noGrp="1"/>
          </p:cNvSpPr>
          <p:nvPr>
            <p:ph type="dt" sz="half" idx="10"/>
          </p:nvPr>
        </p:nvSpPr>
        <p:spPr/>
        <p:txBody>
          <a:bodyPr/>
          <a:lstStyle>
            <a:lvl1pPr>
              <a:defRPr/>
            </a:lvl1pPr>
          </a:lstStyle>
          <a:p>
            <a:pPr>
              <a:defRPr/>
            </a:pPr>
            <a:fld id="{1DBA68D1-C930-4A44-9C54-B767F7F7AB19}"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5C63BD03-2787-6E4C-9044-5B5DB5665195}"/>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78903FBA-9F47-AB48-B165-CE05D9640446}"/>
              </a:ext>
            </a:extLst>
          </p:cNvPr>
          <p:cNvSpPr>
            <a:spLocks noGrp="1"/>
          </p:cNvSpPr>
          <p:nvPr>
            <p:ph type="sldNum" sz="quarter" idx="12"/>
          </p:nvPr>
        </p:nvSpPr>
        <p:spPr/>
        <p:txBody>
          <a:bodyPr/>
          <a:lstStyle>
            <a:lvl1pPr>
              <a:defRPr/>
            </a:lvl1pPr>
          </a:lstStyle>
          <a:p>
            <a:pPr>
              <a:defRPr/>
            </a:pPr>
            <a:fld id="{027AA4C4-45B2-A141-BAB8-C486EDCAA0F8}" type="slidenum">
              <a:rPr lang="ko-KR" altLang="en-US"/>
              <a:pPr>
                <a:defRPr/>
              </a:pPr>
              <a:t>‹#›</a:t>
            </a:fld>
            <a:endParaRPr lang="ko-KR" altLang="en-US"/>
          </a:p>
        </p:txBody>
      </p:sp>
    </p:spTree>
    <p:extLst>
      <p:ext uri="{BB962C8B-B14F-4D97-AF65-F5344CB8AC3E}">
        <p14:creationId xmlns:p14="http://schemas.microsoft.com/office/powerpoint/2010/main" val="331749658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70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E2547FE2-3735-CD4F-9A0C-8F3297D67C75}"/>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6B64F633-6C5A-524D-B8A2-914A6968FDFF}"/>
              </a:ext>
            </a:extLst>
          </p:cNvPr>
          <p:cNvSpPr>
            <a:spLocks noGrp="1"/>
          </p:cNvSpPr>
          <p:nvPr>
            <p:ph type="dt" sz="half" idx="10"/>
          </p:nvPr>
        </p:nvSpPr>
        <p:spPr/>
        <p:txBody>
          <a:bodyPr/>
          <a:lstStyle>
            <a:lvl1pPr>
              <a:defRPr/>
            </a:lvl1pPr>
          </a:lstStyle>
          <a:p>
            <a:pPr>
              <a:defRPr/>
            </a:pPr>
            <a:fld id="{98305BDC-9F89-DF47-80D3-94C2DA49FE5A}"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A386CB80-6BA7-124F-A00D-560C1DF4ED30}"/>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EBCF9471-F9FC-A545-8DFE-196168704F1F}"/>
              </a:ext>
            </a:extLst>
          </p:cNvPr>
          <p:cNvSpPr>
            <a:spLocks noGrp="1"/>
          </p:cNvSpPr>
          <p:nvPr>
            <p:ph type="sldNum" sz="quarter" idx="12"/>
          </p:nvPr>
        </p:nvSpPr>
        <p:spPr/>
        <p:txBody>
          <a:bodyPr/>
          <a:lstStyle>
            <a:lvl1pPr>
              <a:defRPr/>
            </a:lvl1pPr>
          </a:lstStyle>
          <a:p>
            <a:pPr>
              <a:defRPr/>
            </a:pPr>
            <a:fld id="{567E18BC-52CA-C84D-874A-C0CEDCD084A4}" type="slidenum">
              <a:rPr lang="ko-KR" altLang="en-US"/>
              <a:pPr>
                <a:defRPr/>
              </a:pPr>
              <a:t>‹#›</a:t>
            </a:fld>
            <a:endParaRPr lang="ko-KR" altLang="en-US"/>
          </a:p>
        </p:txBody>
      </p:sp>
    </p:spTree>
    <p:extLst>
      <p:ext uri="{BB962C8B-B14F-4D97-AF65-F5344CB8AC3E}">
        <p14:creationId xmlns:p14="http://schemas.microsoft.com/office/powerpoint/2010/main" val="332990968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71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831C8728-1F57-984B-8F31-3DB1BE5EBBCA}"/>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A7D89E37-533A-A340-A352-00DD911257BD}"/>
              </a:ext>
            </a:extLst>
          </p:cNvPr>
          <p:cNvSpPr>
            <a:spLocks noGrp="1"/>
          </p:cNvSpPr>
          <p:nvPr>
            <p:ph type="dt" sz="half" idx="10"/>
          </p:nvPr>
        </p:nvSpPr>
        <p:spPr/>
        <p:txBody>
          <a:bodyPr/>
          <a:lstStyle>
            <a:lvl1pPr>
              <a:defRPr/>
            </a:lvl1pPr>
          </a:lstStyle>
          <a:p>
            <a:pPr>
              <a:defRPr/>
            </a:pPr>
            <a:fld id="{906AFC74-1DDC-CB4B-A34F-6B2B84A0AB7F}"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84926A6D-A825-4747-81D7-A513A94A2A40}"/>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64F13FD7-06E7-1D4A-BE71-B2BDB5DB65BE}"/>
              </a:ext>
            </a:extLst>
          </p:cNvPr>
          <p:cNvSpPr>
            <a:spLocks noGrp="1"/>
          </p:cNvSpPr>
          <p:nvPr>
            <p:ph type="sldNum" sz="quarter" idx="12"/>
          </p:nvPr>
        </p:nvSpPr>
        <p:spPr/>
        <p:txBody>
          <a:bodyPr/>
          <a:lstStyle>
            <a:lvl1pPr>
              <a:defRPr/>
            </a:lvl1pPr>
          </a:lstStyle>
          <a:p>
            <a:pPr>
              <a:defRPr/>
            </a:pPr>
            <a:fld id="{B8A31A62-CD64-BC4C-BAC4-DF9D33609B76}" type="slidenum">
              <a:rPr lang="ko-KR" altLang="en-US"/>
              <a:pPr>
                <a:defRPr/>
              </a:pPr>
              <a:t>‹#›</a:t>
            </a:fld>
            <a:endParaRPr lang="ko-KR" altLang="en-US"/>
          </a:p>
        </p:txBody>
      </p:sp>
    </p:spTree>
    <p:extLst>
      <p:ext uri="{BB962C8B-B14F-4D97-AF65-F5344CB8AC3E}">
        <p14:creationId xmlns:p14="http://schemas.microsoft.com/office/powerpoint/2010/main" val="14564414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72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125DCE93-B0D2-AD41-BEF4-11A3499C9A03}"/>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15D5A3E2-F019-E848-B8FC-3B9FC646A60D}"/>
              </a:ext>
            </a:extLst>
          </p:cNvPr>
          <p:cNvSpPr>
            <a:spLocks noGrp="1"/>
          </p:cNvSpPr>
          <p:nvPr>
            <p:ph type="dt" sz="half" idx="10"/>
          </p:nvPr>
        </p:nvSpPr>
        <p:spPr/>
        <p:txBody>
          <a:bodyPr/>
          <a:lstStyle>
            <a:lvl1pPr>
              <a:defRPr/>
            </a:lvl1pPr>
          </a:lstStyle>
          <a:p>
            <a:pPr>
              <a:defRPr/>
            </a:pPr>
            <a:fld id="{9B8D428B-30D1-FD4A-AF2E-E97B904A2EDE}"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85E17C3C-AD7B-B24F-A27F-18F3643CA0D3}"/>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20777DDE-5379-2744-8F5F-BA51FF52F861}"/>
              </a:ext>
            </a:extLst>
          </p:cNvPr>
          <p:cNvSpPr>
            <a:spLocks noGrp="1"/>
          </p:cNvSpPr>
          <p:nvPr>
            <p:ph type="sldNum" sz="quarter" idx="12"/>
          </p:nvPr>
        </p:nvSpPr>
        <p:spPr/>
        <p:txBody>
          <a:bodyPr/>
          <a:lstStyle>
            <a:lvl1pPr>
              <a:defRPr/>
            </a:lvl1pPr>
          </a:lstStyle>
          <a:p>
            <a:pPr>
              <a:defRPr/>
            </a:pPr>
            <a:fld id="{FA423D6A-D034-164C-B5FE-81EBC3A254E4}" type="slidenum">
              <a:rPr lang="ko-KR" altLang="en-US"/>
              <a:pPr>
                <a:defRPr/>
              </a:pPr>
              <a:t>‹#›</a:t>
            </a:fld>
            <a:endParaRPr lang="ko-KR" altLang="en-US"/>
          </a:p>
        </p:txBody>
      </p:sp>
    </p:spTree>
    <p:extLst>
      <p:ext uri="{BB962C8B-B14F-4D97-AF65-F5344CB8AC3E}">
        <p14:creationId xmlns:p14="http://schemas.microsoft.com/office/powerpoint/2010/main" val="23957293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73_제목 및 내용">
    <p:bg>
      <p:bgPr>
        <a:gradFill rotWithShape="0">
          <a:gsLst>
            <a:gs pos="0">
              <a:srgbClr val="FFFFFF"/>
            </a:gs>
            <a:gs pos="56000">
              <a:srgbClr val="FFFFFF"/>
            </a:gs>
            <a:gs pos="84424">
              <a:srgbClr val="AFCEEB"/>
            </a:gs>
            <a:gs pos="100000">
              <a:srgbClr val="5B9BD5"/>
            </a:gs>
          </a:gsLst>
          <a:lin ang="5400000" scaled="1"/>
        </a:gradFill>
        <a:effectLst/>
      </p:bgPr>
    </p:bg>
    <p:spTree>
      <p:nvGrpSpPr>
        <p:cNvPr id="1" name=""/>
        <p:cNvGrpSpPr/>
        <p:nvPr/>
      </p:nvGrpSpPr>
      <p:grpSpPr>
        <a:xfrm>
          <a:off x="0" y="0"/>
          <a:ext cx="0" cy="0"/>
          <a:chOff x="0" y="0"/>
          <a:chExt cx="0" cy="0"/>
        </a:xfrm>
      </p:grpSpPr>
      <p:cxnSp>
        <p:nvCxnSpPr>
          <p:cNvPr id="2" name="직선 연결선 6">
            <a:extLst>
              <a:ext uri="{FF2B5EF4-FFF2-40B4-BE49-F238E27FC236}">
                <a16:creationId xmlns:a16="http://schemas.microsoft.com/office/drawing/2014/main" id="{1C10999D-F88A-534E-817C-1B3C6AF33BEA}"/>
              </a:ext>
            </a:extLst>
          </p:cNvPr>
          <p:cNvCxnSpPr/>
          <p:nvPr userDrawn="1"/>
        </p:nvCxnSpPr>
        <p:spPr>
          <a:xfrm flipH="1">
            <a:off x="201613" y="914400"/>
            <a:ext cx="1679575" cy="9525"/>
          </a:xfrm>
          <a:prstGeom prst="line">
            <a:avLst/>
          </a:prstGeom>
          <a:ln w="38100"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3" name="날짜 개체 틀 3">
            <a:extLst>
              <a:ext uri="{FF2B5EF4-FFF2-40B4-BE49-F238E27FC236}">
                <a16:creationId xmlns:a16="http://schemas.microsoft.com/office/drawing/2014/main" id="{9B93126E-4BEB-AA44-91EC-30352639EECC}"/>
              </a:ext>
            </a:extLst>
          </p:cNvPr>
          <p:cNvSpPr>
            <a:spLocks noGrp="1"/>
          </p:cNvSpPr>
          <p:nvPr>
            <p:ph type="dt" sz="half" idx="10"/>
          </p:nvPr>
        </p:nvSpPr>
        <p:spPr/>
        <p:txBody>
          <a:bodyPr/>
          <a:lstStyle>
            <a:lvl1pPr>
              <a:defRPr/>
            </a:lvl1pPr>
          </a:lstStyle>
          <a:p>
            <a:pPr>
              <a:defRPr/>
            </a:pPr>
            <a:fld id="{9E6C7655-C2E2-3748-91AC-F40210EAE449}" type="datetimeFigureOut">
              <a:rPr lang="ko-KR" altLang="en-US"/>
              <a:pPr>
                <a:defRPr/>
              </a:pPr>
              <a:t>2019. 10. 9.</a:t>
            </a:fld>
            <a:endParaRPr lang="ko-KR" altLang="en-US"/>
          </a:p>
        </p:txBody>
      </p:sp>
      <p:sp>
        <p:nvSpPr>
          <p:cNvPr id="4" name="바닥글 개체 틀 4">
            <a:extLst>
              <a:ext uri="{FF2B5EF4-FFF2-40B4-BE49-F238E27FC236}">
                <a16:creationId xmlns:a16="http://schemas.microsoft.com/office/drawing/2014/main" id="{A002B5B3-BAC3-774B-9E8D-E242A6A8BF7B}"/>
              </a:ext>
            </a:extLst>
          </p:cNvPr>
          <p:cNvSpPr>
            <a:spLocks noGrp="1"/>
          </p:cNvSpPr>
          <p:nvPr>
            <p:ph type="ftr" sz="quarter" idx="11"/>
          </p:nvPr>
        </p:nvSpPr>
        <p:spPr/>
        <p:txBody>
          <a:bodyPr/>
          <a:lstStyle>
            <a:lvl1pPr>
              <a:defRPr/>
            </a:lvl1pPr>
          </a:lstStyle>
          <a:p>
            <a:pPr>
              <a:defRPr/>
            </a:pPr>
            <a:endParaRPr lang="ko-KR" altLang="en-US"/>
          </a:p>
        </p:txBody>
      </p:sp>
      <p:sp>
        <p:nvSpPr>
          <p:cNvPr id="5" name="슬라이드 번호 개체 틀 5">
            <a:extLst>
              <a:ext uri="{FF2B5EF4-FFF2-40B4-BE49-F238E27FC236}">
                <a16:creationId xmlns:a16="http://schemas.microsoft.com/office/drawing/2014/main" id="{FD90DA66-C5D6-134C-A883-6357E1211751}"/>
              </a:ext>
            </a:extLst>
          </p:cNvPr>
          <p:cNvSpPr>
            <a:spLocks noGrp="1"/>
          </p:cNvSpPr>
          <p:nvPr>
            <p:ph type="sldNum" sz="quarter" idx="12"/>
          </p:nvPr>
        </p:nvSpPr>
        <p:spPr/>
        <p:txBody>
          <a:bodyPr/>
          <a:lstStyle>
            <a:lvl1pPr>
              <a:defRPr/>
            </a:lvl1pPr>
          </a:lstStyle>
          <a:p>
            <a:pPr>
              <a:defRPr/>
            </a:pPr>
            <a:fld id="{49233762-6055-2643-B2E2-16A48E6994F0}" type="slidenum">
              <a:rPr lang="ko-KR" altLang="en-US"/>
              <a:pPr>
                <a:defRPr/>
              </a:pPr>
              <a:t>‹#›</a:t>
            </a:fld>
            <a:endParaRPr lang="ko-KR" altLang="en-US"/>
          </a:p>
        </p:txBody>
      </p:sp>
    </p:spTree>
    <p:extLst>
      <p:ext uri="{BB962C8B-B14F-4D97-AF65-F5344CB8AC3E}">
        <p14:creationId xmlns:p14="http://schemas.microsoft.com/office/powerpoint/2010/main" val="2636950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9.xml"/><Relationship Id="rId117" Type="http://schemas.openxmlformats.org/officeDocument/2006/relationships/slideLayout" Target="../slideLayouts/slideLayout130.xml"/><Relationship Id="rId21" Type="http://schemas.openxmlformats.org/officeDocument/2006/relationships/slideLayout" Target="../slideLayouts/slideLayout34.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63" Type="http://schemas.openxmlformats.org/officeDocument/2006/relationships/slideLayout" Target="../slideLayouts/slideLayout76.xml"/><Relationship Id="rId68" Type="http://schemas.openxmlformats.org/officeDocument/2006/relationships/slideLayout" Target="../slideLayouts/slideLayout81.xml"/><Relationship Id="rId84" Type="http://schemas.openxmlformats.org/officeDocument/2006/relationships/slideLayout" Target="../slideLayouts/slideLayout97.xml"/><Relationship Id="rId89" Type="http://schemas.openxmlformats.org/officeDocument/2006/relationships/slideLayout" Target="../slideLayouts/slideLayout102.xml"/><Relationship Id="rId112" Type="http://schemas.openxmlformats.org/officeDocument/2006/relationships/slideLayout" Target="../slideLayouts/slideLayout125.xml"/><Relationship Id="rId16" Type="http://schemas.openxmlformats.org/officeDocument/2006/relationships/slideLayout" Target="../slideLayouts/slideLayout29.xml"/><Relationship Id="rId107" Type="http://schemas.openxmlformats.org/officeDocument/2006/relationships/slideLayout" Target="../slideLayouts/slideLayout120.xml"/><Relationship Id="rId11" Type="http://schemas.openxmlformats.org/officeDocument/2006/relationships/slideLayout" Target="../slideLayouts/slideLayout24.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74" Type="http://schemas.openxmlformats.org/officeDocument/2006/relationships/slideLayout" Target="../slideLayouts/slideLayout87.xml"/><Relationship Id="rId79" Type="http://schemas.openxmlformats.org/officeDocument/2006/relationships/slideLayout" Target="../slideLayouts/slideLayout92.xml"/><Relationship Id="rId102" Type="http://schemas.openxmlformats.org/officeDocument/2006/relationships/slideLayout" Target="../slideLayouts/slideLayout115.xml"/><Relationship Id="rId123" Type="http://schemas.openxmlformats.org/officeDocument/2006/relationships/slideLayout" Target="../slideLayouts/slideLayout136.xml"/><Relationship Id="rId5" Type="http://schemas.openxmlformats.org/officeDocument/2006/relationships/slideLayout" Target="../slideLayouts/slideLayout18.xml"/><Relationship Id="rId90" Type="http://schemas.openxmlformats.org/officeDocument/2006/relationships/slideLayout" Target="../slideLayouts/slideLayout103.xml"/><Relationship Id="rId95" Type="http://schemas.openxmlformats.org/officeDocument/2006/relationships/slideLayout" Target="../slideLayouts/slideLayout108.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64" Type="http://schemas.openxmlformats.org/officeDocument/2006/relationships/slideLayout" Target="../slideLayouts/slideLayout77.xml"/><Relationship Id="rId69" Type="http://schemas.openxmlformats.org/officeDocument/2006/relationships/slideLayout" Target="../slideLayouts/slideLayout82.xml"/><Relationship Id="rId113" Type="http://schemas.openxmlformats.org/officeDocument/2006/relationships/slideLayout" Target="../slideLayouts/slideLayout126.xml"/><Relationship Id="rId118" Type="http://schemas.openxmlformats.org/officeDocument/2006/relationships/slideLayout" Target="../slideLayouts/slideLayout131.xml"/><Relationship Id="rId80" Type="http://schemas.openxmlformats.org/officeDocument/2006/relationships/slideLayout" Target="../slideLayouts/slideLayout93.xml"/><Relationship Id="rId85" Type="http://schemas.openxmlformats.org/officeDocument/2006/relationships/slideLayout" Target="../slideLayouts/slideLayout98.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59" Type="http://schemas.openxmlformats.org/officeDocument/2006/relationships/slideLayout" Target="../slideLayouts/slideLayout72.xml"/><Relationship Id="rId103" Type="http://schemas.openxmlformats.org/officeDocument/2006/relationships/slideLayout" Target="../slideLayouts/slideLayout116.xml"/><Relationship Id="rId108" Type="http://schemas.openxmlformats.org/officeDocument/2006/relationships/slideLayout" Target="../slideLayouts/slideLayout121.xml"/><Relationship Id="rId124" Type="http://schemas.openxmlformats.org/officeDocument/2006/relationships/slideLayout" Target="../slideLayouts/slideLayout137.xml"/><Relationship Id="rId54" Type="http://schemas.openxmlformats.org/officeDocument/2006/relationships/slideLayout" Target="../slideLayouts/slideLayout67.xml"/><Relationship Id="rId70" Type="http://schemas.openxmlformats.org/officeDocument/2006/relationships/slideLayout" Target="../slideLayouts/slideLayout83.xml"/><Relationship Id="rId75" Type="http://schemas.openxmlformats.org/officeDocument/2006/relationships/slideLayout" Target="../slideLayouts/slideLayout88.xml"/><Relationship Id="rId91" Type="http://schemas.openxmlformats.org/officeDocument/2006/relationships/slideLayout" Target="../slideLayouts/slideLayout104.xml"/><Relationship Id="rId96" Type="http://schemas.openxmlformats.org/officeDocument/2006/relationships/slideLayout" Target="../slideLayouts/slideLayout109.xml"/><Relationship Id="rId1" Type="http://schemas.openxmlformats.org/officeDocument/2006/relationships/slideLayout" Target="../slideLayouts/slideLayout14.xml"/><Relationship Id="rId6" Type="http://schemas.openxmlformats.org/officeDocument/2006/relationships/slideLayout" Target="../slideLayouts/slideLayout19.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49" Type="http://schemas.openxmlformats.org/officeDocument/2006/relationships/slideLayout" Target="../slideLayouts/slideLayout62.xml"/><Relationship Id="rId114" Type="http://schemas.openxmlformats.org/officeDocument/2006/relationships/slideLayout" Target="../slideLayouts/slideLayout127.xml"/><Relationship Id="rId119" Type="http://schemas.openxmlformats.org/officeDocument/2006/relationships/slideLayout" Target="../slideLayouts/slideLayout132.xml"/><Relationship Id="rId44" Type="http://schemas.openxmlformats.org/officeDocument/2006/relationships/slideLayout" Target="../slideLayouts/slideLayout57.xml"/><Relationship Id="rId60" Type="http://schemas.openxmlformats.org/officeDocument/2006/relationships/slideLayout" Target="../slideLayouts/slideLayout73.xml"/><Relationship Id="rId65" Type="http://schemas.openxmlformats.org/officeDocument/2006/relationships/slideLayout" Target="../slideLayouts/slideLayout78.xml"/><Relationship Id="rId81" Type="http://schemas.openxmlformats.org/officeDocument/2006/relationships/slideLayout" Target="../slideLayouts/slideLayout94.xml"/><Relationship Id="rId86" Type="http://schemas.openxmlformats.org/officeDocument/2006/relationships/slideLayout" Target="../slideLayouts/slideLayout99.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9" Type="http://schemas.openxmlformats.org/officeDocument/2006/relationships/slideLayout" Target="../slideLayouts/slideLayout52.xml"/><Relationship Id="rId109" Type="http://schemas.openxmlformats.org/officeDocument/2006/relationships/slideLayout" Target="../slideLayouts/slideLayout122.xml"/><Relationship Id="rId34" Type="http://schemas.openxmlformats.org/officeDocument/2006/relationships/slideLayout" Target="../slideLayouts/slideLayout47.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6" Type="http://schemas.openxmlformats.org/officeDocument/2006/relationships/slideLayout" Target="../slideLayouts/slideLayout89.xml"/><Relationship Id="rId97" Type="http://schemas.openxmlformats.org/officeDocument/2006/relationships/slideLayout" Target="../slideLayouts/slideLayout110.xml"/><Relationship Id="rId104" Type="http://schemas.openxmlformats.org/officeDocument/2006/relationships/slideLayout" Target="../slideLayouts/slideLayout117.xml"/><Relationship Id="rId120" Type="http://schemas.openxmlformats.org/officeDocument/2006/relationships/slideLayout" Target="../slideLayouts/slideLayout133.xml"/><Relationship Id="rId125" Type="http://schemas.openxmlformats.org/officeDocument/2006/relationships/slideLayout" Target="../slideLayouts/slideLayout138.xml"/><Relationship Id="rId7" Type="http://schemas.openxmlformats.org/officeDocument/2006/relationships/slideLayout" Target="../slideLayouts/slideLayout20.xml"/><Relationship Id="rId71" Type="http://schemas.openxmlformats.org/officeDocument/2006/relationships/slideLayout" Target="../slideLayouts/slideLayout84.xml"/><Relationship Id="rId92" Type="http://schemas.openxmlformats.org/officeDocument/2006/relationships/slideLayout" Target="../slideLayouts/slideLayout105.xml"/><Relationship Id="rId2" Type="http://schemas.openxmlformats.org/officeDocument/2006/relationships/slideLayout" Target="../slideLayouts/slideLayout15.xml"/><Relationship Id="rId29" Type="http://schemas.openxmlformats.org/officeDocument/2006/relationships/slideLayout" Target="../slideLayouts/slideLayout42.xml"/><Relationship Id="rId24" Type="http://schemas.openxmlformats.org/officeDocument/2006/relationships/slideLayout" Target="../slideLayouts/slideLayout37.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66" Type="http://schemas.openxmlformats.org/officeDocument/2006/relationships/slideLayout" Target="../slideLayouts/slideLayout79.xml"/><Relationship Id="rId87" Type="http://schemas.openxmlformats.org/officeDocument/2006/relationships/slideLayout" Target="../slideLayouts/slideLayout100.xml"/><Relationship Id="rId110" Type="http://schemas.openxmlformats.org/officeDocument/2006/relationships/slideLayout" Target="../slideLayouts/slideLayout123.xml"/><Relationship Id="rId115" Type="http://schemas.openxmlformats.org/officeDocument/2006/relationships/slideLayout" Target="../slideLayouts/slideLayout128.xml"/><Relationship Id="rId61" Type="http://schemas.openxmlformats.org/officeDocument/2006/relationships/slideLayout" Target="../slideLayouts/slideLayout74.xml"/><Relationship Id="rId82" Type="http://schemas.openxmlformats.org/officeDocument/2006/relationships/slideLayout" Target="../slideLayouts/slideLayout95.xml"/><Relationship Id="rId19" Type="http://schemas.openxmlformats.org/officeDocument/2006/relationships/slideLayout" Target="../slideLayouts/slideLayout32.xml"/><Relationship Id="rId14" Type="http://schemas.openxmlformats.org/officeDocument/2006/relationships/slideLayout" Target="../slideLayouts/slideLayout27.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56" Type="http://schemas.openxmlformats.org/officeDocument/2006/relationships/slideLayout" Target="../slideLayouts/slideLayout69.xml"/><Relationship Id="rId77" Type="http://schemas.openxmlformats.org/officeDocument/2006/relationships/slideLayout" Target="../slideLayouts/slideLayout90.xml"/><Relationship Id="rId100" Type="http://schemas.openxmlformats.org/officeDocument/2006/relationships/slideLayout" Target="../slideLayouts/slideLayout113.xml"/><Relationship Id="rId105" Type="http://schemas.openxmlformats.org/officeDocument/2006/relationships/slideLayout" Target="../slideLayouts/slideLayout118.xml"/><Relationship Id="rId126" Type="http://schemas.openxmlformats.org/officeDocument/2006/relationships/slideLayout" Target="../slideLayouts/slideLayout139.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72" Type="http://schemas.openxmlformats.org/officeDocument/2006/relationships/slideLayout" Target="../slideLayouts/slideLayout85.xml"/><Relationship Id="rId93" Type="http://schemas.openxmlformats.org/officeDocument/2006/relationships/slideLayout" Target="../slideLayouts/slideLayout106.xml"/><Relationship Id="rId98" Type="http://schemas.openxmlformats.org/officeDocument/2006/relationships/slideLayout" Target="../slideLayouts/slideLayout111.xml"/><Relationship Id="rId121" Type="http://schemas.openxmlformats.org/officeDocument/2006/relationships/slideLayout" Target="../slideLayouts/slideLayout134.xml"/><Relationship Id="rId3" Type="http://schemas.openxmlformats.org/officeDocument/2006/relationships/slideLayout" Target="../slideLayouts/slideLayout16.xml"/><Relationship Id="rId25" Type="http://schemas.openxmlformats.org/officeDocument/2006/relationships/slideLayout" Target="../slideLayouts/slideLayout38.xml"/><Relationship Id="rId46" Type="http://schemas.openxmlformats.org/officeDocument/2006/relationships/slideLayout" Target="../slideLayouts/slideLayout59.xml"/><Relationship Id="rId67" Type="http://schemas.openxmlformats.org/officeDocument/2006/relationships/slideLayout" Target="../slideLayouts/slideLayout80.xml"/><Relationship Id="rId116" Type="http://schemas.openxmlformats.org/officeDocument/2006/relationships/slideLayout" Target="../slideLayouts/slideLayout129.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62" Type="http://schemas.openxmlformats.org/officeDocument/2006/relationships/slideLayout" Target="../slideLayouts/slideLayout75.xml"/><Relationship Id="rId83" Type="http://schemas.openxmlformats.org/officeDocument/2006/relationships/slideLayout" Target="../slideLayouts/slideLayout96.xml"/><Relationship Id="rId88" Type="http://schemas.openxmlformats.org/officeDocument/2006/relationships/slideLayout" Target="../slideLayouts/slideLayout101.xml"/><Relationship Id="rId111" Type="http://schemas.openxmlformats.org/officeDocument/2006/relationships/slideLayout" Target="../slideLayouts/slideLayout124.xml"/><Relationship Id="rId15" Type="http://schemas.openxmlformats.org/officeDocument/2006/relationships/slideLayout" Target="../slideLayouts/slideLayout28.xml"/><Relationship Id="rId36" Type="http://schemas.openxmlformats.org/officeDocument/2006/relationships/slideLayout" Target="../slideLayouts/slideLayout49.xml"/><Relationship Id="rId57" Type="http://schemas.openxmlformats.org/officeDocument/2006/relationships/slideLayout" Target="../slideLayouts/slideLayout70.xml"/><Relationship Id="rId106" Type="http://schemas.openxmlformats.org/officeDocument/2006/relationships/slideLayout" Target="../slideLayouts/slideLayout119.xml"/><Relationship Id="rId127" Type="http://schemas.openxmlformats.org/officeDocument/2006/relationships/theme" Target="../theme/theme2.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52" Type="http://schemas.openxmlformats.org/officeDocument/2006/relationships/slideLayout" Target="../slideLayouts/slideLayout65.xml"/><Relationship Id="rId73" Type="http://schemas.openxmlformats.org/officeDocument/2006/relationships/slideLayout" Target="../slideLayouts/slideLayout86.xml"/><Relationship Id="rId78" Type="http://schemas.openxmlformats.org/officeDocument/2006/relationships/slideLayout" Target="../slideLayouts/slideLayout91.xml"/><Relationship Id="rId94" Type="http://schemas.openxmlformats.org/officeDocument/2006/relationships/slideLayout" Target="../slideLayouts/slideLayout107.xml"/><Relationship Id="rId99" Type="http://schemas.openxmlformats.org/officeDocument/2006/relationships/slideLayout" Target="../slideLayouts/slideLayout112.xml"/><Relationship Id="rId101" Type="http://schemas.openxmlformats.org/officeDocument/2006/relationships/slideLayout" Target="../slideLayouts/slideLayout114.xml"/><Relationship Id="rId122" Type="http://schemas.openxmlformats.org/officeDocument/2006/relationships/slideLayout" Target="../slideLayouts/slideLayout135.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BFE2E515-1F07-2E4C-BF44-E78B36343BC3}"/>
              </a:ext>
            </a:extLst>
          </p:cNvPr>
          <p:cNvSpPr>
            <a:spLocks noGrp="1" noChangeArrowheads="1"/>
          </p:cNvSpPr>
          <p:nvPr>
            <p:ph type="title"/>
          </p:nvPr>
        </p:nvSpPr>
        <p:spPr bwMode="auto">
          <a:xfrm>
            <a:off x="463550" y="280988"/>
            <a:ext cx="83439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632" tIns="46316" rIns="92632" bIns="46316" numCol="1" anchor="t"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CFBA9F2F-66D0-2A41-88E7-E7EBEFC9CFA9}"/>
              </a:ext>
            </a:extLst>
          </p:cNvPr>
          <p:cNvSpPr>
            <a:spLocks noGrp="1" noChangeArrowheads="1"/>
          </p:cNvSpPr>
          <p:nvPr>
            <p:ph type="body" idx="1"/>
          </p:nvPr>
        </p:nvSpPr>
        <p:spPr bwMode="auto">
          <a:xfrm>
            <a:off x="463550" y="1620838"/>
            <a:ext cx="8343900" cy="458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632" tIns="46316" rIns="92632" bIns="46316"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47460" name="Rectangle 4">
            <a:extLst>
              <a:ext uri="{FF2B5EF4-FFF2-40B4-BE49-F238E27FC236}">
                <a16:creationId xmlns:a16="http://schemas.microsoft.com/office/drawing/2014/main" id="{BAB37671-3C94-3142-879A-648F5CF507C6}"/>
              </a:ext>
            </a:extLst>
          </p:cNvPr>
          <p:cNvSpPr>
            <a:spLocks noGrp="1" noChangeArrowheads="1"/>
          </p:cNvSpPr>
          <p:nvPr>
            <p:ph type="dt" sz="half" idx="2"/>
          </p:nvPr>
        </p:nvSpPr>
        <p:spPr bwMode="auto">
          <a:xfrm>
            <a:off x="463550" y="6324600"/>
            <a:ext cx="2163763" cy="463550"/>
          </a:xfrm>
          <a:prstGeom prst="rect">
            <a:avLst/>
          </a:prstGeom>
          <a:noFill/>
          <a:ln w="9525">
            <a:noFill/>
            <a:miter lim="800000"/>
            <a:headEnd/>
            <a:tailEnd/>
          </a:ln>
          <a:effectLst/>
        </p:spPr>
        <p:txBody>
          <a:bodyPr vert="horz" wrap="square" lIns="92632" tIns="46316" rIns="92632" bIns="46316" numCol="1" anchor="b" anchorCtr="0" compatLnSpc="1">
            <a:prstTxWarp prst="textNoShape">
              <a:avLst/>
            </a:prstTxWarp>
          </a:bodyPr>
          <a:lstStyle>
            <a:lvl1pPr eaLnBrk="1" hangingPunct="1">
              <a:defRPr sz="1200">
                <a:latin typeface="Garamond" pitchFamily="18" charset="0"/>
                <a:ea typeface="굴림" pitchFamily="50" charset="-127"/>
              </a:defRPr>
            </a:lvl1pPr>
          </a:lstStyle>
          <a:p>
            <a:pPr>
              <a:defRPr/>
            </a:pPr>
            <a:r>
              <a:rPr lang="en-US" altLang="ko-KR"/>
              <a:t>VI - Sequential Logic</a:t>
            </a:r>
            <a:endParaRPr lang="en-US" altLang="en-US"/>
          </a:p>
        </p:txBody>
      </p:sp>
      <p:sp>
        <p:nvSpPr>
          <p:cNvPr id="147461" name="Rectangle 5">
            <a:extLst>
              <a:ext uri="{FF2B5EF4-FFF2-40B4-BE49-F238E27FC236}">
                <a16:creationId xmlns:a16="http://schemas.microsoft.com/office/drawing/2014/main" id="{AD86B441-188E-F74B-AE25-115E766DF0B3}"/>
              </a:ext>
            </a:extLst>
          </p:cNvPr>
          <p:cNvSpPr>
            <a:spLocks noGrp="1" noChangeArrowheads="1"/>
          </p:cNvSpPr>
          <p:nvPr>
            <p:ph type="ftr" sz="quarter" idx="3"/>
          </p:nvPr>
        </p:nvSpPr>
        <p:spPr bwMode="auto">
          <a:xfrm>
            <a:off x="2709863" y="6329363"/>
            <a:ext cx="3862387" cy="463550"/>
          </a:xfrm>
          <a:prstGeom prst="rect">
            <a:avLst/>
          </a:prstGeom>
          <a:noFill/>
          <a:ln w="9525">
            <a:noFill/>
            <a:miter lim="800000"/>
            <a:headEnd/>
            <a:tailEnd/>
          </a:ln>
          <a:effectLst/>
        </p:spPr>
        <p:txBody>
          <a:bodyPr vert="horz" wrap="square" lIns="92632" tIns="46316" rIns="92632" bIns="46316" numCol="1" anchor="b" anchorCtr="0" compatLnSpc="1">
            <a:prstTxWarp prst="textNoShape">
              <a:avLst/>
            </a:prstTxWarp>
          </a:bodyPr>
          <a:lstStyle>
            <a:lvl1pPr algn="ctr" eaLnBrk="1" hangingPunct="1">
              <a:defRPr sz="1200">
                <a:latin typeface="Garamond" pitchFamily="18" charset="0"/>
              </a:defRPr>
            </a:lvl1pPr>
          </a:lstStyle>
          <a:p>
            <a:pPr>
              <a:defRPr/>
            </a:pPr>
            <a:r>
              <a:rPr lang="en-US" altLang="en-US"/>
              <a:t>© Copyright 2004, Gaetano Borriello and Randy H. Katz</a:t>
            </a:r>
          </a:p>
        </p:txBody>
      </p:sp>
      <p:sp>
        <p:nvSpPr>
          <p:cNvPr id="147462" name="Rectangle 6">
            <a:extLst>
              <a:ext uri="{FF2B5EF4-FFF2-40B4-BE49-F238E27FC236}">
                <a16:creationId xmlns:a16="http://schemas.microsoft.com/office/drawing/2014/main" id="{49A75B60-6C20-B549-8606-4BB8A08D4530}"/>
              </a:ext>
            </a:extLst>
          </p:cNvPr>
          <p:cNvSpPr>
            <a:spLocks noGrp="1" noChangeArrowheads="1"/>
          </p:cNvSpPr>
          <p:nvPr>
            <p:ph type="sldNum" sz="quarter" idx="4"/>
          </p:nvPr>
        </p:nvSpPr>
        <p:spPr bwMode="auto">
          <a:xfrm>
            <a:off x="6643688" y="6324600"/>
            <a:ext cx="2163762" cy="463550"/>
          </a:xfrm>
          <a:prstGeom prst="rect">
            <a:avLst/>
          </a:prstGeom>
          <a:noFill/>
          <a:ln w="9525">
            <a:noFill/>
            <a:miter lim="800000"/>
            <a:headEnd/>
            <a:tailEnd/>
          </a:ln>
          <a:effectLst/>
        </p:spPr>
        <p:txBody>
          <a:bodyPr vert="horz" wrap="square" lIns="92632" tIns="46316" rIns="92632" bIns="46316" numCol="1" anchor="b" anchorCtr="0" compatLnSpc="1">
            <a:prstTxWarp prst="textNoShape">
              <a:avLst/>
            </a:prstTxWarp>
          </a:bodyPr>
          <a:lstStyle>
            <a:lvl1pPr algn="r" eaLnBrk="1" hangingPunct="1">
              <a:defRPr sz="1200">
                <a:latin typeface="Garamond" panose="02020404030301010803" pitchFamily="18" charset="0"/>
              </a:defRPr>
            </a:lvl1pPr>
          </a:lstStyle>
          <a:p>
            <a:pPr>
              <a:defRPr/>
            </a:pPr>
            <a:fld id="{5D3F17F0-DC69-9F40-B35E-42C8E57C2C40}" type="slidenum">
              <a:rPr lang="en-US" altLang="en-US"/>
              <a:pPr>
                <a:defRPr/>
              </a:pPr>
              <a:t>‹#›</a:t>
            </a:fld>
            <a:endParaRPr lang="en-US" altLang="en-US"/>
          </a:p>
        </p:txBody>
      </p:sp>
      <p:sp>
        <p:nvSpPr>
          <p:cNvPr id="1031" name="Freeform 7">
            <a:extLst>
              <a:ext uri="{FF2B5EF4-FFF2-40B4-BE49-F238E27FC236}">
                <a16:creationId xmlns:a16="http://schemas.microsoft.com/office/drawing/2014/main" id="{6DFB8E24-00C6-4D41-9FFE-08525B35ADD2}"/>
              </a:ext>
            </a:extLst>
          </p:cNvPr>
          <p:cNvSpPr>
            <a:spLocks noChangeArrowheads="1"/>
          </p:cNvSpPr>
          <p:nvPr/>
        </p:nvSpPr>
        <p:spPr bwMode="auto">
          <a:xfrm>
            <a:off x="385763" y="231775"/>
            <a:ext cx="8343900" cy="617538"/>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Tree>
  </p:cSld>
  <p:clrMap bg1="lt1" tx1="dk1" bg2="lt2" tx2="dk2" accent1="accent1" accent2="accent2" accent3="accent3" accent4="accent4" accent5="accent5" accent6="accent6" hlink="hlink" folHlink="folHlink"/>
  <p:sldLayoutIdLst>
    <p:sldLayoutId id="2147484283" r:id="rId1"/>
    <p:sldLayoutId id="2147484266" r:id="rId2"/>
    <p:sldLayoutId id="2147484267" r:id="rId3"/>
    <p:sldLayoutId id="2147484268" r:id="rId4"/>
    <p:sldLayoutId id="2147484269" r:id="rId5"/>
    <p:sldLayoutId id="2147484270" r:id="rId6"/>
    <p:sldLayoutId id="2147484271" r:id="rId7"/>
    <p:sldLayoutId id="2147484272" r:id="rId8"/>
    <p:sldLayoutId id="2147484273" r:id="rId9"/>
    <p:sldLayoutId id="2147484274" r:id="rId10"/>
    <p:sldLayoutId id="2147484275" r:id="rId11"/>
    <p:sldLayoutId id="2147484284" r:id="rId12"/>
    <p:sldLayoutId id="2147484285" r:id="rId13"/>
  </p:sldLayoutIdLst>
  <p:hf hdr="0" ftr="0" dt="0"/>
  <p:txStyles>
    <p:titleStyle>
      <a:lvl1pPr algn="l" defTabSz="927100" rtl="0" eaLnBrk="0" fontAlgn="base" hangingPunct="0">
        <a:spcBef>
          <a:spcPct val="0"/>
        </a:spcBef>
        <a:spcAft>
          <a:spcPct val="0"/>
        </a:spcAft>
        <a:defRPr sz="3400">
          <a:solidFill>
            <a:schemeClr val="tx2"/>
          </a:solidFill>
          <a:latin typeface="+mj-lt"/>
          <a:ea typeface="+mj-ea"/>
          <a:cs typeface="+mj-cs"/>
        </a:defRPr>
      </a:lvl1pPr>
      <a:lvl2pPr algn="l" defTabSz="927100" rtl="0" eaLnBrk="0" fontAlgn="base" hangingPunct="0">
        <a:spcBef>
          <a:spcPct val="0"/>
        </a:spcBef>
        <a:spcAft>
          <a:spcPct val="0"/>
        </a:spcAft>
        <a:defRPr sz="3400">
          <a:solidFill>
            <a:schemeClr val="tx2"/>
          </a:solidFill>
          <a:latin typeface="Garamond" pitchFamily="18" charset="0"/>
        </a:defRPr>
      </a:lvl2pPr>
      <a:lvl3pPr algn="l" defTabSz="927100" rtl="0" eaLnBrk="0" fontAlgn="base" hangingPunct="0">
        <a:spcBef>
          <a:spcPct val="0"/>
        </a:spcBef>
        <a:spcAft>
          <a:spcPct val="0"/>
        </a:spcAft>
        <a:defRPr sz="3400">
          <a:solidFill>
            <a:schemeClr val="tx2"/>
          </a:solidFill>
          <a:latin typeface="Garamond" pitchFamily="18" charset="0"/>
        </a:defRPr>
      </a:lvl3pPr>
      <a:lvl4pPr algn="l" defTabSz="927100" rtl="0" eaLnBrk="0" fontAlgn="base" hangingPunct="0">
        <a:spcBef>
          <a:spcPct val="0"/>
        </a:spcBef>
        <a:spcAft>
          <a:spcPct val="0"/>
        </a:spcAft>
        <a:defRPr sz="3400">
          <a:solidFill>
            <a:schemeClr val="tx2"/>
          </a:solidFill>
          <a:latin typeface="Garamond" pitchFamily="18" charset="0"/>
        </a:defRPr>
      </a:lvl4pPr>
      <a:lvl5pPr algn="l" defTabSz="927100" rtl="0" eaLnBrk="0" fontAlgn="base" hangingPunct="0">
        <a:spcBef>
          <a:spcPct val="0"/>
        </a:spcBef>
        <a:spcAft>
          <a:spcPct val="0"/>
        </a:spcAft>
        <a:defRPr sz="3400">
          <a:solidFill>
            <a:schemeClr val="tx2"/>
          </a:solidFill>
          <a:latin typeface="Garamond" pitchFamily="18" charset="0"/>
        </a:defRPr>
      </a:lvl5pPr>
      <a:lvl6pPr marL="457200" algn="l" defTabSz="927100" rtl="0" fontAlgn="base">
        <a:spcBef>
          <a:spcPct val="0"/>
        </a:spcBef>
        <a:spcAft>
          <a:spcPct val="0"/>
        </a:spcAft>
        <a:defRPr sz="3400">
          <a:solidFill>
            <a:schemeClr val="tx2"/>
          </a:solidFill>
          <a:latin typeface="Garamond" pitchFamily="18" charset="0"/>
        </a:defRPr>
      </a:lvl6pPr>
      <a:lvl7pPr marL="914400" algn="l" defTabSz="927100" rtl="0" fontAlgn="base">
        <a:spcBef>
          <a:spcPct val="0"/>
        </a:spcBef>
        <a:spcAft>
          <a:spcPct val="0"/>
        </a:spcAft>
        <a:defRPr sz="3400">
          <a:solidFill>
            <a:schemeClr val="tx2"/>
          </a:solidFill>
          <a:latin typeface="Garamond" pitchFamily="18" charset="0"/>
        </a:defRPr>
      </a:lvl7pPr>
      <a:lvl8pPr marL="1371600" algn="l" defTabSz="927100" rtl="0" fontAlgn="base">
        <a:spcBef>
          <a:spcPct val="0"/>
        </a:spcBef>
        <a:spcAft>
          <a:spcPct val="0"/>
        </a:spcAft>
        <a:defRPr sz="3400">
          <a:solidFill>
            <a:schemeClr val="tx2"/>
          </a:solidFill>
          <a:latin typeface="Garamond" pitchFamily="18" charset="0"/>
        </a:defRPr>
      </a:lvl8pPr>
      <a:lvl9pPr marL="1828800" algn="l" defTabSz="927100" rtl="0" fontAlgn="base">
        <a:spcBef>
          <a:spcPct val="0"/>
        </a:spcBef>
        <a:spcAft>
          <a:spcPct val="0"/>
        </a:spcAft>
        <a:defRPr sz="3400">
          <a:solidFill>
            <a:schemeClr val="tx2"/>
          </a:solidFill>
          <a:latin typeface="Garamond" pitchFamily="18" charset="0"/>
        </a:defRPr>
      </a:lvl9pPr>
    </p:titleStyle>
    <p:bodyStyle>
      <a:lvl1pPr marL="347663" indent="-347663" algn="l" defTabSz="927100"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cs typeface="+mn-cs"/>
        </a:defRPr>
      </a:lvl1pPr>
      <a:lvl2pPr marL="679450" indent="-330200" algn="l" defTabSz="927100" rtl="0" eaLnBrk="0" fontAlgn="base" hangingPunct="0">
        <a:spcBef>
          <a:spcPct val="20000"/>
        </a:spcBef>
        <a:spcAft>
          <a:spcPct val="0"/>
        </a:spcAft>
        <a:buClr>
          <a:schemeClr val="accent2"/>
        </a:buClr>
        <a:buSzPct val="60000"/>
        <a:buFont typeface="Wingdings" pitchFamily="2" charset="2"/>
        <a:buChar char="q"/>
        <a:defRPr sz="2000">
          <a:solidFill>
            <a:schemeClr val="tx1"/>
          </a:solidFill>
          <a:latin typeface="+mn-lt"/>
        </a:defRPr>
      </a:lvl2pPr>
      <a:lvl3pPr marL="1036638" indent="-355600" algn="l" defTabSz="927100" rtl="0" eaLnBrk="0" fontAlgn="base" hangingPunct="0">
        <a:spcBef>
          <a:spcPct val="20000"/>
        </a:spcBef>
        <a:spcAft>
          <a:spcPct val="0"/>
        </a:spcAft>
        <a:buClr>
          <a:schemeClr val="accent1"/>
        </a:buClr>
        <a:buSzPct val="65000"/>
        <a:buFont typeface="Wingdings" pitchFamily="2" charset="2"/>
        <a:buChar char="n"/>
        <a:defRPr>
          <a:solidFill>
            <a:schemeClr val="tx1"/>
          </a:solidFill>
          <a:latin typeface="+mn-lt"/>
        </a:defRPr>
      </a:lvl3pPr>
      <a:lvl4pPr marL="1357313" indent="-319088" algn="l" defTabSz="927100" rtl="0" eaLnBrk="0" fontAlgn="base" hangingPunct="0">
        <a:spcBef>
          <a:spcPct val="20000"/>
        </a:spcBef>
        <a:spcAft>
          <a:spcPct val="0"/>
        </a:spcAft>
        <a:buClr>
          <a:schemeClr val="accent2"/>
        </a:buClr>
        <a:buSzPct val="70000"/>
        <a:buFont typeface="Wingdings" pitchFamily="2" charset="2"/>
        <a:buChar char="q"/>
        <a:defRPr sz="1600">
          <a:solidFill>
            <a:schemeClr val="tx1"/>
          </a:solidFill>
          <a:latin typeface="+mn-lt"/>
        </a:defRPr>
      </a:lvl4pPr>
      <a:lvl5pPr marL="1703388" indent="-344488" algn="l" defTabSz="927100"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605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6177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749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321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B4E2122F-F829-7F42-BD2A-B005C46CDFE2}"/>
              </a:ext>
            </a:extLst>
          </p:cNvPr>
          <p:cNvSpPr>
            <a:spLocks noGrp="1"/>
          </p:cNvSpPr>
          <p:nvPr>
            <p:ph type="title"/>
          </p:nvPr>
        </p:nvSpPr>
        <p:spPr>
          <a:xfrm>
            <a:off x="257175" y="331788"/>
            <a:ext cx="5630863" cy="776287"/>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F1E7F59D-7F31-B848-9903-AD2A8027BDDF}"/>
              </a:ext>
            </a:extLst>
          </p:cNvPr>
          <p:cNvSpPr>
            <a:spLocks noGrp="1"/>
          </p:cNvSpPr>
          <p:nvPr>
            <p:ph type="body" idx="1"/>
          </p:nvPr>
        </p:nvSpPr>
        <p:spPr>
          <a:xfrm>
            <a:off x="257175" y="1382713"/>
            <a:ext cx="8377238" cy="4641850"/>
          </a:xfrm>
          <a:prstGeom prst="rect">
            <a:avLst/>
          </a:prstGeom>
        </p:spPr>
        <p:txBody>
          <a:bodyPr vert="horz" lIns="91440" tIns="45720" rIns="91440" bIns="45720" rtlCol="0">
            <a:normAutofit/>
          </a:body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a:extLst>
              <a:ext uri="{FF2B5EF4-FFF2-40B4-BE49-F238E27FC236}">
                <a16:creationId xmlns:a16="http://schemas.microsoft.com/office/drawing/2014/main" id="{D14F14D7-9089-AE45-95DB-81D035180E63}"/>
              </a:ext>
            </a:extLst>
          </p:cNvPr>
          <p:cNvSpPr>
            <a:spLocks noGrp="1"/>
          </p:cNvSpPr>
          <p:nvPr>
            <p:ph type="dt" sz="half" idx="2"/>
          </p:nvPr>
        </p:nvSpPr>
        <p:spPr>
          <a:xfrm>
            <a:off x="636588" y="6438900"/>
            <a:ext cx="2085975" cy="369888"/>
          </a:xfrm>
          <a:prstGeom prst="rect">
            <a:avLst/>
          </a:prstGeom>
        </p:spPr>
        <p:txBody>
          <a:bodyPr vert="horz" lIns="91440" tIns="45720" rIns="91440" bIns="45720" rtlCol="0" anchor="ctr"/>
          <a:lstStyle>
            <a:lvl1pPr algn="l" defTabSz="695310" eaLnBrk="1" fontAlgn="auto" latinLnBrk="1" hangingPunct="1">
              <a:spcBef>
                <a:spcPts val="0"/>
              </a:spcBef>
              <a:spcAft>
                <a:spcPts val="0"/>
              </a:spcAft>
              <a:defRPr sz="912" smtClean="0">
                <a:solidFill>
                  <a:prstClr val="black">
                    <a:tint val="75000"/>
                  </a:prstClr>
                </a:solidFill>
                <a:latin typeface="맑은 고딕" panose="020F0502020204030204"/>
              </a:defRPr>
            </a:lvl1pPr>
          </a:lstStyle>
          <a:p>
            <a:pPr>
              <a:defRPr/>
            </a:pPr>
            <a:fld id="{EB09757B-F369-5149-8A03-832A2E1D5D35}" type="datetimeFigureOut">
              <a:rPr lang="ko-KR" altLang="en-US"/>
              <a:pPr>
                <a:defRPr/>
              </a:pPr>
              <a:t>2019. 10. 9.</a:t>
            </a:fld>
            <a:endParaRPr lang="ko-KR" altLang="en-US"/>
          </a:p>
        </p:txBody>
      </p:sp>
      <p:sp>
        <p:nvSpPr>
          <p:cNvPr id="5" name="바닥글 개체 틀 4">
            <a:extLst>
              <a:ext uri="{FF2B5EF4-FFF2-40B4-BE49-F238E27FC236}">
                <a16:creationId xmlns:a16="http://schemas.microsoft.com/office/drawing/2014/main" id="{002128B6-11CC-BF41-8398-C684F252FEF7}"/>
              </a:ext>
            </a:extLst>
          </p:cNvPr>
          <p:cNvSpPr>
            <a:spLocks noGrp="1"/>
          </p:cNvSpPr>
          <p:nvPr>
            <p:ph type="ftr" sz="quarter" idx="3"/>
          </p:nvPr>
        </p:nvSpPr>
        <p:spPr>
          <a:xfrm>
            <a:off x="3071813" y="6438900"/>
            <a:ext cx="3128962" cy="369888"/>
          </a:xfrm>
          <a:prstGeom prst="rect">
            <a:avLst/>
          </a:prstGeom>
        </p:spPr>
        <p:txBody>
          <a:bodyPr vert="horz" lIns="91440" tIns="45720" rIns="91440" bIns="45720" rtlCol="0" anchor="ctr"/>
          <a:lstStyle>
            <a:lvl1pPr algn="ctr" defTabSz="695310" eaLnBrk="1" fontAlgn="auto" latinLnBrk="1" hangingPunct="1">
              <a:spcBef>
                <a:spcPts val="0"/>
              </a:spcBef>
              <a:spcAft>
                <a:spcPts val="0"/>
              </a:spcAft>
              <a:defRPr sz="912">
                <a:solidFill>
                  <a:prstClr val="black">
                    <a:tint val="75000"/>
                  </a:prstClr>
                </a:solidFill>
                <a:latin typeface="맑은 고딕" panose="020F0502020204030204"/>
              </a:defRPr>
            </a:lvl1pPr>
          </a:lstStyle>
          <a:p>
            <a:pPr>
              <a:defRPr/>
            </a:pPr>
            <a:endParaRPr lang="ko-KR" altLang="en-US"/>
          </a:p>
        </p:txBody>
      </p:sp>
      <p:sp>
        <p:nvSpPr>
          <p:cNvPr id="6" name="슬라이드 번호 개체 틀 5">
            <a:extLst>
              <a:ext uri="{FF2B5EF4-FFF2-40B4-BE49-F238E27FC236}">
                <a16:creationId xmlns:a16="http://schemas.microsoft.com/office/drawing/2014/main" id="{43862581-6E31-2C47-B633-3AC051074368}"/>
              </a:ext>
            </a:extLst>
          </p:cNvPr>
          <p:cNvSpPr>
            <a:spLocks noGrp="1"/>
          </p:cNvSpPr>
          <p:nvPr>
            <p:ph type="sldNum" sz="quarter" idx="4"/>
          </p:nvPr>
        </p:nvSpPr>
        <p:spPr>
          <a:xfrm>
            <a:off x="6548438" y="6438900"/>
            <a:ext cx="2085975" cy="369888"/>
          </a:xfrm>
          <a:prstGeom prst="rect">
            <a:avLst/>
          </a:prstGeom>
        </p:spPr>
        <p:txBody>
          <a:bodyPr vert="horz" lIns="91440" tIns="45720" rIns="91440" bIns="45720" rtlCol="0" anchor="ctr"/>
          <a:lstStyle>
            <a:lvl1pPr algn="r" defTabSz="695310" eaLnBrk="1" fontAlgn="auto" latinLnBrk="1" hangingPunct="1">
              <a:spcBef>
                <a:spcPts val="0"/>
              </a:spcBef>
              <a:spcAft>
                <a:spcPts val="0"/>
              </a:spcAft>
              <a:defRPr sz="912" smtClean="0">
                <a:solidFill>
                  <a:prstClr val="black">
                    <a:tint val="75000"/>
                  </a:prstClr>
                </a:solidFill>
                <a:latin typeface="맑은 고딕" panose="020F0502020204030204"/>
              </a:defRPr>
            </a:lvl1pPr>
          </a:lstStyle>
          <a:p>
            <a:pPr>
              <a:defRPr/>
            </a:pPr>
            <a:fld id="{C480B947-7804-8843-83A1-C020B3CF3610}" type="slidenum">
              <a:rPr lang="ko-KR" altLang="en-US"/>
              <a:pPr>
                <a:defRPr/>
              </a:pPr>
              <a:t>‹#›</a:t>
            </a:fld>
            <a:endParaRPr lang="ko-KR" altLang="en-US"/>
          </a:p>
        </p:txBody>
      </p:sp>
    </p:spTree>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76" r:id="rId5"/>
    <p:sldLayoutId id="2147484277" r:id="rId6"/>
    <p:sldLayoutId id="2147484278" r:id="rId7"/>
    <p:sldLayoutId id="2147484279" r:id="rId8"/>
    <p:sldLayoutId id="2147484280" r:id="rId9"/>
    <p:sldLayoutId id="2147484281" r:id="rId10"/>
    <p:sldLayoutId id="2147484282" r:id="rId11"/>
    <p:sldLayoutId id="2147484290" r:id="rId12"/>
    <p:sldLayoutId id="2147484291" r:id="rId13"/>
    <p:sldLayoutId id="2147484292" r:id="rId14"/>
    <p:sldLayoutId id="2147484293" r:id="rId15"/>
    <p:sldLayoutId id="2147484294" r:id="rId16"/>
    <p:sldLayoutId id="2147484295" r:id="rId17"/>
    <p:sldLayoutId id="2147484296" r:id="rId18"/>
    <p:sldLayoutId id="2147484297" r:id="rId19"/>
    <p:sldLayoutId id="2147484298" r:id="rId20"/>
    <p:sldLayoutId id="2147484299" r:id="rId21"/>
    <p:sldLayoutId id="2147484300" r:id="rId22"/>
    <p:sldLayoutId id="2147484301" r:id="rId23"/>
    <p:sldLayoutId id="2147484302" r:id="rId24"/>
    <p:sldLayoutId id="2147484303" r:id="rId25"/>
    <p:sldLayoutId id="2147484304" r:id="rId26"/>
    <p:sldLayoutId id="2147484305" r:id="rId27"/>
    <p:sldLayoutId id="2147484306" r:id="rId28"/>
    <p:sldLayoutId id="2147484307" r:id="rId29"/>
    <p:sldLayoutId id="2147484308" r:id="rId30"/>
    <p:sldLayoutId id="2147484309" r:id="rId31"/>
    <p:sldLayoutId id="2147484310" r:id="rId32"/>
    <p:sldLayoutId id="2147484311" r:id="rId33"/>
    <p:sldLayoutId id="2147484312" r:id="rId34"/>
    <p:sldLayoutId id="2147484313" r:id="rId35"/>
    <p:sldLayoutId id="2147484314" r:id="rId36"/>
    <p:sldLayoutId id="2147484315" r:id="rId37"/>
    <p:sldLayoutId id="2147484316" r:id="rId38"/>
    <p:sldLayoutId id="2147484317" r:id="rId39"/>
    <p:sldLayoutId id="2147484318" r:id="rId40"/>
    <p:sldLayoutId id="2147484319" r:id="rId41"/>
    <p:sldLayoutId id="2147484320" r:id="rId42"/>
    <p:sldLayoutId id="2147484321" r:id="rId43"/>
    <p:sldLayoutId id="2147484322" r:id="rId44"/>
    <p:sldLayoutId id="2147484323" r:id="rId45"/>
    <p:sldLayoutId id="2147484324" r:id="rId46"/>
    <p:sldLayoutId id="2147484325" r:id="rId47"/>
    <p:sldLayoutId id="2147484326" r:id="rId48"/>
    <p:sldLayoutId id="2147484327" r:id="rId49"/>
    <p:sldLayoutId id="2147484328" r:id="rId50"/>
    <p:sldLayoutId id="2147484329" r:id="rId51"/>
    <p:sldLayoutId id="2147484330" r:id="rId52"/>
    <p:sldLayoutId id="2147484331" r:id="rId53"/>
    <p:sldLayoutId id="2147484332" r:id="rId54"/>
    <p:sldLayoutId id="2147484333" r:id="rId55"/>
    <p:sldLayoutId id="2147484334" r:id="rId56"/>
    <p:sldLayoutId id="2147484335" r:id="rId57"/>
    <p:sldLayoutId id="2147484336" r:id="rId58"/>
    <p:sldLayoutId id="2147484337" r:id="rId59"/>
    <p:sldLayoutId id="2147484338" r:id="rId60"/>
    <p:sldLayoutId id="2147484339" r:id="rId61"/>
    <p:sldLayoutId id="2147484340" r:id="rId62"/>
    <p:sldLayoutId id="2147484341" r:id="rId63"/>
    <p:sldLayoutId id="2147484342" r:id="rId64"/>
    <p:sldLayoutId id="2147484343" r:id="rId65"/>
    <p:sldLayoutId id="2147484344" r:id="rId66"/>
    <p:sldLayoutId id="2147484345" r:id="rId67"/>
    <p:sldLayoutId id="2147484346" r:id="rId68"/>
    <p:sldLayoutId id="2147484347" r:id="rId69"/>
    <p:sldLayoutId id="2147484348" r:id="rId70"/>
    <p:sldLayoutId id="2147484349" r:id="rId71"/>
    <p:sldLayoutId id="2147484350" r:id="rId72"/>
    <p:sldLayoutId id="2147484351" r:id="rId73"/>
    <p:sldLayoutId id="2147484352" r:id="rId74"/>
    <p:sldLayoutId id="2147484353" r:id="rId75"/>
    <p:sldLayoutId id="2147484354" r:id="rId76"/>
    <p:sldLayoutId id="2147484355" r:id="rId77"/>
    <p:sldLayoutId id="2147484356" r:id="rId78"/>
    <p:sldLayoutId id="2147484357" r:id="rId79"/>
    <p:sldLayoutId id="2147484358" r:id="rId80"/>
    <p:sldLayoutId id="2147484359" r:id="rId81"/>
    <p:sldLayoutId id="2147484360" r:id="rId82"/>
    <p:sldLayoutId id="2147484361" r:id="rId83"/>
    <p:sldLayoutId id="2147484362" r:id="rId84"/>
    <p:sldLayoutId id="2147484363" r:id="rId85"/>
    <p:sldLayoutId id="2147484364" r:id="rId86"/>
    <p:sldLayoutId id="2147484365" r:id="rId87"/>
    <p:sldLayoutId id="2147484366" r:id="rId88"/>
    <p:sldLayoutId id="2147484367" r:id="rId89"/>
    <p:sldLayoutId id="2147484368" r:id="rId90"/>
    <p:sldLayoutId id="2147484369" r:id="rId91"/>
    <p:sldLayoutId id="2147484370" r:id="rId92"/>
    <p:sldLayoutId id="2147484371" r:id="rId93"/>
    <p:sldLayoutId id="2147484372" r:id="rId94"/>
    <p:sldLayoutId id="2147484373" r:id="rId95"/>
    <p:sldLayoutId id="2147484374" r:id="rId96"/>
    <p:sldLayoutId id="2147484375" r:id="rId97"/>
    <p:sldLayoutId id="2147484376" r:id="rId98"/>
    <p:sldLayoutId id="2147484377" r:id="rId99"/>
    <p:sldLayoutId id="2147484378" r:id="rId100"/>
    <p:sldLayoutId id="2147484379" r:id="rId101"/>
    <p:sldLayoutId id="2147484380" r:id="rId102"/>
    <p:sldLayoutId id="2147484381" r:id="rId103"/>
    <p:sldLayoutId id="2147484382" r:id="rId104"/>
    <p:sldLayoutId id="2147484383" r:id="rId105"/>
    <p:sldLayoutId id="2147484384" r:id="rId106"/>
    <p:sldLayoutId id="2147484385" r:id="rId107"/>
    <p:sldLayoutId id="2147484386" r:id="rId108"/>
    <p:sldLayoutId id="2147484387" r:id="rId109"/>
    <p:sldLayoutId id="2147484388" r:id="rId110"/>
    <p:sldLayoutId id="2147484389" r:id="rId111"/>
    <p:sldLayoutId id="2147484390" r:id="rId112"/>
    <p:sldLayoutId id="2147484391" r:id="rId113"/>
    <p:sldLayoutId id="2147484392" r:id="rId114"/>
    <p:sldLayoutId id="2147484393" r:id="rId115"/>
    <p:sldLayoutId id="2147484394" r:id="rId116"/>
    <p:sldLayoutId id="2147484395" r:id="rId117"/>
    <p:sldLayoutId id="2147484396" r:id="rId118"/>
    <p:sldLayoutId id="2147484397" r:id="rId119"/>
    <p:sldLayoutId id="2147484398" r:id="rId120"/>
    <p:sldLayoutId id="2147484399" r:id="rId121"/>
    <p:sldLayoutId id="2147484400" r:id="rId122"/>
    <p:sldLayoutId id="2147484401" r:id="rId123"/>
    <p:sldLayoutId id="2147484402" r:id="rId124"/>
    <p:sldLayoutId id="2147484403" r:id="rId125"/>
    <p:sldLayoutId id="2147484404" r:id="rId126"/>
  </p:sldLayoutIdLst>
  <p:txStyles>
    <p:titleStyle>
      <a:lvl1pPr algn="l" defTabSz="693738" rtl="0" fontAlgn="base" latinLnBrk="1">
        <a:lnSpc>
          <a:spcPct val="90000"/>
        </a:lnSpc>
        <a:spcBef>
          <a:spcPct val="0"/>
        </a:spcBef>
        <a:spcAft>
          <a:spcPct val="0"/>
        </a:spcAft>
        <a:defRPr sz="3300" kern="1200">
          <a:solidFill>
            <a:srgbClr val="3B3838"/>
          </a:solidFill>
          <a:latin typeface="Arial" panose="020B0604020202020204" pitchFamily="34" charset="0"/>
          <a:ea typeface="+mj-ea"/>
          <a:cs typeface="Arial" panose="020B0604020202020204" pitchFamily="34" charset="0"/>
        </a:defRPr>
      </a:lvl1pPr>
      <a:lvl2pPr algn="l" defTabSz="693738" rtl="0" fontAlgn="base" latinLnBrk="1">
        <a:lnSpc>
          <a:spcPct val="90000"/>
        </a:lnSpc>
        <a:spcBef>
          <a:spcPct val="0"/>
        </a:spcBef>
        <a:spcAft>
          <a:spcPct val="0"/>
        </a:spcAft>
        <a:defRPr sz="3300">
          <a:solidFill>
            <a:srgbClr val="3B3838"/>
          </a:solidFill>
          <a:latin typeface="Arial" panose="020B0604020202020204" pitchFamily="34" charset="0"/>
          <a:cs typeface="Arial" panose="020B0604020202020204" pitchFamily="34" charset="0"/>
        </a:defRPr>
      </a:lvl2pPr>
      <a:lvl3pPr algn="l" defTabSz="693738" rtl="0" fontAlgn="base" latinLnBrk="1">
        <a:lnSpc>
          <a:spcPct val="90000"/>
        </a:lnSpc>
        <a:spcBef>
          <a:spcPct val="0"/>
        </a:spcBef>
        <a:spcAft>
          <a:spcPct val="0"/>
        </a:spcAft>
        <a:defRPr sz="3300">
          <a:solidFill>
            <a:srgbClr val="3B3838"/>
          </a:solidFill>
          <a:latin typeface="Arial" panose="020B0604020202020204" pitchFamily="34" charset="0"/>
          <a:cs typeface="Arial" panose="020B0604020202020204" pitchFamily="34" charset="0"/>
        </a:defRPr>
      </a:lvl3pPr>
      <a:lvl4pPr algn="l" defTabSz="693738" rtl="0" fontAlgn="base" latinLnBrk="1">
        <a:lnSpc>
          <a:spcPct val="90000"/>
        </a:lnSpc>
        <a:spcBef>
          <a:spcPct val="0"/>
        </a:spcBef>
        <a:spcAft>
          <a:spcPct val="0"/>
        </a:spcAft>
        <a:defRPr sz="3300">
          <a:solidFill>
            <a:srgbClr val="3B3838"/>
          </a:solidFill>
          <a:latin typeface="Arial" panose="020B0604020202020204" pitchFamily="34" charset="0"/>
          <a:cs typeface="Arial" panose="020B0604020202020204" pitchFamily="34" charset="0"/>
        </a:defRPr>
      </a:lvl4pPr>
      <a:lvl5pPr algn="l" defTabSz="693738" rtl="0" fontAlgn="base" latinLnBrk="1">
        <a:lnSpc>
          <a:spcPct val="90000"/>
        </a:lnSpc>
        <a:spcBef>
          <a:spcPct val="0"/>
        </a:spcBef>
        <a:spcAft>
          <a:spcPct val="0"/>
        </a:spcAft>
        <a:defRPr sz="3300">
          <a:solidFill>
            <a:srgbClr val="3B3838"/>
          </a:solidFill>
          <a:latin typeface="Arial" panose="020B0604020202020204" pitchFamily="34" charset="0"/>
          <a:cs typeface="Arial" panose="020B0604020202020204" pitchFamily="34" charset="0"/>
        </a:defRPr>
      </a:lvl5pPr>
      <a:lvl6pPr marL="457200" algn="l" defTabSz="693738" rtl="0" fontAlgn="base" latinLnBrk="1">
        <a:lnSpc>
          <a:spcPct val="90000"/>
        </a:lnSpc>
        <a:spcBef>
          <a:spcPct val="0"/>
        </a:spcBef>
        <a:spcAft>
          <a:spcPct val="0"/>
        </a:spcAft>
        <a:defRPr sz="3300">
          <a:solidFill>
            <a:srgbClr val="3B3838"/>
          </a:solidFill>
          <a:latin typeface="Arial" panose="020B0604020202020204" pitchFamily="34" charset="0"/>
          <a:cs typeface="Arial" panose="020B0604020202020204" pitchFamily="34" charset="0"/>
        </a:defRPr>
      </a:lvl6pPr>
      <a:lvl7pPr marL="914400" algn="l" defTabSz="693738" rtl="0" fontAlgn="base" latinLnBrk="1">
        <a:lnSpc>
          <a:spcPct val="90000"/>
        </a:lnSpc>
        <a:spcBef>
          <a:spcPct val="0"/>
        </a:spcBef>
        <a:spcAft>
          <a:spcPct val="0"/>
        </a:spcAft>
        <a:defRPr sz="3300">
          <a:solidFill>
            <a:srgbClr val="3B3838"/>
          </a:solidFill>
          <a:latin typeface="Arial" panose="020B0604020202020204" pitchFamily="34" charset="0"/>
          <a:cs typeface="Arial" panose="020B0604020202020204" pitchFamily="34" charset="0"/>
        </a:defRPr>
      </a:lvl7pPr>
      <a:lvl8pPr marL="1371600" algn="l" defTabSz="693738" rtl="0" fontAlgn="base" latinLnBrk="1">
        <a:lnSpc>
          <a:spcPct val="90000"/>
        </a:lnSpc>
        <a:spcBef>
          <a:spcPct val="0"/>
        </a:spcBef>
        <a:spcAft>
          <a:spcPct val="0"/>
        </a:spcAft>
        <a:defRPr sz="3300">
          <a:solidFill>
            <a:srgbClr val="3B3838"/>
          </a:solidFill>
          <a:latin typeface="Arial" panose="020B0604020202020204" pitchFamily="34" charset="0"/>
          <a:cs typeface="Arial" panose="020B0604020202020204" pitchFamily="34" charset="0"/>
        </a:defRPr>
      </a:lvl8pPr>
      <a:lvl9pPr marL="1828800" algn="l" defTabSz="693738" rtl="0" fontAlgn="base" latinLnBrk="1">
        <a:lnSpc>
          <a:spcPct val="90000"/>
        </a:lnSpc>
        <a:spcBef>
          <a:spcPct val="0"/>
        </a:spcBef>
        <a:spcAft>
          <a:spcPct val="0"/>
        </a:spcAft>
        <a:defRPr sz="3300">
          <a:solidFill>
            <a:srgbClr val="3B3838"/>
          </a:solidFill>
          <a:latin typeface="Arial" panose="020B0604020202020204" pitchFamily="34" charset="0"/>
          <a:cs typeface="Arial" panose="020B0604020202020204" pitchFamily="34" charset="0"/>
        </a:defRPr>
      </a:lvl9pPr>
    </p:titleStyle>
    <p:bodyStyle>
      <a:lvl1pPr marL="173038" indent="-173038" algn="l" defTabSz="693738" rtl="0" fontAlgn="base" latinLnBrk="1">
        <a:lnSpc>
          <a:spcPct val="90000"/>
        </a:lnSpc>
        <a:spcBef>
          <a:spcPts val="763"/>
        </a:spcBef>
        <a:spcAft>
          <a:spcPct val="0"/>
        </a:spcAft>
        <a:buClr>
          <a:srgbClr val="826983"/>
        </a:buClr>
        <a:buFont typeface="Wingdings" pitchFamily="2" charset="2"/>
        <a:buChar char="§"/>
        <a:defRPr sz="2100" kern="1200">
          <a:solidFill>
            <a:srgbClr val="3B3838"/>
          </a:solidFill>
          <a:latin typeface="+mn-lt"/>
          <a:ea typeface="+mn-ea"/>
          <a:cs typeface="+mn-cs"/>
        </a:defRPr>
      </a:lvl1pPr>
      <a:lvl2pPr marL="520700" indent="-173038" algn="l" defTabSz="693738" rtl="0" fontAlgn="base" latinLnBrk="1">
        <a:lnSpc>
          <a:spcPct val="90000"/>
        </a:lnSpc>
        <a:spcBef>
          <a:spcPts val="375"/>
        </a:spcBef>
        <a:spcAft>
          <a:spcPct val="0"/>
        </a:spcAft>
        <a:buClr>
          <a:srgbClr val="826983"/>
        </a:buClr>
        <a:buFont typeface="맑은 고딕" panose="020B0503020000020004" pitchFamily="34" charset="-127"/>
        <a:buChar char="-"/>
        <a:defRPr kern="1200">
          <a:solidFill>
            <a:srgbClr val="3B3838"/>
          </a:solidFill>
          <a:latin typeface="+mn-lt"/>
          <a:ea typeface="+mn-ea"/>
          <a:cs typeface="+mn-cs"/>
        </a:defRPr>
      </a:lvl2pPr>
      <a:lvl3pPr marL="868363" indent="-173038" algn="l" defTabSz="693738" rtl="0" fontAlgn="base" latinLnBrk="1">
        <a:lnSpc>
          <a:spcPct val="90000"/>
        </a:lnSpc>
        <a:spcBef>
          <a:spcPts val="375"/>
        </a:spcBef>
        <a:spcAft>
          <a:spcPct val="0"/>
        </a:spcAft>
        <a:buClr>
          <a:srgbClr val="8FA0A7"/>
        </a:buClr>
        <a:buFont typeface="Arial" panose="020B0604020202020204" pitchFamily="34" charset="0"/>
        <a:buChar char="•"/>
        <a:defRPr sz="1500" kern="1200">
          <a:solidFill>
            <a:srgbClr val="3B3838"/>
          </a:solidFill>
          <a:latin typeface="+mn-lt"/>
          <a:ea typeface="+mn-ea"/>
          <a:cs typeface="+mn-cs"/>
        </a:defRPr>
      </a:lvl3pPr>
      <a:lvl4pPr marL="1216025" indent="-173038" algn="l" defTabSz="693738" rtl="0" fontAlgn="base" latinLnBrk="1">
        <a:lnSpc>
          <a:spcPct val="90000"/>
        </a:lnSpc>
        <a:spcBef>
          <a:spcPts val="375"/>
        </a:spcBef>
        <a:spcAft>
          <a:spcPct val="0"/>
        </a:spcAft>
        <a:buClr>
          <a:srgbClr val="8FA0A7"/>
        </a:buClr>
        <a:buFont typeface="Arial" panose="020B0604020202020204" pitchFamily="34" charset="0"/>
        <a:buChar char="•"/>
        <a:defRPr sz="1300" kern="1200">
          <a:solidFill>
            <a:srgbClr val="3B3838"/>
          </a:solidFill>
          <a:latin typeface="+mn-lt"/>
          <a:ea typeface="+mn-ea"/>
          <a:cs typeface="+mn-cs"/>
        </a:defRPr>
      </a:lvl4pPr>
      <a:lvl5pPr marL="1563688" indent="-173038" algn="l" defTabSz="693738" rtl="0" fontAlgn="base" latinLnBrk="1">
        <a:lnSpc>
          <a:spcPct val="90000"/>
        </a:lnSpc>
        <a:spcBef>
          <a:spcPts val="375"/>
        </a:spcBef>
        <a:spcAft>
          <a:spcPct val="0"/>
        </a:spcAft>
        <a:buClr>
          <a:srgbClr val="8FA0A7"/>
        </a:buClr>
        <a:buFont typeface="Arial" panose="020B0604020202020204" pitchFamily="34" charset="0"/>
        <a:buChar char="•"/>
        <a:defRPr sz="1300" kern="1200">
          <a:solidFill>
            <a:srgbClr val="3B3838"/>
          </a:solidFill>
          <a:latin typeface="+mn-lt"/>
          <a:ea typeface="+mn-ea"/>
          <a:cs typeface="+mn-cs"/>
        </a:defRPr>
      </a:lvl5pPr>
      <a:lvl6pPr marL="1912102" indent="-173827" algn="l" defTabSz="695310" rtl="0" eaLnBrk="1" latinLnBrk="1" hangingPunct="1">
        <a:lnSpc>
          <a:spcPct val="90000"/>
        </a:lnSpc>
        <a:spcBef>
          <a:spcPts val="380"/>
        </a:spcBef>
        <a:buFont typeface="Arial" panose="020B0604020202020204" pitchFamily="34" charset="0"/>
        <a:buChar char="•"/>
        <a:defRPr sz="1369" kern="1200">
          <a:solidFill>
            <a:schemeClr val="tx1"/>
          </a:solidFill>
          <a:latin typeface="+mn-lt"/>
          <a:ea typeface="+mn-ea"/>
          <a:cs typeface="+mn-cs"/>
        </a:defRPr>
      </a:lvl6pPr>
      <a:lvl7pPr marL="2259757" indent="-173827" algn="l" defTabSz="695310" rtl="0" eaLnBrk="1" latinLnBrk="1" hangingPunct="1">
        <a:lnSpc>
          <a:spcPct val="90000"/>
        </a:lnSpc>
        <a:spcBef>
          <a:spcPts val="380"/>
        </a:spcBef>
        <a:buFont typeface="Arial" panose="020B0604020202020204" pitchFamily="34" charset="0"/>
        <a:buChar char="•"/>
        <a:defRPr sz="1369" kern="1200">
          <a:solidFill>
            <a:schemeClr val="tx1"/>
          </a:solidFill>
          <a:latin typeface="+mn-lt"/>
          <a:ea typeface="+mn-ea"/>
          <a:cs typeface="+mn-cs"/>
        </a:defRPr>
      </a:lvl7pPr>
      <a:lvl8pPr marL="2607412" indent="-173827" algn="l" defTabSz="695310" rtl="0" eaLnBrk="1" latinLnBrk="1" hangingPunct="1">
        <a:lnSpc>
          <a:spcPct val="90000"/>
        </a:lnSpc>
        <a:spcBef>
          <a:spcPts val="380"/>
        </a:spcBef>
        <a:buFont typeface="Arial" panose="020B0604020202020204" pitchFamily="34" charset="0"/>
        <a:buChar char="•"/>
        <a:defRPr sz="1369" kern="1200">
          <a:solidFill>
            <a:schemeClr val="tx1"/>
          </a:solidFill>
          <a:latin typeface="+mn-lt"/>
          <a:ea typeface="+mn-ea"/>
          <a:cs typeface="+mn-cs"/>
        </a:defRPr>
      </a:lvl8pPr>
      <a:lvl9pPr marL="2955066" indent="-173827" algn="l" defTabSz="695310" rtl="0" eaLnBrk="1" latinLnBrk="1" hangingPunct="1">
        <a:lnSpc>
          <a:spcPct val="90000"/>
        </a:lnSpc>
        <a:spcBef>
          <a:spcPts val="380"/>
        </a:spcBef>
        <a:buFont typeface="Arial" panose="020B0604020202020204" pitchFamily="34" charset="0"/>
        <a:buChar char="•"/>
        <a:defRPr sz="1369" kern="1200">
          <a:solidFill>
            <a:schemeClr val="tx1"/>
          </a:solidFill>
          <a:latin typeface="+mn-lt"/>
          <a:ea typeface="+mn-ea"/>
          <a:cs typeface="+mn-cs"/>
        </a:defRPr>
      </a:lvl9pPr>
    </p:bodyStyle>
    <p:otherStyle>
      <a:defPPr>
        <a:defRPr lang="ko-KR"/>
      </a:defPPr>
      <a:lvl1pPr marL="0" algn="l" defTabSz="695310" rtl="0" eaLnBrk="1" latinLnBrk="1" hangingPunct="1">
        <a:defRPr sz="1369" kern="1200">
          <a:solidFill>
            <a:schemeClr val="tx1"/>
          </a:solidFill>
          <a:latin typeface="+mn-lt"/>
          <a:ea typeface="+mn-ea"/>
          <a:cs typeface="+mn-cs"/>
        </a:defRPr>
      </a:lvl1pPr>
      <a:lvl2pPr marL="347655" algn="l" defTabSz="695310" rtl="0" eaLnBrk="1" latinLnBrk="1" hangingPunct="1">
        <a:defRPr sz="1369" kern="1200">
          <a:solidFill>
            <a:schemeClr val="tx1"/>
          </a:solidFill>
          <a:latin typeface="+mn-lt"/>
          <a:ea typeface="+mn-ea"/>
          <a:cs typeface="+mn-cs"/>
        </a:defRPr>
      </a:lvl2pPr>
      <a:lvl3pPr marL="695310" algn="l" defTabSz="695310" rtl="0" eaLnBrk="1" latinLnBrk="1" hangingPunct="1">
        <a:defRPr sz="1369" kern="1200">
          <a:solidFill>
            <a:schemeClr val="tx1"/>
          </a:solidFill>
          <a:latin typeface="+mn-lt"/>
          <a:ea typeface="+mn-ea"/>
          <a:cs typeface="+mn-cs"/>
        </a:defRPr>
      </a:lvl3pPr>
      <a:lvl4pPr marL="1042965" algn="l" defTabSz="695310" rtl="0" eaLnBrk="1" latinLnBrk="1" hangingPunct="1">
        <a:defRPr sz="1369" kern="1200">
          <a:solidFill>
            <a:schemeClr val="tx1"/>
          </a:solidFill>
          <a:latin typeface="+mn-lt"/>
          <a:ea typeface="+mn-ea"/>
          <a:cs typeface="+mn-cs"/>
        </a:defRPr>
      </a:lvl4pPr>
      <a:lvl5pPr marL="1390620" algn="l" defTabSz="695310" rtl="0" eaLnBrk="1" latinLnBrk="1" hangingPunct="1">
        <a:defRPr sz="1369" kern="1200">
          <a:solidFill>
            <a:schemeClr val="tx1"/>
          </a:solidFill>
          <a:latin typeface="+mn-lt"/>
          <a:ea typeface="+mn-ea"/>
          <a:cs typeface="+mn-cs"/>
        </a:defRPr>
      </a:lvl5pPr>
      <a:lvl6pPr marL="1738274" algn="l" defTabSz="695310" rtl="0" eaLnBrk="1" latinLnBrk="1" hangingPunct="1">
        <a:defRPr sz="1369" kern="1200">
          <a:solidFill>
            <a:schemeClr val="tx1"/>
          </a:solidFill>
          <a:latin typeface="+mn-lt"/>
          <a:ea typeface="+mn-ea"/>
          <a:cs typeface="+mn-cs"/>
        </a:defRPr>
      </a:lvl6pPr>
      <a:lvl7pPr marL="2085929" algn="l" defTabSz="695310" rtl="0" eaLnBrk="1" latinLnBrk="1" hangingPunct="1">
        <a:defRPr sz="1369" kern="1200">
          <a:solidFill>
            <a:schemeClr val="tx1"/>
          </a:solidFill>
          <a:latin typeface="+mn-lt"/>
          <a:ea typeface="+mn-ea"/>
          <a:cs typeface="+mn-cs"/>
        </a:defRPr>
      </a:lvl7pPr>
      <a:lvl8pPr marL="2433584" algn="l" defTabSz="695310" rtl="0" eaLnBrk="1" latinLnBrk="1" hangingPunct="1">
        <a:defRPr sz="1369" kern="1200">
          <a:solidFill>
            <a:schemeClr val="tx1"/>
          </a:solidFill>
          <a:latin typeface="+mn-lt"/>
          <a:ea typeface="+mn-ea"/>
          <a:cs typeface="+mn-cs"/>
        </a:defRPr>
      </a:lvl8pPr>
      <a:lvl9pPr marL="2781239" algn="l" defTabSz="695310" rtl="0" eaLnBrk="1" latinLnBrk="1" hangingPunct="1">
        <a:defRPr sz="136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9.em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6">
            <a:extLst>
              <a:ext uri="{FF2B5EF4-FFF2-40B4-BE49-F238E27FC236}">
                <a16:creationId xmlns:a16="http://schemas.microsoft.com/office/drawing/2014/main" id="{3B3FE10F-57F7-5A47-A8DE-261DDF6EC42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442FDFE7-3BE4-C64F-B7B0-0FBB82A5A7E9}" type="slidenum">
              <a:rPr lang="en-US" altLang="en-US" sz="1200" smtClean="0">
                <a:latin typeface="Garamond" panose="02020404030301010803" pitchFamily="18" charset="0"/>
              </a:rPr>
              <a:pPr>
                <a:spcBef>
                  <a:spcPct val="0"/>
                </a:spcBef>
                <a:buClrTx/>
                <a:buSzTx/>
                <a:buFontTx/>
                <a:buNone/>
              </a:pPr>
              <a:t>1</a:t>
            </a:fld>
            <a:endParaRPr lang="en-US" altLang="en-US" sz="1200">
              <a:latin typeface="Garamond" panose="02020404030301010803" pitchFamily="18" charset="0"/>
            </a:endParaRPr>
          </a:p>
        </p:txBody>
      </p:sp>
      <p:sp>
        <p:nvSpPr>
          <p:cNvPr id="129027" name="Rectangle 2">
            <a:extLst>
              <a:ext uri="{FF2B5EF4-FFF2-40B4-BE49-F238E27FC236}">
                <a16:creationId xmlns:a16="http://schemas.microsoft.com/office/drawing/2014/main" id="{0D167373-A7AE-244D-B3BC-4E820E78976D}"/>
              </a:ext>
            </a:extLst>
          </p:cNvPr>
          <p:cNvSpPr>
            <a:spLocks noGrp="1" noChangeArrowheads="1"/>
          </p:cNvSpPr>
          <p:nvPr>
            <p:ph type="ctrTitle"/>
          </p:nvPr>
        </p:nvSpPr>
        <p:spPr/>
        <p:txBody>
          <a:bodyPr/>
          <a:lstStyle/>
          <a:p>
            <a:pPr eaLnBrk="1" hangingPunct="1"/>
            <a:r>
              <a:rPr lang="en-US" altLang="ko-KR" b="1">
                <a:ea typeface="굴림" panose="020B0600000101010101" pitchFamily="34" charset="-127"/>
              </a:rPr>
              <a:t>Chapter 6.</a:t>
            </a:r>
            <a:br>
              <a:rPr lang="en-US" altLang="ko-KR" b="1">
                <a:ea typeface="굴림" panose="020B0600000101010101" pitchFamily="34" charset="-127"/>
              </a:rPr>
            </a:br>
            <a:r>
              <a:rPr lang="en-US" altLang="ko-KR" b="1">
                <a:ea typeface="굴림" panose="020B0600000101010101" pitchFamily="34" charset="-127"/>
              </a:rPr>
              <a:t>Sequential logic design</a:t>
            </a:r>
          </a:p>
        </p:txBody>
      </p:sp>
      <p:sp>
        <p:nvSpPr>
          <p:cNvPr id="129028" name="Text Box 4">
            <a:extLst>
              <a:ext uri="{FF2B5EF4-FFF2-40B4-BE49-F238E27FC236}">
                <a16:creationId xmlns:a16="http://schemas.microsoft.com/office/drawing/2014/main" id="{1F964E41-4A22-7945-A4F4-DAE1B913C0EE}"/>
              </a:ext>
            </a:extLst>
          </p:cNvPr>
          <p:cNvSpPr txBox="1">
            <a:spLocks noChangeArrowheads="1"/>
          </p:cNvSpPr>
          <p:nvPr/>
        </p:nvSpPr>
        <p:spPr bwMode="auto">
          <a:xfrm>
            <a:off x="0" y="4535488"/>
            <a:ext cx="927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This is the beginning of the second part of this course, sequential logic.</a:t>
            </a:r>
            <a:endParaRPr lang="en-US" altLang="ko-KR">
              <a:ea typeface="굴림" panose="020B0600000101010101" pitchFamily="34" charset="-127"/>
            </a:endParaRPr>
          </a:p>
        </p:txBody>
      </p:sp>
      <p:sp>
        <p:nvSpPr>
          <p:cNvPr id="129029" name="바닥글 개체 틀 1">
            <a:extLst>
              <a:ext uri="{FF2B5EF4-FFF2-40B4-BE49-F238E27FC236}">
                <a16:creationId xmlns:a16="http://schemas.microsoft.com/office/drawing/2014/main" id="{26E23FF3-C4A9-8043-BE2F-68E39BA4F649}"/>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Garamond" panose="02020404030301010803" pitchFamily="18" charset="0"/>
              </a:rPr>
              <a:t>© Copyright 2004, Gaetano Borriello and Randy H. Katz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슬라이드 번호 개체 틀 5">
            <a:extLst>
              <a:ext uri="{FF2B5EF4-FFF2-40B4-BE49-F238E27FC236}">
                <a16:creationId xmlns:a16="http://schemas.microsoft.com/office/drawing/2014/main" id="{0A557D3D-F09D-BF43-A896-9F110713BB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228E25EF-0CB7-B146-9454-ADC1CFB73EF9}" type="slidenum">
              <a:rPr lang="en-US" altLang="en-US" sz="1200" smtClean="0">
                <a:latin typeface="Garamond" panose="02020404030301010803" pitchFamily="18" charset="0"/>
              </a:rPr>
              <a:pPr>
                <a:spcBef>
                  <a:spcPct val="0"/>
                </a:spcBef>
                <a:buClrTx/>
                <a:buSzTx/>
                <a:buFontTx/>
                <a:buNone/>
              </a:pPr>
              <a:t>10</a:t>
            </a:fld>
            <a:endParaRPr lang="en-US" altLang="en-US" sz="1200">
              <a:latin typeface="Garamond" panose="02020404030301010803" pitchFamily="18" charset="0"/>
            </a:endParaRPr>
          </a:p>
        </p:txBody>
      </p:sp>
      <p:sp>
        <p:nvSpPr>
          <p:cNvPr id="146435" name="Rectangle 101">
            <a:extLst>
              <a:ext uri="{FF2B5EF4-FFF2-40B4-BE49-F238E27FC236}">
                <a16:creationId xmlns:a16="http://schemas.microsoft.com/office/drawing/2014/main" id="{0AA17661-A03D-D545-8AA6-B5730F2CB5FE}"/>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Master-slave structure</a:t>
            </a:r>
          </a:p>
        </p:txBody>
      </p:sp>
      <p:sp>
        <p:nvSpPr>
          <p:cNvPr id="146436" name="Rectangle 102">
            <a:extLst>
              <a:ext uri="{FF2B5EF4-FFF2-40B4-BE49-F238E27FC236}">
                <a16:creationId xmlns:a16="http://schemas.microsoft.com/office/drawing/2014/main" id="{C4B3B658-B337-8949-B004-3B97ECC9CB3C}"/>
              </a:ext>
            </a:extLst>
          </p:cNvPr>
          <p:cNvSpPr>
            <a:spLocks noGrp="1" noChangeArrowheads="1"/>
          </p:cNvSpPr>
          <p:nvPr>
            <p:ph type="body" idx="1"/>
          </p:nvPr>
        </p:nvSpPr>
        <p:spPr>
          <a:xfrm>
            <a:off x="433388" y="889000"/>
            <a:ext cx="8343900" cy="4589463"/>
          </a:xfrm>
        </p:spPr>
        <p:txBody>
          <a:bodyPr/>
          <a:lstStyle/>
          <a:p>
            <a:pPr eaLnBrk="1" hangingPunct="1"/>
            <a:r>
              <a:rPr lang="en-US" altLang="ko-KR" b="1">
                <a:ea typeface="굴림" panose="020B0600000101010101" pitchFamily="34" charset="-127"/>
              </a:rPr>
              <a:t>Break flow by alternating clocks</a:t>
            </a:r>
          </a:p>
          <a:p>
            <a:pPr marL="750888" lvl="1" indent="-288925" eaLnBrk="1" hangingPunct="1"/>
            <a:r>
              <a:rPr lang="en-US" altLang="ko-KR">
                <a:ea typeface="굴림" panose="020B0600000101010101" pitchFamily="34" charset="-127"/>
              </a:rPr>
              <a:t>use positive clock to latch inputs into one R-S latch</a:t>
            </a:r>
          </a:p>
          <a:p>
            <a:pPr marL="750888" lvl="1" indent="-288925" eaLnBrk="1" hangingPunct="1"/>
            <a:r>
              <a:rPr lang="en-US" altLang="ko-KR">
                <a:ea typeface="굴림" panose="020B0600000101010101" pitchFamily="34" charset="-127"/>
              </a:rPr>
              <a:t>use negative clock to change outputs with another R-S latch</a:t>
            </a:r>
          </a:p>
          <a:p>
            <a:pPr eaLnBrk="1" hangingPunct="1"/>
            <a:r>
              <a:rPr lang="en-US" altLang="ko-KR" b="1">
                <a:ea typeface="굴림" panose="020B0600000101010101" pitchFamily="34" charset="-127"/>
              </a:rPr>
              <a:t>View pair as one basic unit</a:t>
            </a:r>
          </a:p>
          <a:p>
            <a:pPr marL="750888" lvl="1" indent="-288925" eaLnBrk="1" hangingPunct="1"/>
            <a:r>
              <a:rPr lang="en-US" altLang="ko-KR">
                <a:ea typeface="굴림" panose="020B0600000101010101" pitchFamily="34" charset="-127"/>
              </a:rPr>
              <a:t>master-slave flip-flop</a:t>
            </a:r>
          </a:p>
          <a:p>
            <a:pPr marL="750888" lvl="1" indent="-288925" eaLnBrk="1" hangingPunct="1"/>
            <a:r>
              <a:rPr lang="en-US" altLang="ko-KR">
                <a:ea typeface="굴림" panose="020B0600000101010101" pitchFamily="34" charset="-127"/>
              </a:rPr>
              <a:t>twice as much logic</a:t>
            </a:r>
          </a:p>
          <a:p>
            <a:pPr marL="750888" lvl="1" indent="-288925" eaLnBrk="1" hangingPunct="1"/>
            <a:r>
              <a:rPr lang="en-US" altLang="ko-KR">
                <a:ea typeface="굴림" panose="020B0600000101010101" pitchFamily="34" charset="-127"/>
              </a:rPr>
              <a:t>output changes a few gate delays after the falling edge of clock</a:t>
            </a:r>
          </a:p>
        </p:txBody>
      </p:sp>
      <p:grpSp>
        <p:nvGrpSpPr>
          <p:cNvPr id="146437" name="Group 183">
            <a:extLst>
              <a:ext uri="{FF2B5EF4-FFF2-40B4-BE49-F238E27FC236}">
                <a16:creationId xmlns:a16="http://schemas.microsoft.com/office/drawing/2014/main" id="{C5A10308-E93E-E14A-839C-E06208A609F4}"/>
              </a:ext>
            </a:extLst>
          </p:cNvPr>
          <p:cNvGrpSpPr>
            <a:grpSpLocks/>
          </p:cNvGrpSpPr>
          <p:nvPr/>
        </p:nvGrpSpPr>
        <p:grpSpPr bwMode="auto">
          <a:xfrm>
            <a:off x="690563" y="3719513"/>
            <a:ext cx="7899400" cy="2073275"/>
            <a:chOff x="435" y="2809"/>
            <a:chExt cx="4976" cy="1306"/>
          </a:xfrm>
        </p:grpSpPr>
        <p:sp>
          <p:nvSpPr>
            <p:cNvPr id="146439" name="Rectangle 14">
              <a:extLst>
                <a:ext uri="{FF2B5EF4-FFF2-40B4-BE49-F238E27FC236}">
                  <a16:creationId xmlns:a16="http://schemas.microsoft.com/office/drawing/2014/main" id="{92903B61-ACE1-524E-877C-6C5A7F23A7DC}"/>
                </a:ext>
              </a:extLst>
            </p:cNvPr>
            <p:cNvSpPr>
              <a:spLocks noChangeArrowheads="1"/>
            </p:cNvSpPr>
            <p:nvPr/>
          </p:nvSpPr>
          <p:spPr bwMode="auto">
            <a:xfrm>
              <a:off x="1773" y="2811"/>
              <a:ext cx="115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FF0000"/>
                  </a:solidFill>
                  <a:latin typeface="Tahoma" panose="020B0604030504040204" pitchFamily="34" charset="0"/>
                  <a:ea typeface="굴림" panose="020B0600000101010101" pitchFamily="34" charset="-127"/>
                </a:rPr>
                <a:t>master stage</a:t>
              </a:r>
            </a:p>
          </p:txBody>
        </p:sp>
        <p:sp>
          <p:nvSpPr>
            <p:cNvPr id="146440" name="Rectangle 15">
              <a:extLst>
                <a:ext uri="{FF2B5EF4-FFF2-40B4-BE49-F238E27FC236}">
                  <a16:creationId xmlns:a16="http://schemas.microsoft.com/office/drawing/2014/main" id="{8DD17934-94E3-8A44-8A29-51E45A20D31C}"/>
                </a:ext>
              </a:extLst>
            </p:cNvPr>
            <p:cNvSpPr>
              <a:spLocks noChangeArrowheads="1"/>
            </p:cNvSpPr>
            <p:nvPr/>
          </p:nvSpPr>
          <p:spPr bwMode="auto">
            <a:xfrm>
              <a:off x="4043" y="2809"/>
              <a:ext cx="104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FF0000"/>
                  </a:solidFill>
                  <a:latin typeface="Tahoma" panose="020B0604030504040204" pitchFamily="34" charset="0"/>
                  <a:ea typeface="굴림" panose="020B0600000101010101" pitchFamily="34" charset="-127"/>
                </a:rPr>
                <a:t>slave stage</a:t>
              </a:r>
            </a:p>
          </p:txBody>
        </p:sp>
        <p:grpSp>
          <p:nvGrpSpPr>
            <p:cNvPr id="146441" name="Group 22">
              <a:extLst>
                <a:ext uri="{FF2B5EF4-FFF2-40B4-BE49-F238E27FC236}">
                  <a16:creationId xmlns:a16="http://schemas.microsoft.com/office/drawing/2014/main" id="{9A6D01E3-BA00-884D-AA71-EE5AB9A6C958}"/>
                </a:ext>
              </a:extLst>
            </p:cNvPr>
            <p:cNvGrpSpPr>
              <a:grpSpLocks/>
            </p:cNvGrpSpPr>
            <p:nvPr/>
          </p:nvGrpSpPr>
          <p:grpSpPr bwMode="auto">
            <a:xfrm>
              <a:off x="2009" y="3819"/>
              <a:ext cx="616" cy="296"/>
              <a:chOff x="1732" y="3524"/>
              <a:chExt cx="616" cy="296"/>
            </a:xfrm>
          </p:grpSpPr>
          <p:sp>
            <p:nvSpPr>
              <p:cNvPr id="146523" name="Line 16">
                <a:extLst>
                  <a:ext uri="{FF2B5EF4-FFF2-40B4-BE49-F238E27FC236}">
                    <a16:creationId xmlns:a16="http://schemas.microsoft.com/office/drawing/2014/main" id="{4E46AE2E-74A5-5446-84E4-777402F34DA3}"/>
                  </a:ext>
                </a:extLst>
              </p:cNvPr>
              <p:cNvSpPr>
                <a:spLocks noChangeShapeType="1"/>
              </p:cNvSpPr>
              <p:nvPr/>
            </p:nvSpPr>
            <p:spPr bwMode="auto">
              <a:xfrm>
                <a:off x="1892" y="3524"/>
                <a:ext cx="224"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524" name="Line 17">
                <a:extLst>
                  <a:ext uri="{FF2B5EF4-FFF2-40B4-BE49-F238E27FC236}">
                    <a16:creationId xmlns:a16="http://schemas.microsoft.com/office/drawing/2014/main" id="{6B99427C-1DC5-E24D-8168-755C625070D5}"/>
                  </a:ext>
                </a:extLst>
              </p:cNvPr>
              <p:cNvSpPr>
                <a:spLocks noChangeShapeType="1"/>
              </p:cNvSpPr>
              <p:nvPr/>
            </p:nvSpPr>
            <p:spPr bwMode="auto">
              <a:xfrm flipV="1">
                <a:off x="1892" y="3660"/>
                <a:ext cx="224" cy="1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525" name="Line 18">
                <a:extLst>
                  <a:ext uri="{FF2B5EF4-FFF2-40B4-BE49-F238E27FC236}">
                    <a16:creationId xmlns:a16="http://schemas.microsoft.com/office/drawing/2014/main" id="{ED5EC965-628B-DC43-8547-962567036046}"/>
                  </a:ext>
                </a:extLst>
              </p:cNvPr>
              <p:cNvSpPr>
                <a:spLocks noChangeShapeType="1"/>
              </p:cNvSpPr>
              <p:nvPr/>
            </p:nvSpPr>
            <p:spPr bwMode="auto">
              <a:xfrm>
                <a:off x="1888" y="3524"/>
                <a:ext cx="0" cy="2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526" name="Oval 19">
                <a:extLst>
                  <a:ext uri="{FF2B5EF4-FFF2-40B4-BE49-F238E27FC236}">
                    <a16:creationId xmlns:a16="http://schemas.microsoft.com/office/drawing/2014/main" id="{B81B9280-4B6B-C845-8977-5164170A633E}"/>
                  </a:ext>
                </a:extLst>
              </p:cNvPr>
              <p:cNvSpPr>
                <a:spLocks noChangeArrowheads="1"/>
              </p:cNvSpPr>
              <p:nvPr/>
            </p:nvSpPr>
            <p:spPr bwMode="auto">
              <a:xfrm>
                <a:off x="2124" y="3636"/>
                <a:ext cx="64" cy="64"/>
              </a:xfrm>
              <a:prstGeom prst="ellipse">
                <a:avLst/>
              </a:prstGeom>
              <a:solidFill>
                <a:srgbClr val="FFFFFF"/>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46527" name="Line 20">
                <a:extLst>
                  <a:ext uri="{FF2B5EF4-FFF2-40B4-BE49-F238E27FC236}">
                    <a16:creationId xmlns:a16="http://schemas.microsoft.com/office/drawing/2014/main" id="{AEB0962E-7628-1D41-A696-E10F9D765169}"/>
                  </a:ext>
                </a:extLst>
              </p:cNvPr>
              <p:cNvSpPr>
                <a:spLocks noChangeShapeType="1"/>
              </p:cNvSpPr>
              <p:nvPr/>
            </p:nvSpPr>
            <p:spPr bwMode="auto">
              <a:xfrm>
                <a:off x="2204" y="3664"/>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528" name="Line 21">
                <a:extLst>
                  <a:ext uri="{FF2B5EF4-FFF2-40B4-BE49-F238E27FC236}">
                    <a16:creationId xmlns:a16="http://schemas.microsoft.com/office/drawing/2014/main" id="{29FC9290-41DB-8C4F-936A-103AD945508F}"/>
                  </a:ext>
                </a:extLst>
              </p:cNvPr>
              <p:cNvSpPr>
                <a:spLocks noChangeShapeType="1"/>
              </p:cNvSpPr>
              <p:nvPr/>
            </p:nvSpPr>
            <p:spPr bwMode="auto">
              <a:xfrm>
                <a:off x="1732" y="366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46442" name="Rectangle 98">
              <a:extLst>
                <a:ext uri="{FF2B5EF4-FFF2-40B4-BE49-F238E27FC236}">
                  <a16:creationId xmlns:a16="http://schemas.microsoft.com/office/drawing/2014/main" id="{AD26D9D1-BC43-4240-A1C5-333349D3DA36}"/>
                </a:ext>
              </a:extLst>
            </p:cNvPr>
            <p:cNvSpPr>
              <a:spLocks noChangeArrowheads="1"/>
            </p:cNvSpPr>
            <p:nvPr/>
          </p:nvSpPr>
          <p:spPr bwMode="auto">
            <a:xfrm>
              <a:off x="3173" y="3601"/>
              <a:ext cx="36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P</a:t>
              </a:r>
            </a:p>
          </p:txBody>
        </p:sp>
        <p:sp>
          <p:nvSpPr>
            <p:cNvPr id="146443" name="Rectangle 99">
              <a:extLst>
                <a:ext uri="{FF2B5EF4-FFF2-40B4-BE49-F238E27FC236}">
                  <a16:creationId xmlns:a16="http://schemas.microsoft.com/office/drawing/2014/main" id="{22A166CF-F239-FB48-8237-098153C23FD0}"/>
                </a:ext>
              </a:extLst>
            </p:cNvPr>
            <p:cNvSpPr>
              <a:spLocks noChangeArrowheads="1"/>
            </p:cNvSpPr>
            <p:nvPr/>
          </p:nvSpPr>
          <p:spPr bwMode="auto">
            <a:xfrm>
              <a:off x="3173" y="3041"/>
              <a:ext cx="416"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P’</a:t>
              </a:r>
            </a:p>
          </p:txBody>
        </p:sp>
        <p:sp>
          <p:nvSpPr>
            <p:cNvPr id="146444" name="Rectangle 104">
              <a:extLst>
                <a:ext uri="{FF2B5EF4-FFF2-40B4-BE49-F238E27FC236}">
                  <a16:creationId xmlns:a16="http://schemas.microsoft.com/office/drawing/2014/main" id="{4C772DCF-29AF-A84A-AC27-3223B0F127C2}"/>
                </a:ext>
              </a:extLst>
            </p:cNvPr>
            <p:cNvSpPr>
              <a:spLocks noChangeArrowheads="1"/>
            </p:cNvSpPr>
            <p:nvPr/>
          </p:nvSpPr>
          <p:spPr bwMode="auto">
            <a:xfrm>
              <a:off x="435" y="3839"/>
              <a:ext cx="60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200"/>
                </a:lnSpc>
              </a:pPr>
              <a:r>
                <a:rPr lang="en-US" altLang="ko-KR" sz="1600">
                  <a:solidFill>
                    <a:srgbClr val="000000"/>
                  </a:solidFill>
                  <a:latin typeface="Tahoma" panose="020B0604030504040204" pitchFamily="34" charset="0"/>
                  <a:ea typeface="굴림" panose="020B0600000101010101" pitchFamily="34" charset="-127"/>
                </a:rPr>
                <a:t>CLK</a:t>
              </a:r>
            </a:p>
          </p:txBody>
        </p:sp>
        <p:grpSp>
          <p:nvGrpSpPr>
            <p:cNvPr id="146445" name="Group 105">
              <a:extLst>
                <a:ext uri="{FF2B5EF4-FFF2-40B4-BE49-F238E27FC236}">
                  <a16:creationId xmlns:a16="http://schemas.microsoft.com/office/drawing/2014/main" id="{77D1F800-AC5A-374A-888D-100D20B63AE5}"/>
                </a:ext>
              </a:extLst>
            </p:cNvPr>
            <p:cNvGrpSpPr>
              <a:grpSpLocks/>
            </p:cNvGrpSpPr>
            <p:nvPr/>
          </p:nvGrpSpPr>
          <p:grpSpPr bwMode="auto">
            <a:xfrm>
              <a:off x="1491" y="3051"/>
              <a:ext cx="1760" cy="896"/>
              <a:chOff x="1440" y="2736"/>
              <a:chExt cx="1760" cy="896"/>
            </a:xfrm>
          </p:grpSpPr>
          <p:sp>
            <p:nvSpPr>
              <p:cNvPr id="146488" name="Line 106">
                <a:extLst>
                  <a:ext uri="{FF2B5EF4-FFF2-40B4-BE49-F238E27FC236}">
                    <a16:creationId xmlns:a16="http://schemas.microsoft.com/office/drawing/2014/main" id="{A7165281-ED17-3341-996B-C67E7D64BC5A}"/>
                  </a:ext>
                </a:extLst>
              </p:cNvPr>
              <p:cNvSpPr>
                <a:spLocks noChangeShapeType="1"/>
              </p:cNvSpPr>
              <p:nvPr/>
            </p:nvSpPr>
            <p:spPr bwMode="auto">
              <a:xfrm>
                <a:off x="1728" y="3140"/>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489" name="Line 107">
                <a:extLst>
                  <a:ext uri="{FF2B5EF4-FFF2-40B4-BE49-F238E27FC236}">
                    <a16:creationId xmlns:a16="http://schemas.microsoft.com/office/drawing/2014/main" id="{D464D8E6-0C08-CD4F-B172-212153809163}"/>
                  </a:ext>
                </a:extLst>
              </p:cNvPr>
              <p:cNvSpPr>
                <a:spLocks noChangeShapeType="1"/>
              </p:cNvSpPr>
              <p:nvPr/>
            </p:nvSpPr>
            <p:spPr bwMode="auto">
              <a:xfrm>
                <a:off x="1728" y="3436"/>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490" name="Line 108">
                <a:extLst>
                  <a:ext uri="{FF2B5EF4-FFF2-40B4-BE49-F238E27FC236}">
                    <a16:creationId xmlns:a16="http://schemas.microsoft.com/office/drawing/2014/main" id="{B88B75CF-33D6-B248-A208-63DCEC2AFD93}"/>
                  </a:ext>
                </a:extLst>
              </p:cNvPr>
              <p:cNvSpPr>
                <a:spLocks noChangeShapeType="1"/>
              </p:cNvSpPr>
              <p:nvPr/>
            </p:nvSpPr>
            <p:spPr bwMode="auto">
              <a:xfrm flipV="1">
                <a:off x="1724" y="3136"/>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491" name="Arc 109">
                <a:extLst>
                  <a:ext uri="{FF2B5EF4-FFF2-40B4-BE49-F238E27FC236}">
                    <a16:creationId xmlns:a16="http://schemas.microsoft.com/office/drawing/2014/main" id="{E2969036-B6A6-7248-AECC-7E7F0F59DB5C}"/>
                  </a:ext>
                </a:extLst>
              </p:cNvPr>
              <p:cNvSpPr>
                <a:spLocks/>
              </p:cNvSpPr>
              <p:nvPr/>
            </p:nvSpPr>
            <p:spPr bwMode="auto">
              <a:xfrm>
                <a:off x="2016" y="3149"/>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46492" name="Arc 110">
                <a:extLst>
                  <a:ext uri="{FF2B5EF4-FFF2-40B4-BE49-F238E27FC236}">
                    <a16:creationId xmlns:a16="http://schemas.microsoft.com/office/drawing/2014/main" id="{750D4B53-B216-FD49-93FE-78931BA08456}"/>
                  </a:ext>
                </a:extLst>
              </p:cNvPr>
              <p:cNvSpPr>
                <a:spLocks/>
              </p:cNvSpPr>
              <p:nvPr/>
            </p:nvSpPr>
            <p:spPr bwMode="auto">
              <a:xfrm>
                <a:off x="2016" y="3145"/>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46493" name="Arc 111">
                <a:extLst>
                  <a:ext uri="{FF2B5EF4-FFF2-40B4-BE49-F238E27FC236}">
                    <a16:creationId xmlns:a16="http://schemas.microsoft.com/office/drawing/2014/main" id="{70F6BF37-1176-EA4A-B75B-D4A8E22BFAE0}"/>
                  </a:ext>
                </a:extLst>
              </p:cNvPr>
              <p:cNvSpPr>
                <a:spLocks/>
              </p:cNvSpPr>
              <p:nvPr/>
            </p:nvSpPr>
            <p:spPr bwMode="auto">
              <a:xfrm>
                <a:off x="2016" y="3284"/>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46494" name="Arc 112">
                <a:extLst>
                  <a:ext uri="{FF2B5EF4-FFF2-40B4-BE49-F238E27FC236}">
                    <a16:creationId xmlns:a16="http://schemas.microsoft.com/office/drawing/2014/main" id="{A40593E0-9D37-A949-9306-8955DC4948C6}"/>
                  </a:ext>
                </a:extLst>
              </p:cNvPr>
              <p:cNvSpPr>
                <a:spLocks/>
              </p:cNvSpPr>
              <p:nvPr/>
            </p:nvSpPr>
            <p:spPr bwMode="auto">
              <a:xfrm>
                <a:off x="2016" y="3284"/>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46495" name="Rectangle 113">
                <a:extLst>
                  <a:ext uri="{FF2B5EF4-FFF2-40B4-BE49-F238E27FC236}">
                    <a16:creationId xmlns:a16="http://schemas.microsoft.com/office/drawing/2014/main" id="{F2467A73-3134-9841-B1F7-3DD0A9F54D2C}"/>
                  </a:ext>
                </a:extLst>
              </p:cNvPr>
              <p:cNvSpPr>
                <a:spLocks noChangeArrowheads="1"/>
              </p:cNvSpPr>
              <p:nvPr/>
            </p:nvSpPr>
            <p:spPr bwMode="auto">
              <a:xfrm>
                <a:off x="2344" y="2736"/>
                <a:ext cx="744" cy="736"/>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46496" name="Rectangle 114">
                <a:extLst>
                  <a:ext uri="{FF2B5EF4-FFF2-40B4-BE49-F238E27FC236}">
                    <a16:creationId xmlns:a16="http://schemas.microsoft.com/office/drawing/2014/main" id="{B0D2676B-05D7-C748-8FFF-2CC51B1D6D1D}"/>
                  </a:ext>
                </a:extLst>
              </p:cNvPr>
              <p:cNvSpPr>
                <a:spLocks noChangeArrowheads="1"/>
              </p:cNvSpPr>
              <p:nvPr/>
            </p:nvSpPr>
            <p:spPr bwMode="auto">
              <a:xfrm>
                <a:off x="2408" y="2820"/>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46497" name="Rectangle 115">
                <a:extLst>
                  <a:ext uri="{FF2B5EF4-FFF2-40B4-BE49-F238E27FC236}">
                    <a16:creationId xmlns:a16="http://schemas.microsoft.com/office/drawing/2014/main" id="{55910EE9-C511-CE47-B84B-44166B8B12A1}"/>
                  </a:ext>
                </a:extLst>
              </p:cNvPr>
              <p:cNvSpPr>
                <a:spLocks noChangeArrowheads="1"/>
              </p:cNvSpPr>
              <p:nvPr/>
            </p:nvSpPr>
            <p:spPr bwMode="auto">
              <a:xfrm>
                <a:off x="2408" y="3188"/>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46498" name="Rectangle 116">
                <a:extLst>
                  <a:ext uri="{FF2B5EF4-FFF2-40B4-BE49-F238E27FC236}">
                    <a16:creationId xmlns:a16="http://schemas.microsoft.com/office/drawing/2014/main" id="{4627E050-E301-3C40-A733-82D5C960C46A}"/>
                  </a:ext>
                </a:extLst>
              </p:cNvPr>
              <p:cNvSpPr>
                <a:spLocks noChangeArrowheads="1"/>
              </p:cNvSpPr>
              <p:nvPr/>
            </p:nvSpPr>
            <p:spPr bwMode="auto">
              <a:xfrm>
                <a:off x="2836" y="3188"/>
                <a:ext cx="24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46499" name="Rectangle 117">
                <a:extLst>
                  <a:ext uri="{FF2B5EF4-FFF2-40B4-BE49-F238E27FC236}">
                    <a16:creationId xmlns:a16="http://schemas.microsoft.com/office/drawing/2014/main" id="{9051ED8F-F46D-E54F-BBA6-915AE36B93EB}"/>
                  </a:ext>
                </a:extLst>
              </p:cNvPr>
              <p:cNvSpPr>
                <a:spLocks noChangeArrowheads="1"/>
              </p:cNvSpPr>
              <p:nvPr/>
            </p:nvSpPr>
            <p:spPr bwMode="auto">
              <a:xfrm>
                <a:off x="2732" y="2820"/>
                <a:ext cx="35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46500" name="Line 118">
                <a:extLst>
                  <a:ext uri="{FF2B5EF4-FFF2-40B4-BE49-F238E27FC236}">
                    <a16:creationId xmlns:a16="http://schemas.microsoft.com/office/drawing/2014/main" id="{F14EF040-EE10-604A-990B-4C7FE4093680}"/>
                  </a:ext>
                </a:extLst>
              </p:cNvPr>
              <p:cNvSpPr>
                <a:spLocks noChangeShapeType="1"/>
              </p:cNvSpPr>
              <p:nvPr/>
            </p:nvSpPr>
            <p:spPr bwMode="auto">
              <a:xfrm>
                <a:off x="1728" y="2772"/>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501" name="Line 119">
                <a:extLst>
                  <a:ext uri="{FF2B5EF4-FFF2-40B4-BE49-F238E27FC236}">
                    <a16:creationId xmlns:a16="http://schemas.microsoft.com/office/drawing/2014/main" id="{C251EB2C-DA04-284B-A19C-39B57331FE2A}"/>
                  </a:ext>
                </a:extLst>
              </p:cNvPr>
              <p:cNvSpPr>
                <a:spLocks noChangeShapeType="1"/>
              </p:cNvSpPr>
              <p:nvPr/>
            </p:nvSpPr>
            <p:spPr bwMode="auto">
              <a:xfrm>
                <a:off x="1728" y="3068"/>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502" name="Line 120">
                <a:extLst>
                  <a:ext uri="{FF2B5EF4-FFF2-40B4-BE49-F238E27FC236}">
                    <a16:creationId xmlns:a16="http://schemas.microsoft.com/office/drawing/2014/main" id="{18BB8DD5-88E1-614A-BCD0-60A96F240F52}"/>
                  </a:ext>
                </a:extLst>
              </p:cNvPr>
              <p:cNvSpPr>
                <a:spLocks noChangeShapeType="1"/>
              </p:cNvSpPr>
              <p:nvPr/>
            </p:nvSpPr>
            <p:spPr bwMode="auto">
              <a:xfrm flipV="1">
                <a:off x="1724" y="2768"/>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503" name="Arc 121">
                <a:extLst>
                  <a:ext uri="{FF2B5EF4-FFF2-40B4-BE49-F238E27FC236}">
                    <a16:creationId xmlns:a16="http://schemas.microsoft.com/office/drawing/2014/main" id="{6EE7B6D6-E7C8-734F-B2AA-5577D527A79E}"/>
                  </a:ext>
                </a:extLst>
              </p:cNvPr>
              <p:cNvSpPr>
                <a:spLocks/>
              </p:cNvSpPr>
              <p:nvPr/>
            </p:nvSpPr>
            <p:spPr bwMode="auto">
              <a:xfrm>
                <a:off x="2016" y="2781"/>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46504" name="Arc 122">
                <a:extLst>
                  <a:ext uri="{FF2B5EF4-FFF2-40B4-BE49-F238E27FC236}">
                    <a16:creationId xmlns:a16="http://schemas.microsoft.com/office/drawing/2014/main" id="{00B8D527-E4BB-EA40-9342-D6EC3296F82F}"/>
                  </a:ext>
                </a:extLst>
              </p:cNvPr>
              <p:cNvSpPr>
                <a:spLocks/>
              </p:cNvSpPr>
              <p:nvPr/>
            </p:nvSpPr>
            <p:spPr bwMode="auto">
              <a:xfrm>
                <a:off x="2016" y="2777"/>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46505" name="Arc 123">
                <a:extLst>
                  <a:ext uri="{FF2B5EF4-FFF2-40B4-BE49-F238E27FC236}">
                    <a16:creationId xmlns:a16="http://schemas.microsoft.com/office/drawing/2014/main" id="{EFD1D0DE-6538-AF44-B4A5-6A406FF55D6B}"/>
                  </a:ext>
                </a:extLst>
              </p:cNvPr>
              <p:cNvSpPr>
                <a:spLocks/>
              </p:cNvSpPr>
              <p:nvPr/>
            </p:nvSpPr>
            <p:spPr bwMode="auto">
              <a:xfrm>
                <a:off x="2016" y="2916"/>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46506" name="Arc 124">
                <a:extLst>
                  <a:ext uri="{FF2B5EF4-FFF2-40B4-BE49-F238E27FC236}">
                    <a16:creationId xmlns:a16="http://schemas.microsoft.com/office/drawing/2014/main" id="{B8C14703-48EA-8442-9E59-7054DBAED541}"/>
                  </a:ext>
                </a:extLst>
              </p:cNvPr>
              <p:cNvSpPr>
                <a:spLocks/>
              </p:cNvSpPr>
              <p:nvPr/>
            </p:nvSpPr>
            <p:spPr bwMode="auto">
              <a:xfrm>
                <a:off x="2016" y="2916"/>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46507" name="Line 125">
                <a:extLst>
                  <a:ext uri="{FF2B5EF4-FFF2-40B4-BE49-F238E27FC236}">
                    <a16:creationId xmlns:a16="http://schemas.microsoft.com/office/drawing/2014/main" id="{CB5F5EAA-EA32-E74F-B28C-AE6021E54B7A}"/>
                  </a:ext>
                </a:extLst>
              </p:cNvPr>
              <p:cNvSpPr>
                <a:spLocks noChangeShapeType="1"/>
              </p:cNvSpPr>
              <p:nvPr/>
            </p:nvSpPr>
            <p:spPr bwMode="auto">
              <a:xfrm>
                <a:off x="1528" y="2852"/>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508" name="Line 126">
                <a:extLst>
                  <a:ext uri="{FF2B5EF4-FFF2-40B4-BE49-F238E27FC236}">
                    <a16:creationId xmlns:a16="http://schemas.microsoft.com/office/drawing/2014/main" id="{F4CB92FA-DFFA-C34B-B071-AA2EA2381B35}"/>
                  </a:ext>
                </a:extLst>
              </p:cNvPr>
              <p:cNvSpPr>
                <a:spLocks noChangeShapeType="1"/>
              </p:cNvSpPr>
              <p:nvPr/>
            </p:nvSpPr>
            <p:spPr bwMode="auto">
              <a:xfrm>
                <a:off x="2224"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509" name="Line 127">
                <a:extLst>
                  <a:ext uri="{FF2B5EF4-FFF2-40B4-BE49-F238E27FC236}">
                    <a16:creationId xmlns:a16="http://schemas.microsoft.com/office/drawing/2014/main" id="{3BFC6C81-94DA-1A4B-B2BF-EB91EFEFBF95}"/>
                  </a:ext>
                </a:extLst>
              </p:cNvPr>
              <p:cNvSpPr>
                <a:spLocks noChangeShapeType="1"/>
              </p:cNvSpPr>
              <p:nvPr/>
            </p:nvSpPr>
            <p:spPr bwMode="auto">
              <a:xfrm>
                <a:off x="2160"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510" name="Line 128">
                <a:extLst>
                  <a:ext uri="{FF2B5EF4-FFF2-40B4-BE49-F238E27FC236}">
                    <a16:creationId xmlns:a16="http://schemas.microsoft.com/office/drawing/2014/main" id="{2CFD8FE3-1A4D-6346-B42D-D871DB51D8CF}"/>
                  </a:ext>
                </a:extLst>
              </p:cNvPr>
              <p:cNvSpPr>
                <a:spLocks noChangeShapeType="1"/>
              </p:cNvSpPr>
              <p:nvPr/>
            </p:nvSpPr>
            <p:spPr bwMode="auto">
              <a:xfrm>
                <a:off x="1528" y="3348"/>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511" name="Line 129">
                <a:extLst>
                  <a:ext uri="{FF2B5EF4-FFF2-40B4-BE49-F238E27FC236}">
                    <a16:creationId xmlns:a16="http://schemas.microsoft.com/office/drawing/2014/main" id="{C84DBD5E-58D7-B740-9DC1-71BF4B608123}"/>
                  </a:ext>
                </a:extLst>
              </p:cNvPr>
              <p:cNvSpPr>
                <a:spLocks noChangeShapeType="1"/>
              </p:cNvSpPr>
              <p:nvPr/>
            </p:nvSpPr>
            <p:spPr bwMode="auto">
              <a:xfrm>
                <a:off x="1600" y="3228"/>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512" name="Line 130">
                <a:extLst>
                  <a:ext uri="{FF2B5EF4-FFF2-40B4-BE49-F238E27FC236}">
                    <a16:creationId xmlns:a16="http://schemas.microsoft.com/office/drawing/2014/main" id="{FAE2C758-E6C0-8E48-91DF-A215EDF91E85}"/>
                  </a:ext>
                </a:extLst>
              </p:cNvPr>
              <p:cNvSpPr>
                <a:spLocks noChangeShapeType="1"/>
              </p:cNvSpPr>
              <p:nvPr/>
            </p:nvSpPr>
            <p:spPr bwMode="auto">
              <a:xfrm>
                <a:off x="1600" y="2980"/>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513" name="Line 131">
                <a:extLst>
                  <a:ext uri="{FF2B5EF4-FFF2-40B4-BE49-F238E27FC236}">
                    <a16:creationId xmlns:a16="http://schemas.microsoft.com/office/drawing/2014/main" id="{07C8B8D9-8801-4C41-81B0-CDCEDD1E6852}"/>
                  </a:ext>
                </a:extLst>
              </p:cNvPr>
              <p:cNvSpPr>
                <a:spLocks noChangeShapeType="1"/>
              </p:cNvSpPr>
              <p:nvPr/>
            </p:nvSpPr>
            <p:spPr bwMode="auto">
              <a:xfrm>
                <a:off x="2224"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514" name="Line 132">
                <a:extLst>
                  <a:ext uri="{FF2B5EF4-FFF2-40B4-BE49-F238E27FC236}">
                    <a16:creationId xmlns:a16="http://schemas.microsoft.com/office/drawing/2014/main" id="{057F4FD7-9AD0-344F-BF3A-199085B732F4}"/>
                  </a:ext>
                </a:extLst>
              </p:cNvPr>
              <p:cNvSpPr>
                <a:spLocks noChangeShapeType="1"/>
              </p:cNvSpPr>
              <p:nvPr/>
            </p:nvSpPr>
            <p:spPr bwMode="auto">
              <a:xfrm>
                <a:off x="2160"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515" name="Line 133">
                <a:extLst>
                  <a:ext uri="{FF2B5EF4-FFF2-40B4-BE49-F238E27FC236}">
                    <a16:creationId xmlns:a16="http://schemas.microsoft.com/office/drawing/2014/main" id="{D388A209-F7AC-C647-A717-F6B1F9E74773}"/>
                  </a:ext>
                </a:extLst>
              </p:cNvPr>
              <p:cNvSpPr>
                <a:spLocks noChangeShapeType="1"/>
              </p:cNvSpPr>
              <p:nvPr/>
            </p:nvSpPr>
            <p:spPr bwMode="auto">
              <a:xfrm>
                <a:off x="3088"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516" name="Line 134">
                <a:extLst>
                  <a:ext uri="{FF2B5EF4-FFF2-40B4-BE49-F238E27FC236}">
                    <a16:creationId xmlns:a16="http://schemas.microsoft.com/office/drawing/2014/main" id="{E96C21DD-68D4-1D40-AE85-F3292CC8FAA0}"/>
                  </a:ext>
                </a:extLst>
              </p:cNvPr>
              <p:cNvSpPr>
                <a:spLocks noChangeShapeType="1"/>
              </p:cNvSpPr>
              <p:nvPr/>
            </p:nvSpPr>
            <p:spPr bwMode="auto">
              <a:xfrm>
                <a:off x="3088"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517" name="Line 135">
                <a:extLst>
                  <a:ext uri="{FF2B5EF4-FFF2-40B4-BE49-F238E27FC236}">
                    <a16:creationId xmlns:a16="http://schemas.microsoft.com/office/drawing/2014/main" id="{2EC82DD8-BF33-6649-8597-1305347D3529}"/>
                  </a:ext>
                </a:extLst>
              </p:cNvPr>
              <p:cNvSpPr>
                <a:spLocks noChangeShapeType="1"/>
              </p:cNvSpPr>
              <p:nvPr/>
            </p:nvSpPr>
            <p:spPr bwMode="auto">
              <a:xfrm>
                <a:off x="1596" y="2984"/>
                <a:ext cx="0" cy="6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518" name="Oval 136">
                <a:extLst>
                  <a:ext uri="{FF2B5EF4-FFF2-40B4-BE49-F238E27FC236}">
                    <a16:creationId xmlns:a16="http://schemas.microsoft.com/office/drawing/2014/main" id="{32D7789F-572E-1046-942B-EB0BA8E6FE2E}"/>
                  </a:ext>
                </a:extLst>
              </p:cNvPr>
              <p:cNvSpPr>
                <a:spLocks noChangeArrowheads="1"/>
              </p:cNvSpPr>
              <p:nvPr/>
            </p:nvSpPr>
            <p:spPr bwMode="auto">
              <a:xfrm>
                <a:off x="1584" y="3216"/>
                <a:ext cx="32" cy="32"/>
              </a:xfrm>
              <a:prstGeom prst="ellipse">
                <a:avLst/>
              </a:prstGeom>
              <a:solidFill>
                <a:srgbClr val="000000"/>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46519" name="Line 137">
                <a:extLst>
                  <a:ext uri="{FF2B5EF4-FFF2-40B4-BE49-F238E27FC236}">
                    <a16:creationId xmlns:a16="http://schemas.microsoft.com/office/drawing/2014/main" id="{9ACD7022-F629-504D-ACD6-49633F98E350}"/>
                  </a:ext>
                </a:extLst>
              </p:cNvPr>
              <p:cNvSpPr>
                <a:spLocks noChangeShapeType="1"/>
              </p:cNvSpPr>
              <p:nvPr/>
            </p:nvSpPr>
            <p:spPr bwMode="auto">
              <a:xfrm>
                <a:off x="1440" y="328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520" name="Line 138">
                <a:extLst>
                  <a:ext uri="{FF2B5EF4-FFF2-40B4-BE49-F238E27FC236}">
                    <a16:creationId xmlns:a16="http://schemas.microsoft.com/office/drawing/2014/main" id="{AC278DDE-9E1D-AE4D-940E-9B848746637D}"/>
                  </a:ext>
                </a:extLst>
              </p:cNvPr>
              <p:cNvSpPr>
                <a:spLocks noChangeShapeType="1"/>
              </p:cNvSpPr>
              <p:nvPr/>
            </p:nvSpPr>
            <p:spPr bwMode="auto">
              <a:xfrm flipV="1">
                <a:off x="1440" y="2916"/>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521" name="Line 139">
                <a:extLst>
                  <a:ext uri="{FF2B5EF4-FFF2-40B4-BE49-F238E27FC236}">
                    <a16:creationId xmlns:a16="http://schemas.microsoft.com/office/drawing/2014/main" id="{4B02FCAB-F290-EE41-A9C5-773A8F45CC73}"/>
                  </a:ext>
                </a:extLst>
              </p:cNvPr>
              <p:cNvSpPr>
                <a:spLocks noChangeShapeType="1"/>
              </p:cNvSpPr>
              <p:nvPr/>
            </p:nvSpPr>
            <p:spPr bwMode="auto">
              <a:xfrm>
                <a:off x="1524" y="2850"/>
                <a:ext cx="0" cy="6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522" name="Line 140">
                <a:extLst>
                  <a:ext uri="{FF2B5EF4-FFF2-40B4-BE49-F238E27FC236}">
                    <a16:creationId xmlns:a16="http://schemas.microsoft.com/office/drawing/2014/main" id="{D7A60447-E27B-F44E-98B3-638FDFE073C2}"/>
                  </a:ext>
                </a:extLst>
              </p:cNvPr>
              <p:cNvSpPr>
                <a:spLocks noChangeShapeType="1"/>
              </p:cNvSpPr>
              <p:nvPr/>
            </p:nvSpPr>
            <p:spPr bwMode="auto">
              <a:xfrm flipV="1">
                <a:off x="1521" y="3283"/>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46446" name="Group 141">
              <a:extLst>
                <a:ext uri="{FF2B5EF4-FFF2-40B4-BE49-F238E27FC236}">
                  <a16:creationId xmlns:a16="http://schemas.microsoft.com/office/drawing/2014/main" id="{DBEE1E67-8DA0-6244-A7A9-817767364805}"/>
                </a:ext>
              </a:extLst>
            </p:cNvPr>
            <p:cNvGrpSpPr>
              <a:grpSpLocks/>
            </p:cNvGrpSpPr>
            <p:nvPr/>
          </p:nvGrpSpPr>
          <p:grpSpPr bwMode="auto">
            <a:xfrm>
              <a:off x="3651" y="3051"/>
              <a:ext cx="1760" cy="896"/>
              <a:chOff x="3600" y="2736"/>
              <a:chExt cx="1760" cy="896"/>
            </a:xfrm>
          </p:grpSpPr>
          <p:sp>
            <p:nvSpPr>
              <p:cNvPr id="146453" name="Line 142">
                <a:extLst>
                  <a:ext uri="{FF2B5EF4-FFF2-40B4-BE49-F238E27FC236}">
                    <a16:creationId xmlns:a16="http://schemas.microsoft.com/office/drawing/2014/main" id="{EEC3DEEF-8CBC-9042-9266-B0305E961322}"/>
                  </a:ext>
                </a:extLst>
              </p:cNvPr>
              <p:cNvSpPr>
                <a:spLocks noChangeShapeType="1"/>
              </p:cNvSpPr>
              <p:nvPr/>
            </p:nvSpPr>
            <p:spPr bwMode="auto">
              <a:xfrm>
                <a:off x="3888" y="3140"/>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454" name="Line 143">
                <a:extLst>
                  <a:ext uri="{FF2B5EF4-FFF2-40B4-BE49-F238E27FC236}">
                    <a16:creationId xmlns:a16="http://schemas.microsoft.com/office/drawing/2014/main" id="{4177D3E8-8718-9543-AD09-37CA6998B25D}"/>
                  </a:ext>
                </a:extLst>
              </p:cNvPr>
              <p:cNvSpPr>
                <a:spLocks noChangeShapeType="1"/>
              </p:cNvSpPr>
              <p:nvPr/>
            </p:nvSpPr>
            <p:spPr bwMode="auto">
              <a:xfrm>
                <a:off x="3888" y="3436"/>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455" name="Line 144">
                <a:extLst>
                  <a:ext uri="{FF2B5EF4-FFF2-40B4-BE49-F238E27FC236}">
                    <a16:creationId xmlns:a16="http://schemas.microsoft.com/office/drawing/2014/main" id="{6B9378A1-8847-7F44-ABC2-FC09A7DAEEFD}"/>
                  </a:ext>
                </a:extLst>
              </p:cNvPr>
              <p:cNvSpPr>
                <a:spLocks noChangeShapeType="1"/>
              </p:cNvSpPr>
              <p:nvPr/>
            </p:nvSpPr>
            <p:spPr bwMode="auto">
              <a:xfrm flipV="1">
                <a:off x="3884" y="3136"/>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456" name="Arc 145">
                <a:extLst>
                  <a:ext uri="{FF2B5EF4-FFF2-40B4-BE49-F238E27FC236}">
                    <a16:creationId xmlns:a16="http://schemas.microsoft.com/office/drawing/2014/main" id="{BEF5EDC8-026A-D94A-88A3-20CE7A21B225}"/>
                  </a:ext>
                </a:extLst>
              </p:cNvPr>
              <p:cNvSpPr>
                <a:spLocks/>
              </p:cNvSpPr>
              <p:nvPr/>
            </p:nvSpPr>
            <p:spPr bwMode="auto">
              <a:xfrm>
                <a:off x="4176" y="3149"/>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46457" name="Arc 146">
                <a:extLst>
                  <a:ext uri="{FF2B5EF4-FFF2-40B4-BE49-F238E27FC236}">
                    <a16:creationId xmlns:a16="http://schemas.microsoft.com/office/drawing/2014/main" id="{76D09C83-82EE-3A42-8B28-7426B551BAF3}"/>
                  </a:ext>
                </a:extLst>
              </p:cNvPr>
              <p:cNvSpPr>
                <a:spLocks/>
              </p:cNvSpPr>
              <p:nvPr/>
            </p:nvSpPr>
            <p:spPr bwMode="auto">
              <a:xfrm>
                <a:off x="4176" y="3145"/>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46458" name="Arc 147">
                <a:extLst>
                  <a:ext uri="{FF2B5EF4-FFF2-40B4-BE49-F238E27FC236}">
                    <a16:creationId xmlns:a16="http://schemas.microsoft.com/office/drawing/2014/main" id="{06F5BAD2-920C-D542-840E-F6DF09446292}"/>
                  </a:ext>
                </a:extLst>
              </p:cNvPr>
              <p:cNvSpPr>
                <a:spLocks/>
              </p:cNvSpPr>
              <p:nvPr/>
            </p:nvSpPr>
            <p:spPr bwMode="auto">
              <a:xfrm>
                <a:off x="4176" y="3284"/>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46459" name="Arc 148">
                <a:extLst>
                  <a:ext uri="{FF2B5EF4-FFF2-40B4-BE49-F238E27FC236}">
                    <a16:creationId xmlns:a16="http://schemas.microsoft.com/office/drawing/2014/main" id="{7675D708-4E46-504D-A5A3-C572077F01DA}"/>
                  </a:ext>
                </a:extLst>
              </p:cNvPr>
              <p:cNvSpPr>
                <a:spLocks/>
              </p:cNvSpPr>
              <p:nvPr/>
            </p:nvSpPr>
            <p:spPr bwMode="auto">
              <a:xfrm>
                <a:off x="4176" y="3284"/>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46460" name="Rectangle 149">
                <a:extLst>
                  <a:ext uri="{FF2B5EF4-FFF2-40B4-BE49-F238E27FC236}">
                    <a16:creationId xmlns:a16="http://schemas.microsoft.com/office/drawing/2014/main" id="{795D6980-C2D3-B143-8407-01738EDF36A9}"/>
                  </a:ext>
                </a:extLst>
              </p:cNvPr>
              <p:cNvSpPr>
                <a:spLocks noChangeArrowheads="1"/>
              </p:cNvSpPr>
              <p:nvPr/>
            </p:nvSpPr>
            <p:spPr bwMode="auto">
              <a:xfrm>
                <a:off x="4504" y="2736"/>
                <a:ext cx="744" cy="736"/>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46461" name="Rectangle 150">
                <a:extLst>
                  <a:ext uri="{FF2B5EF4-FFF2-40B4-BE49-F238E27FC236}">
                    <a16:creationId xmlns:a16="http://schemas.microsoft.com/office/drawing/2014/main" id="{948D58BF-A21B-D848-B733-9325A7426784}"/>
                  </a:ext>
                </a:extLst>
              </p:cNvPr>
              <p:cNvSpPr>
                <a:spLocks noChangeArrowheads="1"/>
              </p:cNvSpPr>
              <p:nvPr/>
            </p:nvSpPr>
            <p:spPr bwMode="auto">
              <a:xfrm>
                <a:off x="4568" y="2820"/>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46462" name="Rectangle 151">
                <a:extLst>
                  <a:ext uri="{FF2B5EF4-FFF2-40B4-BE49-F238E27FC236}">
                    <a16:creationId xmlns:a16="http://schemas.microsoft.com/office/drawing/2014/main" id="{32D62C4F-B3DB-2C4F-9595-922D8F25BF6E}"/>
                  </a:ext>
                </a:extLst>
              </p:cNvPr>
              <p:cNvSpPr>
                <a:spLocks noChangeArrowheads="1"/>
              </p:cNvSpPr>
              <p:nvPr/>
            </p:nvSpPr>
            <p:spPr bwMode="auto">
              <a:xfrm>
                <a:off x="4568" y="3188"/>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46463" name="Rectangle 152">
                <a:extLst>
                  <a:ext uri="{FF2B5EF4-FFF2-40B4-BE49-F238E27FC236}">
                    <a16:creationId xmlns:a16="http://schemas.microsoft.com/office/drawing/2014/main" id="{C4A38FDD-F80B-6649-9113-3DE7D14471D1}"/>
                  </a:ext>
                </a:extLst>
              </p:cNvPr>
              <p:cNvSpPr>
                <a:spLocks noChangeArrowheads="1"/>
              </p:cNvSpPr>
              <p:nvPr/>
            </p:nvSpPr>
            <p:spPr bwMode="auto">
              <a:xfrm>
                <a:off x="4996" y="3188"/>
                <a:ext cx="24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46464" name="Rectangle 153">
                <a:extLst>
                  <a:ext uri="{FF2B5EF4-FFF2-40B4-BE49-F238E27FC236}">
                    <a16:creationId xmlns:a16="http://schemas.microsoft.com/office/drawing/2014/main" id="{37F75AF5-C8A9-2643-BDF5-88F3851C82CA}"/>
                  </a:ext>
                </a:extLst>
              </p:cNvPr>
              <p:cNvSpPr>
                <a:spLocks noChangeArrowheads="1"/>
              </p:cNvSpPr>
              <p:nvPr/>
            </p:nvSpPr>
            <p:spPr bwMode="auto">
              <a:xfrm>
                <a:off x="4892" y="2820"/>
                <a:ext cx="35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46465" name="Line 154">
                <a:extLst>
                  <a:ext uri="{FF2B5EF4-FFF2-40B4-BE49-F238E27FC236}">
                    <a16:creationId xmlns:a16="http://schemas.microsoft.com/office/drawing/2014/main" id="{C6E83E99-05BB-4D4C-9666-95E7CC31FD3B}"/>
                  </a:ext>
                </a:extLst>
              </p:cNvPr>
              <p:cNvSpPr>
                <a:spLocks noChangeShapeType="1"/>
              </p:cNvSpPr>
              <p:nvPr/>
            </p:nvSpPr>
            <p:spPr bwMode="auto">
              <a:xfrm>
                <a:off x="3888" y="2772"/>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466" name="Line 155">
                <a:extLst>
                  <a:ext uri="{FF2B5EF4-FFF2-40B4-BE49-F238E27FC236}">
                    <a16:creationId xmlns:a16="http://schemas.microsoft.com/office/drawing/2014/main" id="{A0291651-7C5B-FC41-B777-FCC1D817591E}"/>
                  </a:ext>
                </a:extLst>
              </p:cNvPr>
              <p:cNvSpPr>
                <a:spLocks noChangeShapeType="1"/>
              </p:cNvSpPr>
              <p:nvPr/>
            </p:nvSpPr>
            <p:spPr bwMode="auto">
              <a:xfrm>
                <a:off x="3888" y="3068"/>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467" name="Line 156">
                <a:extLst>
                  <a:ext uri="{FF2B5EF4-FFF2-40B4-BE49-F238E27FC236}">
                    <a16:creationId xmlns:a16="http://schemas.microsoft.com/office/drawing/2014/main" id="{C9B79DF5-F816-1B40-9E6C-68A58DB8BD18}"/>
                  </a:ext>
                </a:extLst>
              </p:cNvPr>
              <p:cNvSpPr>
                <a:spLocks noChangeShapeType="1"/>
              </p:cNvSpPr>
              <p:nvPr/>
            </p:nvSpPr>
            <p:spPr bwMode="auto">
              <a:xfrm flipV="1">
                <a:off x="3884" y="2768"/>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468" name="Arc 157">
                <a:extLst>
                  <a:ext uri="{FF2B5EF4-FFF2-40B4-BE49-F238E27FC236}">
                    <a16:creationId xmlns:a16="http://schemas.microsoft.com/office/drawing/2014/main" id="{0761B99A-69F9-AA4E-9A93-D215D9867D5F}"/>
                  </a:ext>
                </a:extLst>
              </p:cNvPr>
              <p:cNvSpPr>
                <a:spLocks/>
              </p:cNvSpPr>
              <p:nvPr/>
            </p:nvSpPr>
            <p:spPr bwMode="auto">
              <a:xfrm>
                <a:off x="4176" y="2781"/>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46469" name="Arc 158">
                <a:extLst>
                  <a:ext uri="{FF2B5EF4-FFF2-40B4-BE49-F238E27FC236}">
                    <a16:creationId xmlns:a16="http://schemas.microsoft.com/office/drawing/2014/main" id="{F95F49A1-11B5-384B-97D1-B3DD75604124}"/>
                  </a:ext>
                </a:extLst>
              </p:cNvPr>
              <p:cNvSpPr>
                <a:spLocks/>
              </p:cNvSpPr>
              <p:nvPr/>
            </p:nvSpPr>
            <p:spPr bwMode="auto">
              <a:xfrm>
                <a:off x="4176" y="2777"/>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46470" name="Arc 159">
                <a:extLst>
                  <a:ext uri="{FF2B5EF4-FFF2-40B4-BE49-F238E27FC236}">
                    <a16:creationId xmlns:a16="http://schemas.microsoft.com/office/drawing/2014/main" id="{2404D823-1831-1B46-AD74-9881DDD018D9}"/>
                  </a:ext>
                </a:extLst>
              </p:cNvPr>
              <p:cNvSpPr>
                <a:spLocks/>
              </p:cNvSpPr>
              <p:nvPr/>
            </p:nvSpPr>
            <p:spPr bwMode="auto">
              <a:xfrm>
                <a:off x="4176" y="2916"/>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46471" name="Arc 160">
                <a:extLst>
                  <a:ext uri="{FF2B5EF4-FFF2-40B4-BE49-F238E27FC236}">
                    <a16:creationId xmlns:a16="http://schemas.microsoft.com/office/drawing/2014/main" id="{C2F76B47-7D58-3F4F-8DF3-73F77D502202}"/>
                  </a:ext>
                </a:extLst>
              </p:cNvPr>
              <p:cNvSpPr>
                <a:spLocks/>
              </p:cNvSpPr>
              <p:nvPr/>
            </p:nvSpPr>
            <p:spPr bwMode="auto">
              <a:xfrm>
                <a:off x="4176" y="2916"/>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46472" name="Line 161">
                <a:extLst>
                  <a:ext uri="{FF2B5EF4-FFF2-40B4-BE49-F238E27FC236}">
                    <a16:creationId xmlns:a16="http://schemas.microsoft.com/office/drawing/2014/main" id="{5C8D0413-1595-534C-9BD8-51545B369C56}"/>
                  </a:ext>
                </a:extLst>
              </p:cNvPr>
              <p:cNvSpPr>
                <a:spLocks noChangeShapeType="1"/>
              </p:cNvSpPr>
              <p:nvPr/>
            </p:nvSpPr>
            <p:spPr bwMode="auto">
              <a:xfrm>
                <a:off x="3688" y="2852"/>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473" name="Line 162">
                <a:extLst>
                  <a:ext uri="{FF2B5EF4-FFF2-40B4-BE49-F238E27FC236}">
                    <a16:creationId xmlns:a16="http://schemas.microsoft.com/office/drawing/2014/main" id="{313D596B-520E-1F40-B5C5-DCF67D536347}"/>
                  </a:ext>
                </a:extLst>
              </p:cNvPr>
              <p:cNvSpPr>
                <a:spLocks noChangeShapeType="1"/>
              </p:cNvSpPr>
              <p:nvPr/>
            </p:nvSpPr>
            <p:spPr bwMode="auto">
              <a:xfrm>
                <a:off x="4384"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474" name="Line 163">
                <a:extLst>
                  <a:ext uri="{FF2B5EF4-FFF2-40B4-BE49-F238E27FC236}">
                    <a16:creationId xmlns:a16="http://schemas.microsoft.com/office/drawing/2014/main" id="{E633335C-E745-F04C-B55A-484E578C4401}"/>
                  </a:ext>
                </a:extLst>
              </p:cNvPr>
              <p:cNvSpPr>
                <a:spLocks noChangeShapeType="1"/>
              </p:cNvSpPr>
              <p:nvPr/>
            </p:nvSpPr>
            <p:spPr bwMode="auto">
              <a:xfrm>
                <a:off x="4320"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475" name="Line 164">
                <a:extLst>
                  <a:ext uri="{FF2B5EF4-FFF2-40B4-BE49-F238E27FC236}">
                    <a16:creationId xmlns:a16="http://schemas.microsoft.com/office/drawing/2014/main" id="{B5314C38-01E3-7945-95D7-E1D4ED9245D7}"/>
                  </a:ext>
                </a:extLst>
              </p:cNvPr>
              <p:cNvSpPr>
                <a:spLocks noChangeShapeType="1"/>
              </p:cNvSpPr>
              <p:nvPr/>
            </p:nvSpPr>
            <p:spPr bwMode="auto">
              <a:xfrm>
                <a:off x="3688" y="3348"/>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476" name="Line 165">
                <a:extLst>
                  <a:ext uri="{FF2B5EF4-FFF2-40B4-BE49-F238E27FC236}">
                    <a16:creationId xmlns:a16="http://schemas.microsoft.com/office/drawing/2014/main" id="{AB24238B-5339-6D43-BF3B-F85013822C8C}"/>
                  </a:ext>
                </a:extLst>
              </p:cNvPr>
              <p:cNvSpPr>
                <a:spLocks noChangeShapeType="1"/>
              </p:cNvSpPr>
              <p:nvPr/>
            </p:nvSpPr>
            <p:spPr bwMode="auto">
              <a:xfrm>
                <a:off x="3760" y="3228"/>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477" name="Line 166">
                <a:extLst>
                  <a:ext uri="{FF2B5EF4-FFF2-40B4-BE49-F238E27FC236}">
                    <a16:creationId xmlns:a16="http://schemas.microsoft.com/office/drawing/2014/main" id="{54DDA8BD-6458-5E49-8E45-E19CEAF85B9E}"/>
                  </a:ext>
                </a:extLst>
              </p:cNvPr>
              <p:cNvSpPr>
                <a:spLocks noChangeShapeType="1"/>
              </p:cNvSpPr>
              <p:nvPr/>
            </p:nvSpPr>
            <p:spPr bwMode="auto">
              <a:xfrm>
                <a:off x="3760" y="2980"/>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478" name="Line 167">
                <a:extLst>
                  <a:ext uri="{FF2B5EF4-FFF2-40B4-BE49-F238E27FC236}">
                    <a16:creationId xmlns:a16="http://schemas.microsoft.com/office/drawing/2014/main" id="{ECB02615-2EFD-B141-9ECD-DA8A5E606F4B}"/>
                  </a:ext>
                </a:extLst>
              </p:cNvPr>
              <p:cNvSpPr>
                <a:spLocks noChangeShapeType="1"/>
              </p:cNvSpPr>
              <p:nvPr/>
            </p:nvSpPr>
            <p:spPr bwMode="auto">
              <a:xfrm>
                <a:off x="4384"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479" name="Line 168">
                <a:extLst>
                  <a:ext uri="{FF2B5EF4-FFF2-40B4-BE49-F238E27FC236}">
                    <a16:creationId xmlns:a16="http://schemas.microsoft.com/office/drawing/2014/main" id="{B28D7F73-EA63-5B45-9422-002628B12FCA}"/>
                  </a:ext>
                </a:extLst>
              </p:cNvPr>
              <p:cNvSpPr>
                <a:spLocks noChangeShapeType="1"/>
              </p:cNvSpPr>
              <p:nvPr/>
            </p:nvSpPr>
            <p:spPr bwMode="auto">
              <a:xfrm>
                <a:off x="4320"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480" name="Line 169">
                <a:extLst>
                  <a:ext uri="{FF2B5EF4-FFF2-40B4-BE49-F238E27FC236}">
                    <a16:creationId xmlns:a16="http://schemas.microsoft.com/office/drawing/2014/main" id="{F964B2CD-DB4D-0146-9F95-A12EC7E89C00}"/>
                  </a:ext>
                </a:extLst>
              </p:cNvPr>
              <p:cNvSpPr>
                <a:spLocks noChangeShapeType="1"/>
              </p:cNvSpPr>
              <p:nvPr/>
            </p:nvSpPr>
            <p:spPr bwMode="auto">
              <a:xfrm>
                <a:off x="5248"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481" name="Line 170">
                <a:extLst>
                  <a:ext uri="{FF2B5EF4-FFF2-40B4-BE49-F238E27FC236}">
                    <a16:creationId xmlns:a16="http://schemas.microsoft.com/office/drawing/2014/main" id="{5B18A66D-5649-774C-8BC0-AB55EABB4A5C}"/>
                  </a:ext>
                </a:extLst>
              </p:cNvPr>
              <p:cNvSpPr>
                <a:spLocks noChangeShapeType="1"/>
              </p:cNvSpPr>
              <p:nvPr/>
            </p:nvSpPr>
            <p:spPr bwMode="auto">
              <a:xfrm>
                <a:off x="5248"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482" name="Line 171">
                <a:extLst>
                  <a:ext uri="{FF2B5EF4-FFF2-40B4-BE49-F238E27FC236}">
                    <a16:creationId xmlns:a16="http://schemas.microsoft.com/office/drawing/2014/main" id="{0DC0F4C2-9E15-C34C-B48A-AD5A8A627942}"/>
                  </a:ext>
                </a:extLst>
              </p:cNvPr>
              <p:cNvSpPr>
                <a:spLocks noChangeShapeType="1"/>
              </p:cNvSpPr>
              <p:nvPr/>
            </p:nvSpPr>
            <p:spPr bwMode="auto">
              <a:xfrm>
                <a:off x="3756" y="2984"/>
                <a:ext cx="0" cy="6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483" name="Oval 172">
                <a:extLst>
                  <a:ext uri="{FF2B5EF4-FFF2-40B4-BE49-F238E27FC236}">
                    <a16:creationId xmlns:a16="http://schemas.microsoft.com/office/drawing/2014/main" id="{D1651321-8A52-F047-B12E-5C5D7CFFE028}"/>
                  </a:ext>
                </a:extLst>
              </p:cNvPr>
              <p:cNvSpPr>
                <a:spLocks noChangeArrowheads="1"/>
              </p:cNvSpPr>
              <p:nvPr/>
            </p:nvSpPr>
            <p:spPr bwMode="auto">
              <a:xfrm>
                <a:off x="3744" y="3216"/>
                <a:ext cx="32" cy="32"/>
              </a:xfrm>
              <a:prstGeom prst="ellipse">
                <a:avLst/>
              </a:prstGeom>
              <a:solidFill>
                <a:srgbClr val="000000"/>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46484" name="Line 173">
                <a:extLst>
                  <a:ext uri="{FF2B5EF4-FFF2-40B4-BE49-F238E27FC236}">
                    <a16:creationId xmlns:a16="http://schemas.microsoft.com/office/drawing/2014/main" id="{404C4236-8367-EE47-851D-287D82BDE3D5}"/>
                  </a:ext>
                </a:extLst>
              </p:cNvPr>
              <p:cNvSpPr>
                <a:spLocks noChangeShapeType="1"/>
              </p:cNvSpPr>
              <p:nvPr/>
            </p:nvSpPr>
            <p:spPr bwMode="auto">
              <a:xfrm>
                <a:off x="3600" y="328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485" name="Line 174">
                <a:extLst>
                  <a:ext uri="{FF2B5EF4-FFF2-40B4-BE49-F238E27FC236}">
                    <a16:creationId xmlns:a16="http://schemas.microsoft.com/office/drawing/2014/main" id="{91BEC136-00F0-6F4D-AF27-ABBD231F3547}"/>
                  </a:ext>
                </a:extLst>
              </p:cNvPr>
              <p:cNvSpPr>
                <a:spLocks noChangeShapeType="1"/>
              </p:cNvSpPr>
              <p:nvPr/>
            </p:nvSpPr>
            <p:spPr bwMode="auto">
              <a:xfrm>
                <a:off x="3600" y="2916"/>
                <a:ext cx="8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486" name="Line 175">
                <a:extLst>
                  <a:ext uri="{FF2B5EF4-FFF2-40B4-BE49-F238E27FC236}">
                    <a16:creationId xmlns:a16="http://schemas.microsoft.com/office/drawing/2014/main" id="{9BD4E79C-8732-D04D-860F-DA31BA4A7DB6}"/>
                  </a:ext>
                </a:extLst>
              </p:cNvPr>
              <p:cNvSpPr>
                <a:spLocks noChangeShapeType="1"/>
              </p:cNvSpPr>
              <p:nvPr/>
            </p:nvSpPr>
            <p:spPr bwMode="auto">
              <a:xfrm>
                <a:off x="3684" y="2856"/>
                <a:ext cx="0"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487" name="Line 176">
                <a:extLst>
                  <a:ext uri="{FF2B5EF4-FFF2-40B4-BE49-F238E27FC236}">
                    <a16:creationId xmlns:a16="http://schemas.microsoft.com/office/drawing/2014/main" id="{F1899AB3-2CCF-9D44-B292-80A967A09D8B}"/>
                  </a:ext>
                </a:extLst>
              </p:cNvPr>
              <p:cNvSpPr>
                <a:spLocks noChangeShapeType="1"/>
              </p:cNvSpPr>
              <p:nvPr/>
            </p:nvSpPr>
            <p:spPr bwMode="auto">
              <a:xfrm flipV="1">
                <a:off x="3681" y="3283"/>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46447" name="Line 177">
              <a:extLst>
                <a:ext uri="{FF2B5EF4-FFF2-40B4-BE49-F238E27FC236}">
                  <a16:creationId xmlns:a16="http://schemas.microsoft.com/office/drawing/2014/main" id="{36CA5853-31CE-4B42-8847-5E586F22F3F5}"/>
                </a:ext>
              </a:extLst>
            </p:cNvPr>
            <p:cNvSpPr>
              <a:spLocks noChangeShapeType="1"/>
            </p:cNvSpPr>
            <p:nvPr/>
          </p:nvSpPr>
          <p:spPr bwMode="auto">
            <a:xfrm flipH="1">
              <a:off x="1051" y="3951"/>
              <a:ext cx="110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448" name="Rectangle 178">
              <a:extLst>
                <a:ext uri="{FF2B5EF4-FFF2-40B4-BE49-F238E27FC236}">
                  <a16:creationId xmlns:a16="http://schemas.microsoft.com/office/drawing/2014/main" id="{B1140B43-B93E-E643-BE1B-2712A78BF685}"/>
                </a:ext>
              </a:extLst>
            </p:cNvPr>
            <p:cNvSpPr>
              <a:spLocks noChangeArrowheads="1"/>
            </p:cNvSpPr>
            <p:nvPr/>
          </p:nvSpPr>
          <p:spPr bwMode="auto">
            <a:xfrm>
              <a:off x="1295" y="3119"/>
              <a:ext cx="37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2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46449" name="Rectangle 179">
              <a:extLst>
                <a:ext uri="{FF2B5EF4-FFF2-40B4-BE49-F238E27FC236}">
                  <a16:creationId xmlns:a16="http://schemas.microsoft.com/office/drawing/2014/main" id="{72942549-CD55-7B4F-B7D0-ED61EEC1A6FC}"/>
                </a:ext>
              </a:extLst>
            </p:cNvPr>
            <p:cNvSpPr>
              <a:spLocks noChangeArrowheads="1"/>
            </p:cNvSpPr>
            <p:nvPr/>
          </p:nvSpPr>
          <p:spPr bwMode="auto">
            <a:xfrm>
              <a:off x="1303" y="3495"/>
              <a:ext cx="368"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2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46450" name="Line 180">
              <a:extLst>
                <a:ext uri="{FF2B5EF4-FFF2-40B4-BE49-F238E27FC236}">
                  <a16:creationId xmlns:a16="http://schemas.microsoft.com/office/drawing/2014/main" id="{8E8260EB-776E-2A43-8D49-CB67AAD25D83}"/>
                </a:ext>
              </a:extLst>
            </p:cNvPr>
            <p:cNvSpPr>
              <a:spLocks noChangeShapeType="1"/>
            </p:cNvSpPr>
            <p:nvPr/>
          </p:nvSpPr>
          <p:spPr bwMode="auto">
            <a:xfrm flipH="1">
              <a:off x="3347" y="3231"/>
              <a:ext cx="224"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451" name="Line 181">
              <a:extLst>
                <a:ext uri="{FF2B5EF4-FFF2-40B4-BE49-F238E27FC236}">
                  <a16:creationId xmlns:a16="http://schemas.microsoft.com/office/drawing/2014/main" id="{5ED3F107-E580-6247-A5F2-519595E2180B}"/>
                </a:ext>
              </a:extLst>
            </p:cNvPr>
            <p:cNvSpPr>
              <a:spLocks noChangeShapeType="1"/>
            </p:cNvSpPr>
            <p:nvPr/>
          </p:nvSpPr>
          <p:spPr bwMode="auto">
            <a:xfrm flipH="1">
              <a:off x="3347" y="3599"/>
              <a:ext cx="224"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6452" name="Line 182">
              <a:extLst>
                <a:ext uri="{FF2B5EF4-FFF2-40B4-BE49-F238E27FC236}">
                  <a16:creationId xmlns:a16="http://schemas.microsoft.com/office/drawing/2014/main" id="{BFB9EBC3-526F-FE42-926B-4F327F0B0625}"/>
                </a:ext>
              </a:extLst>
            </p:cNvPr>
            <p:cNvSpPr>
              <a:spLocks noChangeShapeType="1"/>
            </p:cNvSpPr>
            <p:nvPr/>
          </p:nvSpPr>
          <p:spPr bwMode="auto">
            <a:xfrm flipH="1" flipV="1">
              <a:off x="2491" y="3955"/>
              <a:ext cx="1315"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46438" name="Text Box 184">
            <a:extLst>
              <a:ext uri="{FF2B5EF4-FFF2-40B4-BE49-F238E27FC236}">
                <a16:creationId xmlns:a16="http://schemas.microsoft.com/office/drawing/2014/main" id="{9C8BC8D7-743A-0A4E-B446-3C1B83EE639B}"/>
              </a:ext>
            </a:extLst>
          </p:cNvPr>
          <p:cNvSpPr txBox="1">
            <a:spLocks noChangeArrowheads="1"/>
          </p:cNvSpPr>
          <p:nvPr/>
        </p:nvSpPr>
        <p:spPr bwMode="auto">
          <a:xfrm>
            <a:off x="0" y="5802313"/>
            <a:ext cx="9271000"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ko-KR">
              <a:ea typeface="굴림" panose="020B0600000101010101" pitchFamily="34" charset="-127"/>
            </a:endParaRP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E8060C25-683E-9946-BE96-E1BD41CF3370}"/>
              </a:ext>
            </a:extLst>
          </p:cNvPr>
          <p:cNvSpPr txBox="1">
            <a:spLocks noChangeArrowheads="1"/>
          </p:cNvSpPr>
          <p:nvPr/>
        </p:nvSpPr>
        <p:spPr bwMode="auto">
          <a:xfrm>
            <a:off x="4197350" y="3716338"/>
            <a:ext cx="4954588" cy="935037"/>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prstClr val="black"/>
                </a:solidFill>
                <a:latin typeface="Consolas" panose="020B0609020204030204" pitchFamily="49" charset="0"/>
                <a:ea typeface="Hack" panose="020B0609030202020204" pitchFamily="49" charset="0"/>
                <a:cs typeface="Courier New" panose="02070309020205020404" pitchFamily="49" charset="0"/>
              </a:rPr>
              <a:t>-10/5 // -2</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prstClr val="black"/>
                </a:solidFill>
                <a:latin typeface="Consolas" panose="020B0609020204030204" pitchFamily="49" charset="0"/>
                <a:ea typeface="Hack" panose="020B0609030202020204" pitchFamily="49" charset="0"/>
                <a:cs typeface="Courier New" panose="02070309020205020404" pitchFamily="49" charset="0"/>
              </a:rPr>
              <a:t>-`d10 / 5 // (2’s complement of 10) / 5 = (2</a:t>
            </a:r>
            <a:r>
              <a:rPr lang="en-US" altLang="zh-TW" sz="1825" baseline="30000" dirty="0">
                <a:solidFill>
                  <a:prstClr val="black"/>
                </a:solidFill>
                <a:latin typeface="Consolas" panose="020B0609020204030204" pitchFamily="49" charset="0"/>
                <a:ea typeface="Hack" panose="020B0609030202020204" pitchFamily="49" charset="0"/>
                <a:cs typeface="Courier New" panose="02070309020205020404" pitchFamily="49" charset="0"/>
              </a:rPr>
              <a:t>32</a:t>
            </a:r>
            <a:r>
              <a:rPr lang="en-US" altLang="zh-TW" sz="1825" dirty="0">
                <a:solidFill>
                  <a:prstClr val="black"/>
                </a:solidFill>
                <a:latin typeface="Consolas" panose="020B0609020204030204" pitchFamily="49" charset="0"/>
                <a:ea typeface="Hack" panose="020B0609030202020204" pitchFamily="49" charset="0"/>
                <a:cs typeface="Courier New" panose="02070309020205020404" pitchFamily="49" charset="0"/>
              </a:rPr>
              <a:t>-10) / 5</a:t>
            </a:r>
          </a:p>
        </p:txBody>
      </p:sp>
      <p:pic>
        <p:nvPicPr>
          <p:cNvPr id="276483" name="Picture 6" descr="Table3">
            <a:extLst>
              <a:ext uri="{FF2B5EF4-FFF2-40B4-BE49-F238E27FC236}">
                <a16:creationId xmlns:a16="http://schemas.microsoft.com/office/drawing/2014/main" id="{CE054323-9928-F84F-AF8C-28C352C211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413" y="3003550"/>
            <a:ext cx="3633787"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제목 5">
            <a:extLst>
              <a:ext uri="{FF2B5EF4-FFF2-40B4-BE49-F238E27FC236}">
                <a16:creationId xmlns:a16="http://schemas.microsoft.com/office/drawing/2014/main" id="{28ECF41E-7E33-CB41-87EA-900467A9D735}"/>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Arithmetic Operators</a:t>
            </a:r>
            <a:endParaRPr lang="ko-KR" altLang="en-US" sz="3300">
              <a:solidFill>
                <a:srgbClr val="181818"/>
              </a:solidFill>
              <a:ea typeface="굴림" panose="020B0600000101010101" pitchFamily="34" charset="-127"/>
            </a:endParaRPr>
          </a:p>
        </p:txBody>
      </p:sp>
      <p:sp>
        <p:nvSpPr>
          <p:cNvPr id="9" name="내용 개체 틀 6">
            <a:extLst>
              <a:ext uri="{FF2B5EF4-FFF2-40B4-BE49-F238E27FC236}">
                <a16:creationId xmlns:a16="http://schemas.microsoft.com/office/drawing/2014/main" id="{93240B9C-17FF-844A-91F0-66AA6232CD9C}"/>
              </a:ext>
            </a:extLst>
          </p:cNvPr>
          <p:cNvSpPr>
            <a:spLocks noGrp="1"/>
          </p:cNvSpPr>
          <p:nvPr>
            <p:ph idx="1"/>
          </p:nvPr>
        </p:nvSpPr>
        <p:spPr>
          <a:xfrm>
            <a:off x="257175" y="1458913"/>
            <a:ext cx="8377238" cy="3484562"/>
          </a:xfrm>
        </p:spPr>
        <p:txBody>
          <a:bodyPr rtlCol="0">
            <a:normAutofit/>
          </a:bodyPr>
          <a:lstStyle/>
          <a:p>
            <a:pPr marL="173827" indent="-173827" defTabSz="695310" eaLnBrk="1" fontAlgn="auto" hangingPunct="1">
              <a:spcBef>
                <a:spcPts val="760"/>
              </a:spcBef>
              <a:spcAft>
                <a:spcPts val="0"/>
              </a:spcAft>
              <a:defRPr/>
            </a:pPr>
            <a:r>
              <a:rPr lang="en-US" altLang="ko-KR" sz="2129" dirty="0">
                <a:solidFill>
                  <a:sysClr val="windowText" lastClr="000000"/>
                </a:solidFill>
                <a:cs typeface="Arial" panose="020B0604020202020204" pitchFamily="34" charset="0"/>
              </a:rPr>
              <a:t>The result is x if any operand bit has a value x</a:t>
            </a:r>
          </a:p>
          <a:p>
            <a:pPr marL="173827" indent="-173827" defTabSz="695310" eaLnBrk="1" fontAlgn="auto" hangingPunct="1">
              <a:spcBef>
                <a:spcPts val="760"/>
              </a:spcBef>
              <a:spcAft>
                <a:spcPts val="0"/>
              </a:spcAft>
              <a:defRPr/>
            </a:pPr>
            <a:r>
              <a:rPr lang="en-US" altLang="ko-KR" sz="2129" dirty="0">
                <a:solidFill>
                  <a:sysClr val="windowText" lastClr="000000"/>
                </a:solidFill>
                <a:cs typeface="Arial" panose="020B0604020202020204" pitchFamily="34" charset="0"/>
              </a:rPr>
              <a:t>Negative numbers except integer variable are represented as 2’s complement</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506" name="Picture 6" descr="Table3">
            <a:extLst>
              <a:ext uri="{FF2B5EF4-FFF2-40B4-BE49-F238E27FC236}">
                <a16:creationId xmlns:a16="http://schemas.microsoft.com/office/drawing/2014/main" id="{F339E054-0D3C-3046-A913-85A6ADAB9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903538"/>
            <a:ext cx="4241800" cy="237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제목 6">
            <a:extLst>
              <a:ext uri="{FF2B5EF4-FFF2-40B4-BE49-F238E27FC236}">
                <a16:creationId xmlns:a16="http://schemas.microsoft.com/office/drawing/2014/main" id="{743A2767-363A-1746-A2D4-65896DC80075}"/>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Bitwise Operators</a:t>
            </a:r>
            <a:endParaRPr lang="ko-KR" altLang="en-US" sz="3300">
              <a:solidFill>
                <a:srgbClr val="181818"/>
              </a:solidFill>
              <a:ea typeface="굴림" panose="020B0600000101010101" pitchFamily="34" charset="-127"/>
            </a:endParaRPr>
          </a:p>
        </p:txBody>
      </p:sp>
      <p:sp>
        <p:nvSpPr>
          <p:cNvPr id="8" name="내용 개체 틀 7">
            <a:extLst>
              <a:ext uri="{FF2B5EF4-FFF2-40B4-BE49-F238E27FC236}">
                <a16:creationId xmlns:a16="http://schemas.microsoft.com/office/drawing/2014/main" id="{014FD7AB-9180-4A48-96CB-3F9781CC46FE}"/>
              </a:ext>
            </a:extLst>
          </p:cNvPr>
          <p:cNvSpPr>
            <a:spLocks noGrp="1"/>
          </p:cNvSpPr>
          <p:nvPr>
            <p:ph idx="1"/>
          </p:nvPr>
        </p:nvSpPr>
        <p:spPr/>
        <p:txBody>
          <a:bodyPr rtlCol="0">
            <a:normAutofit/>
          </a:bodyPr>
          <a:lstStyle/>
          <a:p>
            <a:pPr marL="337998" indent="-337998" defTabSz="695310" eaLnBrk="1" fontAlgn="auto" hangingPunct="1">
              <a:spcBef>
                <a:spcPts val="760"/>
              </a:spcBef>
              <a:spcAft>
                <a:spcPts val="0"/>
              </a:spcAft>
              <a:defRPr/>
            </a:pPr>
            <a:r>
              <a:rPr lang="en-US" altLang="zh-TW" sz="1825" dirty="0">
                <a:cs typeface="Arial" panose="020B0604020202020204" pitchFamily="34" charset="0"/>
              </a:rPr>
              <a:t>A bit-by-bit operation</a:t>
            </a:r>
          </a:p>
          <a:p>
            <a:pPr marL="548039" lvl="1" indent="-243841" defTabSz="695310" eaLnBrk="1" fontAlgn="auto" hangingPunct="1">
              <a:spcBef>
                <a:spcPts val="380"/>
              </a:spcBef>
              <a:spcAft>
                <a:spcPts val="0"/>
              </a:spcAft>
              <a:defRPr/>
            </a:pPr>
            <a:r>
              <a:rPr lang="en-US" altLang="zh-TW" sz="1521" dirty="0">
                <a:cs typeface="Arial" panose="020B0604020202020204" pitchFamily="34" charset="0"/>
              </a:rPr>
              <a:t>A z is treated as x </a:t>
            </a:r>
          </a:p>
          <a:p>
            <a:pPr marL="548039" lvl="1" indent="-243841" defTabSz="695310" eaLnBrk="1" fontAlgn="auto" hangingPunct="1">
              <a:spcBef>
                <a:spcPts val="380"/>
              </a:spcBef>
              <a:spcAft>
                <a:spcPts val="0"/>
              </a:spcAft>
              <a:defRPr/>
            </a:pPr>
            <a:r>
              <a:rPr lang="en-US" altLang="zh-TW" sz="1521" dirty="0">
                <a:cs typeface="Arial" panose="020B0604020202020204" pitchFamily="34" charset="0"/>
              </a:rPr>
              <a:t>The shorter operand is zero-extended</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D127B4B7-E70D-DE49-98CA-2A8B7B153DCD}"/>
              </a:ext>
            </a:extLst>
          </p:cNvPr>
          <p:cNvSpPr txBox="1">
            <a:spLocks noChangeArrowheads="1"/>
          </p:cNvSpPr>
          <p:nvPr/>
        </p:nvSpPr>
        <p:spPr bwMode="auto">
          <a:xfrm>
            <a:off x="4413250" y="3086100"/>
            <a:ext cx="4668838" cy="1776413"/>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prstClr val="black"/>
                </a:solidFill>
                <a:latin typeface="Consolas" panose="020B0609020204030204" pitchFamily="49" charset="0"/>
                <a:ea typeface="Hack" panose="020B0609030202020204" pitchFamily="49" charset="0"/>
                <a:cs typeface="Courier New" panose="02070309020205020404" pitchFamily="49" charset="0"/>
              </a:rPr>
              <a:t>// using basic and, or , not logic operators</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prstClr val="black"/>
                </a:solidFill>
                <a:latin typeface="Consolas" panose="020B0609020204030204" pitchFamily="49" charset="0"/>
                <a:ea typeface="Hack" panose="020B0609030202020204" pitchFamily="49" charset="0"/>
                <a:cs typeface="Courier New" panose="02070309020205020404" pitchFamily="49" charset="0"/>
              </a:rPr>
              <a:t>assign out = (~s1 &amp; ~s0 &amp; i0) |</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prstClr val="black"/>
                </a:solidFill>
                <a:latin typeface="Consolas" panose="020B0609020204030204" pitchFamily="49" charset="0"/>
                <a:ea typeface="Hack" panose="020B0609030202020204" pitchFamily="49" charset="0"/>
                <a:cs typeface="Courier New" panose="02070309020205020404" pitchFamily="49" charset="0"/>
              </a:rPr>
              <a:t>             (~s1 &amp; s0 &amp; i1)  |</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prstClr val="black"/>
                </a:solidFill>
                <a:latin typeface="Consolas" panose="020B0609020204030204" pitchFamily="49" charset="0"/>
                <a:ea typeface="Hack" panose="020B0609030202020204" pitchFamily="49" charset="0"/>
                <a:cs typeface="Courier New" panose="02070309020205020404" pitchFamily="49" charset="0"/>
              </a:rPr>
              <a:t>             (s1 &amp; ~s0 &amp; i2)  |</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prstClr val="black"/>
                </a:solidFill>
                <a:latin typeface="Consolas" panose="020B0609020204030204" pitchFamily="49" charset="0"/>
                <a:ea typeface="Hack" panose="020B0609030202020204" pitchFamily="49" charset="0"/>
                <a:cs typeface="Courier New" panose="02070309020205020404" pitchFamily="49" charset="0"/>
              </a:rPr>
              <a:t>             (s1 &amp; s0 &amp; i3) ;</a:t>
            </a:r>
          </a:p>
        </p:txBody>
      </p:sp>
      <p:pic>
        <p:nvPicPr>
          <p:cNvPr id="278531" name="Picture 6" descr="Figure3">
            <a:extLst>
              <a:ext uri="{FF2B5EF4-FFF2-40B4-BE49-F238E27FC236}">
                <a16:creationId xmlns:a16="http://schemas.microsoft.com/office/drawing/2014/main" id="{69512175-F363-0B4D-AF7C-E15F761F3D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 y="1846263"/>
            <a:ext cx="3927475" cy="423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제목 2">
            <a:extLst>
              <a:ext uri="{FF2B5EF4-FFF2-40B4-BE49-F238E27FC236}">
                <a16:creationId xmlns:a16="http://schemas.microsoft.com/office/drawing/2014/main" id="{D3380A53-0C22-0345-940C-E2603D90BE5B}"/>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An Example: A 4-to-1 MUX</a:t>
            </a:r>
            <a:endParaRPr lang="ko-KR" altLang="en-US" sz="3300">
              <a:solidFill>
                <a:srgbClr val="181818"/>
              </a:solidFill>
              <a:ea typeface="굴림" panose="020B0600000101010101" pitchFamily="34" charset="-127"/>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554" name="Picture 6" descr="Table3">
            <a:extLst>
              <a:ext uri="{FF2B5EF4-FFF2-40B4-BE49-F238E27FC236}">
                <a16:creationId xmlns:a16="http://schemas.microsoft.com/office/drawing/2014/main" id="{910CCECC-1505-FA44-ADD2-562702288A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713" y="3178175"/>
            <a:ext cx="376872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3">
            <a:extLst>
              <a:ext uri="{FF2B5EF4-FFF2-40B4-BE49-F238E27FC236}">
                <a16:creationId xmlns:a16="http://schemas.microsoft.com/office/drawing/2014/main" id="{87E0198B-29C5-4744-A46E-C07D0BCF7F22}"/>
              </a:ext>
            </a:extLst>
          </p:cNvPr>
          <p:cNvSpPr txBox="1">
            <a:spLocks noChangeArrowheads="1"/>
          </p:cNvSpPr>
          <p:nvPr/>
        </p:nvSpPr>
        <p:spPr bwMode="auto">
          <a:xfrm>
            <a:off x="5211763" y="3090863"/>
            <a:ext cx="2773362" cy="1778000"/>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spcBef>
                <a:spcPct val="0"/>
              </a:spcBef>
              <a:spcAft>
                <a:spcPts val="0"/>
              </a:spcAft>
              <a:buClrTx/>
              <a:buSzTx/>
              <a:buFont typeface="Wingdings" panose="05000000000000000000" pitchFamily="2" charset="2"/>
              <a:buNone/>
              <a:defRPr/>
            </a:pPr>
            <a:r>
              <a:rPr lang="en-US" altLang="ko-KR" sz="1825" dirty="0">
                <a:solidFill>
                  <a:prstClr val="black"/>
                </a:solidFill>
                <a:latin typeface="Consolas" panose="020B0609020204030204" pitchFamily="49" charset="0"/>
                <a:ea typeface="Hack" panose="020B0609030202020204" pitchFamily="49" charset="0"/>
                <a:cs typeface="Courier New" panose="02070309020205020404" pitchFamily="49" charset="0"/>
              </a:rPr>
              <a:t>//  A = 4'b1010,</a:t>
            </a:r>
          </a:p>
          <a:p>
            <a:pPr defTabSz="695310" eaLnBrk="1" fontAlgn="auto" latinLnBrk="0" hangingPunct="1">
              <a:spcBef>
                <a:spcPct val="0"/>
              </a:spcBef>
              <a:spcAft>
                <a:spcPts val="0"/>
              </a:spcAft>
              <a:buClrTx/>
              <a:buSzTx/>
              <a:buFont typeface="Wingdings" panose="05000000000000000000" pitchFamily="2" charset="2"/>
              <a:buNone/>
              <a:defRPr/>
            </a:pPr>
            <a:r>
              <a:rPr lang="en-US" altLang="ko-KR" sz="1825" dirty="0">
                <a:solidFill>
                  <a:prstClr val="black"/>
                </a:solidFill>
                <a:latin typeface="Consolas" panose="020B0609020204030204" pitchFamily="49" charset="0"/>
                <a:ea typeface="Hack" panose="020B0609030202020204" pitchFamily="49" charset="0"/>
                <a:cs typeface="Courier New" panose="02070309020205020404" pitchFamily="49" charset="0"/>
              </a:rPr>
              <a:t>    B = 4'b1000</a:t>
            </a:r>
          </a:p>
          <a:p>
            <a:pPr defTabSz="695310" eaLnBrk="1" fontAlgn="auto" latinLnBrk="0" hangingPunct="1">
              <a:spcBef>
                <a:spcPct val="0"/>
              </a:spcBef>
              <a:spcAft>
                <a:spcPts val="0"/>
              </a:spcAft>
              <a:buClrTx/>
              <a:buSzTx/>
              <a:buFont typeface="Wingdings" panose="05000000000000000000" pitchFamily="2" charset="2"/>
              <a:buNone/>
              <a:defRPr/>
            </a:pPr>
            <a:r>
              <a:rPr lang="en-US" altLang="ko-KR" sz="1825" dirty="0">
                <a:solidFill>
                  <a:prstClr val="black"/>
                </a:solidFill>
                <a:latin typeface="Consolas" panose="020B0609020204030204" pitchFamily="49" charset="0"/>
                <a:ea typeface="Hack" panose="020B0609030202020204" pitchFamily="49" charset="0"/>
                <a:cs typeface="Courier New" panose="02070309020205020404" pitchFamily="49" charset="0"/>
              </a:rPr>
              <a:t>X | Y // 4’b1010</a:t>
            </a:r>
          </a:p>
          <a:p>
            <a:pPr defTabSz="695310" eaLnBrk="1" fontAlgn="auto" latinLnBrk="0" hangingPunct="1">
              <a:spcBef>
                <a:spcPct val="0"/>
              </a:spcBef>
              <a:spcAft>
                <a:spcPts val="0"/>
              </a:spcAft>
              <a:buClrTx/>
              <a:buSzTx/>
              <a:buFont typeface="Wingdings" panose="05000000000000000000" pitchFamily="2" charset="2"/>
              <a:buNone/>
              <a:defRPr/>
            </a:pPr>
            <a:r>
              <a:rPr lang="en-US" altLang="ko-KR" sz="1825" dirty="0">
                <a:solidFill>
                  <a:prstClr val="black"/>
                </a:solidFill>
                <a:latin typeface="Consolas" panose="020B0609020204030204" pitchFamily="49" charset="0"/>
                <a:ea typeface="Hack" panose="020B0609030202020204" pitchFamily="49" charset="0"/>
                <a:cs typeface="Courier New" panose="02070309020205020404" pitchFamily="49" charset="0"/>
              </a:rPr>
              <a:t>X || Y // 1</a:t>
            </a:r>
          </a:p>
          <a:p>
            <a:pPr defTabSz="695310" eaLnBrk="1" fontAlgn="auto" latinLnBrk="0" hangingPunct="1">
              <a:spcBef>
                <a:spcPct val="0"/>
              </a:spcBef>
              <a:spcAft>
                <a:spcPts val="0"/>
              </a:spcAft>
              <a:buClrTx/>
              <a:buSzTx/>
              <a:buFont typeface="Wingdings" panose="05000000000000000000" pitchFamily="2" charset="2"/>
              <a:buNone/>
              <a:defRPr/>
            </a:pPr>
            <a:r>
              <a:rPr lang="en-US" altLang="ko-KR" sz="1825" dirty="0">
                <a:solidFill>
                  <a:prstClr val="black"/>
                </a:solidFill>
                <a:latin typeface="Consolas" panose="020B0609020204030204" pitchFamily="49" charset="0"/>
                <a:ea typeface="Hack" panose="020B0609030202020204" pitchFamily="49" charset="0"/>
                <a:cs typeface="Courier New" panose="02070309020205020404" pitchFamily="49" charset="0"/>
              </a:rPr>
              <a:t>X &amp; Y // 4’b1000</a:t>
            </a:r>
          </a:p>
          <a:p>
            <a:pPr defTabSz="695310" eaLnBrk="1" fontAlgn="auto" latinLnBrk="0" hangingPunct="1">
              <a:spcBef>
                <a:spcPct val="0"/>
              </a:spcBef>
              <a:spcAft>
                <a:spcPts val="0"/>
              </a:spcAft>
              <a:buClrTx/>
              <a:buSzTx/>
              <a:buFont typeface="Wingdings" panose="05000000000000000000" pitchFamily="2" charset="2"/>
              <a:buNone/>
              <a:defRPr/>
            </a:pPr>
            <a:r>
              <a:rPr lang="en-US" altLang="ko-KR" sz="1825" dirty="0">
                <a:solidFill>
                  <a:prstClr val="black"/>
                </a:solidFill>
                <a:latin typeface="Consolas" panose="020B0609020204030204" pitchFamily="49" charset="0"/>
                <a:ea typeface="Hack" panose="020B0609030202020204" pitchFamily="49" charset="0"/>
                <a:cs typeface="Courier New" panose="02070309020205020404" pitchFamily="49" charset="0"/>
              </a:rPr>
              <a:t>X &amp;&amp; Y // 1</a:t>
            </a:r>
            <a:endParaRPr lang="ko-KR" altLang="en-US" sz="1825" dirty="0">
              <a:solidFill>
                <a:prstClr val="black"/>
              </a:solidFill>
              <a:latin typeface="Consolas" panose="020B0609020204030204" pitchFamily="49" charset="0"/>
              <a:ea typeface="新細明體"/>
              <a:cs typeface="Courier New" panose="02070309020205020404" pitchFamily="49" charset="0"/>
            </a:endParaRPr>
          </a:p>
        </p:txBody>
      </p:sp>
      <p:sp>
        <p:nvSpPr>
          <p:cNvPr id="4" name="제목 3">
            <a:extLst>
              <a:ext uri="{FF2B5EF4-FFF2-40B4-BE49-F238E27FC236}">
                <a16:creationId xmlns:a16="http://schemas.microsoft.com/office/drawing/2014/main" id="{7EA5DABA-2153-AD49-9E0D-4353AC6D993C}"/>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Logical Operators</a:t>
            </a:r>
            <a:endParaRPr lang="ko-KR" altLang="en-US" sz="3300">
              <a:solidFill>
                <a:srgbClr val="181818"/>
              </a:solidFill>
              <a:ea typeface="굴림" panose="020B0600000101010101" pitchFamily="34" charset="-127"/>
            </a:endParaRPr>
          </a:p>
        </p:txBody>
      </p:sp>
      <p:sp>
        <p:nvSpPr>
          <p:cNvPr id="5" name="내용 개체 틀 4">
            <a:extLst>
              <a:ext uri="{FF2B5EF4-FFF2-40B4-BE49-F238E27FC236}">
                <a16:creationId xmlns:a16="http://schemas.microsoft.com/office/drawing/2014/main" id="{927FB279-6B69-EC43-93A5-E4A07B233725}"/>
              </a:ext>
            </a:extLst>
          </p:cNvPr>
          <p:cNvSpPr>
            <a:spLocks noGrp="1"/>
          </p:cNvSpPr>
          <p:nvPr>
            <p:ph idx="1"/>
          </p:nvPr>
        </p:nvSpPr>
        <p:spPr>
          <a:xfrm>
            <a:off x="257175" y="1903413"/>
            <a:ext cx="7629525" cy="1169987"/>
          </a:xfrm>
        </p:spPr>
        <p:txBody>
          <a:bodyPr rtlCol="0">
            <a:normAutofit/>
          </a:bodyPr>
          <a:lstStyle/>
          <a:p>
            <a:pPr marL="173827" indent="-173827" defTabSz="695310" eaLnBrk="1" fontAlgn="auto" hangingPunct="1">
              <a:spcBef>
                <a:spcPts val="760"/>
              </a:spcBef>
              <a:spcAft>
                <a:spcPts val="0"/>
              </a:spcAft>
              <a:defRPr/>
            </a:pPr>
            <a:r>
              <a:rPr lang="en-US" altLang="ko-KR" sz="2129" dirty="0">
                <a:solidFill>
                  <a:sysClr val="windowText" lastClr="000000"/>
                </a:solidFill>
                <a:cs typeface="Arial" panose="020B0604020202020204" pitchFamily="34" charset="0"/>
              </a:rPr>
              <a:t>Always evaluate to a 1-bit value, 0, 1, or x</a:t>
            </a:r>
          </a:p>
          <a:p>
            <a:pPr marL="173827" indent="-173827" defTabSz="695310" eaLnBrk="1" fontAlgn="auto" hangingPunct="1">
              <a:spcBef>
                <a:spcPts val="760"/>
              </a:spcBef>
              <a:spcAft>
                <a:spcPts val="0"/>
              </a:spcAft>
              <a:defRPr/>
            </a:pPr>
            <a:r>
              <a:rPr lang="en-US" altLang="ko-KR" sz="2129" dirty="0">
                <a:solidFill>
                  <a:sysClr val="windowText" lastClr="000000"/>
                </a:solidFill>
                <a:cs typeface="Arial" panose="020B0604020202020204" pitchFamily="34" charset="0"/>
              </a:rPr>
              <a:t>The result is x (a false condition) if any operand bit is x or z </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578" name="Picture 6" descr="Table3">
            <a:extLst>
              <a:ext uri="{FF2B5EF4-FFF2-40B4-BE49-F238E27FC236}">
                <a16:creationId xmlns:a16="http://schemas.microsoft.com/office/drawing/2014/main" id="{53D6D4CE-404B-FB4B-A1FD-DB7C99DDCD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5" y="4122738"/>
            <a:ext cx="445770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579" name="Picture 2">
            <a:extLst>
              <a:ext uri="{FF2B5EF4-FFF2-40B4-BE49-F238E27FC236}">
                <a16:creationId xmlns:a16="http://schemas.microsoft.com/office/drawing/2014/main" id="{BA4879A1-C367-8F45-BDE1-C0418B2AE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5675" y="3800475"/>
            <a:ext cx="4467225" cy="2373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제목 3">
            <a:extLst>
              <a:ext uri="{FF2B5EF4-FFF2-40B4-BE49-F238E27FC236}">
                <a16:creationId xmlns:a16="http://schemas.microsoft.com/office/drawing/2014/main" id="{3DBBF5C1-A72F-E24F-BD15-35E86CEBF11B}"/>
              </a:ext>
            </a:extLst>
          </p:cNvPr>
          <p:cNvSpPr>
            <a:spLocks noGrp="1"/>
          </p:cNvSpPr>
          <p:nvPr>
            <p:ph type="title"/>
          </p:nvPr>
        </p:nvSpPr>
        <p:spPr>
          <a:xfrm>
            <a:off x="196850" y="465138"/>
            <a:ext cx="5830888" cy="582612"/>
          </a:xfrm>
        </p:spPr>
        <p:txBody>
          <a:bodyPr>
            <a:noAutofit/>
          </a:bodyPr>
          <a:lstStyle/>
          <a:p>
            <a:pPr defTabSz="693738" eaLnBrk="1" hangingPunct="1"/>
            <a:r>
              <a:rPr lang="en-US" altLang="zh-TW" sz="2700" b="1">
                <a:solidFill>
                  <a:srgbClr val="181818"/>
                </a:solidFill>
                <a:ea typeface="新細明體" panose="02020500000000000000" pitchFamily="18" charset="-120"/>
              </a:rPr>
              <a:t>Concatenation/Replication Operators</a:t>
            </a:r>
            <a:endParaRPr lang="ko-KR" altLang="en-US" sz="2700">
              <a:solidFill>
                <a:srgbClr val="181818"/>
              </a:solidFill>
              <a:ea typeface="굴림" panose="020B0600000101010101" pitchFamily="34" charset="-127"/>
            </a:endParaRPr>
          </a:p>
        </p:txBody>
      </p:sp>
      <p:sp>
        <p:nvSpPr>
          <p:cNvPr id="5" name="내용 개체 틀 4">
            <a:extLst>
              <a:ext uri="{FF2B5EF4-FFF2-40B4-BE49-F238E27FC236}">
                <a16:creationId xmlns:a16="http://schemas.microsoft.com/office/drawing/2014/main" id="{D4E78F88-42A2-4C4D-8FCC-3C0339623236}"/>
              </a:ext>
            </a:extLst>
          </p:cNvPr>
          <p:cNvSpPr>
            <a:spLocks noGrp="1"/>
          </p:cNvSpPr>
          <p:nvPr>
            <p:ph idx="1"/>
          </p:nvPr>
        </p:nvSpPr>
        <p:spPr/>
        <p:txBody>
          <a:bodyPr>
            <a:normAutofit/>
          </a:bodyPr>
          <a:lstStyle/>
          <a:p>
            <a:pPr marL="336550" indent="-336550" defTabSz="693738" eaLnBrk="1" hangingPunct="1">
              <a:spcBef>
                <a:spcPct val="0"/>
              </a:spcBef>
            </a:pPr>
            <a:r>
              <a:rPr lang="en-US" altLang="zh-TW" sz="2100">
                <a:ea typeface="新細明體" panose="02020500000000000000" pitchFamily="18" charset="-120"/>
                <a:cs typeface="Arial" panose="020B0604020202020204" pitchFamily="34" charset="0"/>
              </a:rPr>
              <a:t>Concatenation operator</a:t>
            </a:r>
          </a:p>
          <a:p>
            <a:pPr marL="336550" indent="-336550" defTabSz="693738" eaLnBrk="1" hangingPunct="1">
              <a:spcBef>
                <a:spcPct val="15000"/>
              </a:spcBef>
              <a:buFont typeface="Wingdings" pitchFamily="2" charset="2"/>
              <a:buNone/>
            </a:pPr>
            <a:r>
              <a:rPr lang="en-US" altLang="zh-TW" sz="2400">
                <a:ea typeface="新細明體" panose="02020500000000000000" pitchFamily="18" charset="-120"/>
                <a:cs typeface="Arial" panose="020B0604020202020204" pitchFamily="34" charset="0"/>
              </a:rPr>
              <a:t>	</a:t>
            </a:r>
            <a:r>
              <a:rPr lang="en-US" altLang="zh-TW" sz="2100">
                <a:ea typeface="新細明體" panose="02020500000000000000" pitchFamily="18" charset="-120"/>
                <a:cs typeface="Arial" panose="020B0604020202020204" pitchFamily="34" charset="0"/>
              </a:rPr>
              <a:t>y = {a, b[0], c[1]};</a:t>
            </a:r>
          </a:p>
          <a:p>
            <a:pPr marL="336550" indent="-336550" defTabSz="693738" eaLnBrk="1" hangingPunct="1">
              <a:spcBef>
                <a:spcPct val="15000"/>
              </a:spcBef>
              <a:buFont typeface="Wingdings" pitchFamily="2" charset="2"/>
              <a:buNone/>
            </a:pPr>
            <a:r>
              <a:rPr lang="en-US" altLang="zh-TW" sz="2100">
                <a:solidFill>
                  <a:srgbClr val="FF0000"/>
                </a:solidFill>
                <a:ea typeface="新細明體" panose="02020500000000000000" pitchFamily="18" charset="-120"/>
                <a:cs typeface="Arial" panose="020B0604020202020204" pitchFamily="34" charset="0"/>
              </a:rPr>
              <a:t>	</a:t>
            </a:r>
            <a:r>
              <a:rPr lang="en-US" altLang="zh-TW" sz="2100">
                <a:solidFill>
                  <a:srgbClr val="C00000"/>
                </a:solidFill>
                <a:ea typeface="新細明體" panose="02020500000000000000" pitchFamily="18" charset="-120"/>
                <a:cs typeface="Arial" panose="020B0604020202020204" pitchFamily="34" charset="0"/>
              </a:rPr>
              <a:t>only for sized operand</a:t>
            </a:r>
          </a:p>
          <a:p>
            <a:pPr marL="336550" indent="-336550" defTabSz="693738" eaLnBrk="1" hangingPunct="1">
              <a:spcBef>
                <a:spcPct val="15000"/>
              </a:spcBef>
            </a:pPr>
            <a:r>
              <a:rPr lang="en-US" altLang="zh-TW" sz="2100">
                <a:ea typeface="新細明體" panose="02020500000000000000" pitchFamily="18" charset="-120"/>
                <a:cs typeface="Arial" panose="020B0604020202020204" pitchFamily="34" charset="0"/>
              </a:rPr>
              <a:t>Replication operator</a:t>
            </a:r>
          </a:p>
          <a:p>
            <a:pPr marL="336550" indent="-336550" defTabSz="693738" eaLnBrk="1" hangingPunct="1">
              <a:spcBef>
                <a:spcPct val="15000"/>
              </a:spcBef>
              <a:buFont typeface="Wingdings" pitchFamily="2" charset="2"/>
              <a:buNone/>
            </a:pPr>
            <a:r>
              <a:rPr lang="en-US" altLang="zh-TW" sz="2100">
                <a:ea typeface="新細明體" panose="02020500000000000000" pitchFamily="18" charset="-120"/>
                <a:cs typeface="Arial" panose="020B0604020202020204" pitchFamily="34" charset="0"/>
              </a:rPr>
              <a:t>	y = {a, </a:t>
            </a:r>
            <a:r>
              <a:rPr lang="en-US" altLang="zh-TW" sz="2100">
                <a:solidFill>
                  <a:srgbClr val="FF0000"/>
                </a:solidFill>
                <a:ea typeface="新細明體" panose="02020500000000000000" pitchFamily="18" charset="-120"/>
                <a:cs typeface="Arial" panose="020B0604020202020204" pitchFamily="34" charset="0"/>
              </a:rPr>
              <a:t>{</a:t>
            </a:r>
            <a:r>
              <a:rPr lang="en-US" altLang="zh-TW" sz="2100">
                <a:ea typeface="新細明體" panose="02020500000000000000" pitchFamily="18" charset="-120"/>
                <a:cs typeface="Arial" panose="020B0604020202020204" pitchFamily="34" charset="0"/>
              </a:rPr>
              <a:t>4{b[0]}</a:t>
            </a:r>
            <a:r>
              <a:rPr lang="en-US" altLang="zh-TW" sz="2100">
                <a:solidFill>
                  <a:srgbClr val="FF0000"/>
                </a:solidFill>
                <a:ea typeface="新細明體" panose="02020500000000000000" pitchFamily="18" charset="-120"/>
                <a:cs typeface="Arial" panose="020B0604020202020204" pitchFamily="34" charset="0"/>
              </a:rPr>
              <a:t>}</a:t>
            </a:r>
            <a:r>
              <a:rPr lang="en-US" altLang="zh-TW" sz="2100">
                <a:ea typeface="新細明體" panose="02020500000000000000" pitchFamily="18" charset="-120"/>
                <a:cs typeface="Arial" panose="020B0604020202020204" pitchFamily="34" charset="0"/>
              </a:rPr>
              <a:t>, c[1]}; // y = {a, b[0], b[0], b[0], b[0], c[1]};</a:t>
            </a:r>
            <a:endParaRPr lang="en-US" altLang="ko-KR" sz="2100">
              <a:solidFill>
                <a:srgbClr val="000000"/>
              </a:solidFill>
              <a:ea typeface="굴림" panose="020B0600000101010101" pitchFamily="34" charset="-127"/>
              <a:cs typeface="Arial" panose="020B0604020202020204" pitchFamily="3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Text Box 3">
            <a:extLst>
              <a:ext uri="{FF2B5EF4-FFF2-40B4-BE49-F238E27FC236}">
                <a16:creationId xmlns:a16="http://schemas.microsoft.com/office/drawing/2014/main" id="{DBBD64DB-4D57-B24C-80F4-5D0F22DD8C7C}"/>
              </a:ext>
            </a:extLst>
          </p:cNvPr>
          <p:cNvSpPr txBox="1">
            <a:spLocks noChangeArrowheads="1"/>
          </p:cNvSpPr>
          <p:nvPr/>
        </p:nvSpPr>
        <p:spPr bwMode="auto">
          <a:xfrm>
            <a:off x="1720850" y="4367213"/>
            <a:ext cx="5910263" cy="2179637"/>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346075" algn="l"/>
                <a:tab pos="693738" algn="l"/>
                <a:tab pos="1041400" algn="l"/>
              </a:tabLst>
              <a:defRPr>
                <a:solidFill>
                  <a:schemeClr val="tx1"/>
                </a:solidFill>
                <a:latin typeface="Arial" panose="020B0604020202020204" pitchFamily="34" charset="0"/>
              </a:defRPr>
            </a:lvl1pPr>
            <a:lvl2pPr marL="37931725" indent="-37474525">
              <a:tabLst>
                <a:tab pos="346075" algn="l"/>
                <a:tab pos="693738" algn="l"/>
                <a:tab pos="1041400" algn="l"/>
              </a:tabLst>
              <a:defRPr>
                <a:solidFill>
                  <a:schemeClr val="tx1"/>
                </a:solidFill>
                <a:latin typeface="Arial" panose="020B0604020202020204" pitchFamily="34" charset="0"/>
              </a:defRPr>
            </a:lvl2pPr>
            <a:lvl3pPr marL="1143000" indent="-228600">
              <a:tabLst>
                <a:tab pos="346075" algn="l"/>
                <a:tab pos="693738" algn="l"/>
                <a:tab pos="1041400" algn="l"/>
              </a:tabLst>
              <a:defRPr>
                <a:solidFill>
                  <a:schemeClr val="tx1"/>
                </a:solidFill>
                <a:latin typeface="Arial" panose="020B0604020202020204" pitchFamily="34" charset="0"/>
              </a:defRPr>
            </a:lvl3pPr>
            <a:lvl4pPr marL="1600200" indent="-228600">
              <a:tabLst>
                <a:tab pos="346075" algn="l"/>
                <a:tab pos="693738" algn="l"/>
                <a:tab pos="1041400" algn="l"/>
              </a:tabLst>
              <a:defRPr>
                <a:solidFill>
                  <a:schemeClr val="tx1"/>
                </a:solidFill>
                <a:latin typeface="Arial" panose="020B0604020202020204" pitchFamily="34" charset="0"/>
              </a:defRPr>
            </a:lvl4pPr>
            <a:lvl5pPr marL="2057400" indent="-228600">
              <a:tabLst>
                <a:tab pos="346075" algn="l"/>
                <a:tab pos="693738" algn="l"/>
                <a:tab pos="1041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346075" algn="l"/>
                <a:tab pos="693738" algn="l"/>
                <a:tab pos="1041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346075" algn="l"/>
                <a:tab pos="693738" algn="l"/>
                <a:tab pos="1041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346075" algn="l"/>
                <a:tab pos="693738" algn="l"/>
                <a:tab pos="1041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346075" algn="l"/>
                <a:tab pos="693738" algn="l"/>
                <a:tab pos="1041400" algn="l"/>
              </a:tabLst>
              <a:defRPr>
                <a:solidFill>
                  <a:schemeClr val="tx1"/>
                </a:solidFill>
                <a:latin typeface="Arial" panose="020B0604020202020204" pitchFamily="34" charset="0"/>
              </a:defRPr>
            </a:lvl9pPr>
          </a:lstStyle>
          <a:p>
            <a:pPr>
              <a:lnSpc>
                <a:spcPts val="1900"/>
              </a:lnSpc>
            </a:pPr>
            <a:r>
              <a:rPr kumimoji="1" lang="en-US" altLang="ko-KR" sz="2000" b="1">
                <a:solidFill>
                  <a:srgbClr val="000000"/>
                </a:solidFill>
                <a:latin typeface="Courier New" panose="02070309020205020404" pitchFamily="49" charset="0"/>
                <a:ea typeface="新細明體" panose="02020500000000000000" pitchFamily="18" charset="-120"/>
              </a:rPr>
              <a:t>module full_adder (c_out, sum, x, y);</a:t>
            </a:r>
            <a:br>
              <a:rPr kumimoji="1" lang="en-US" altLang="ko-KR" sz="2000" b="1">
                <a:solidFill>
                  <a:srgbClr val="000000"/>
                </a:solidFill>
                <a:latin typeface="Courier New" panose="02070309020205020404" pitchFamily="49" charset="0"/>
                <a:ea typeface="新細明體" panose="02020500000000000000" pitchFamily="18" charset="-120"/>
              </a:rPr>
            </a:br>
            <a:r>
              <a:rPr kumimoji="1" lang="en-US" altLang="ko-KR" sz="2000" b="1">
                <a:solidFill>
                  <a:srgbClr val="000000"/>
                </a:solidFill>
                <a:latin typeface="Courier New" panose="02070309020205020404" pitchFamily="49" charset="0"/>
                <a:ea typeface="新細明體" panose="02020500000000000000" pitchFamily="18" charset="-120"/>
              </a:rPr>
              <a:t>  input         x, y;</a:t>
            </a:r>
            <a:br>
              <a:rPr kumimoji="1" lang="en-US" altLang="ko-KR" sz="2000" b="1">
                <a:solidFill>
                  <a:srgbClr val="000000"/>
                </a:solidFill>
                <a:latin typeface="Courier New" panose="02070309020205020404" pitchFamily="49" charset="0"/>
                <a:ea typeface="新細明體" panose="02020500000000000000" pitchFamily="18" charset="-120"/>
              </a:rPr>
            </a:br>
            <a:r>
              <a:rPr kumimoji="1" lang="en-US" altLang="ko-KR" sz="2000" b="1">
                <a:solidFill>
                  <a:srgbClr val="000000"/>
                </a:solidFill>
                <a:latin typeface="Courier New" panose="02070309020205020404" pitchFamily="49" charset="0"/>
                <a:ea typeface="新細明體" panose="02020500000000000000" pitchFamily="18" charset="-120"/>
              </a:rPr>
              <a:t>  output        c_out, sum;</a:t>
            </a:r>
          </a:p>
          <a:p>
            <a:pPr>
              <a:lnSpc>
                <a:spcPts val="1900"/>
              </a:lnSpc>
            </a:pPr>
            <a:br>
              <a:rPr kumimoji="1" lang="en-US" altLang="ko-KR" sz="2000" b="1">
                <a:solidFill>
                  <a:srgbClr val="000000"/>
                </a:solidFill>
                <a:latin typeface="Courier New" panose="02070309020205020404" pitchFamily="49" charset="0"/>
                <a:ea typeface="新細明體" panose="02020500000000000000" pitchFamily="18" charset="-120"/>
              </a:rPr>
            </a:br>
            <a:r>
              <a:rPr kumimoji="1" lang="en-US" altLang="zh-TW">
                <a:solidFill>
                  <a:srgbClr val="000000"/>
                </a:solidFill>
                <a:latin typeface="Consolas" panose="020B0609020204030204" pitchFamily="49" charset="0"/>
                <a:ea typeface="Hack" charset="0"/>
                <a:cs typeface="Courier New" panose="02070309020205020404" pitchFamily="49" charset="0"/>
              </a:rPr>
              <a:t>// specify the function of a 4-bit adder</a:t>
            </a:r>
          </a:p>
          <a:p>
            <a:pPr eaLnBrk="1" latinLnBrk="1" hangingPunct="1"/>
            <a:r>
              <a:rPr kumimoji="1" lang="en-US" altLang="zh-TW">
                <a:solidFill>
                  <a:srgbClr val="020296"/>
                </a:solidFill>
                <a:latin typeface="Consolas" panose="020B0609020204030204" pitchFamily="49" charset="0"/>
                <a:ea typeface="Hack" charset="0"/>
                <a:cs typeface="Courier New" panose="02070309020205020404" pitchFamily="49" charset="0"/>
              </a:rPr>
              <a:t>    assign {c_out, sum} = x + y + c_in;</a:t>
            </a:r>
          </a:p>
          <a:p>
            <a:pPr eaLnBrk="1" latinLnBrk="1" hangingPunct="1"/>
            <a:endParaRPr kumimoji="1" lang="en-US" altLang="zh-TW">
              <a:solidFill>
                <a:srgbClr val="020296"/>
              </a:solidFill>
              <a:latin typeface="Consolas" panose="020B0609020204030204" pitchFamily="49" charset="0"/>
              <a:ea typeface="Hack" charset="0"/>
              <a:cs typeface="Courier New" panose="02070309020205020404" pitchFamily="49" charset="0"/>
            </a:endParaRPr>
          </a:p>
          <a:p>
            <a:pPr eaLnBrk="1" latinLnBrk="1" hangingPunct="1"/>
            <a:r>
              <a:rPr kumimoji="1" lang="en-US" altLang="ko-KR" b="1">
                <a:solidFill>
                  <a:srgbClr val="000000"/>
                </a:solidFill>
                <a:latin typeface="Courier New" panose="02070309020205020404" pitchFamily="49" charset="0"/>
                <a:ea typeface="新細明體" panose="02020500000000000000" pitchFamily="18" charset="-120"/>
              </a:rPr>
              <a:t>endmodule</a:t>
            </a:r>
            <a:endParaRPr kumimoji="1" lang="en-US" altLang="zh-TW">
              <a:solidFill>
                <a:srgbClr val="020296"/>
              </a:solidFill>
              <a:latin typeface="Consolas" panose="020B0609020204030204" pitchFamily="49" charset="0"/>
              <a:ea typeface="新細明體" panose="02020500000000000000" pitchFamily="18" charset="-120"/>
            </a:endParaRPr>
          </a:p>
        </p:txBody>
      </p:sp>
      <p:pic>
        <p:nvPicPr>
          <p:cNvPr id="281603" name="Picture 4">
            <a:extLst>
              <a:ext uri="{FF2B5EF4-FFF2-40B4-BE49-F238E27FC236}">
                <a16:creationId xmlns:a16="http://schemas.microsoft.com/office/drawing/2014/main" id="{ADB37C37-E952-D94F-AD3A-AAA59548D1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175" y="2108200"/>
            <a:ext cx="7823200"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제목 2">
            <a:extLst>
              <a:ext uri="{FF2B5EF4-FFF2-40B4-BE49-F238E27FC236}">
                <a16:creationId xmlns:a16="http://schemas.microsoft.com/office/drawing/2014/main" id="{92104526-7FB1-E34A-9903-E9F8F4E8631D}"/>
              </a:ext>
            </a:extLst>
          </p:cNvPr>
          <p:cNvSpPr>
            <a:spLocks noGrp="1"/>
          </p:cNvSpPr>
          <p:nvPr>
            <p:ph type="title"/>
          </p:nvPr>
        </p:nvSpPr>
        <p:spPr>
          <a:xfrm>
            <a:off x="266700" y="496888"/>
            <a:ext cx="5894388" cy="582612"/>
          </a:xfrm>
        </p:spPr>
        <p:txBody>
          <a:bodyPr>
            <a:normAutofit/>
          </a:bodyPr>
          <a:lstStyle/>
          <a:p>
            <a:pPr defTabSz="693738" eaLnBrk="1" hangingPunct="1"/>
            <a:r>
              <a:rPr lang="en-US" altLang="zh-TW" sz="3000" b="1">
                <a:solidFill>
                  <a:srgbClr val="181818"/>
                </a:solidFill>
                <a:ea typeface="新細明體" panose="02020500000000000000" pitchFamily="18" charset="-120"/>
              </a:rPr>
              <a:t>An Example: A 4-Bit Full Adder</a:t>
            </a:r>
            <a:endParaRPr lang="ko-KR" altLang="en-US" sz="3000">
              <a:solidFill>
                <a:srgbClr val="181818"/>
              </a:solidFill>
              <a:ea typeface="굴림" panose="020B0600000101010101" pitchFamily="34" charset="-127"/>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957810C9-DD2F-9F47-AC4A-513E405D833F}"/>
              </a:ext>
            </a:extLst>
          </p:cNvPr>
          <p:cNvSpPr>
            <a:spLocks noGrp="1"/>
          </p:cNvSpPr>
          <p:nvPr>
            <p:ph type="title"/>
          </p:nvPr>
        </p:nvSpPr>
        <p:spPr>
          <a:xfrm>
            <a:off x="222250" y="487363"/>
            <a:ext cx="6394450" cy="584200"/>
          </a:xfrm>
        </p:spPr>
        <p:txBody>
          <a:bodyPr>
            <a:noAutofit/>
          </a:bodyPr>
          <a:lstStyle/>
          <a:p>
            <a:pPr defTabSz="693738" eaLnBrk="1" hangingPunct="1"/>
            <a:r>
              <a:rPr lang="en-US" altLang="zh-TW" sz="2400" b="1">
                <a:solidFill>
                  <a:srgbClr val="181818"/>
                </a:solidFill>
                <a:ea typeface="新細明體" panose="02020500000000000000" pitchFamily="18" charset="-120"/>
              </a:rPr>
              <a:t>An Example: A 4-Bit Two’s Complement Adder</a:t>
            </a:r>
            <a:endParaRPr lang="ko-KR" altLang="en-US" sz="2400" b="1">
              <a:solidFill>
                <a:srgbClr val="000000"/>
              </a:solidFill>
              <a:ea typeface="굴림" panose="020B0600000101010101" pitchFamily="34" charset="-127"/>
            </a:endParaRPr>
          </a:p>
        </p:txBody>
      </p:sp>
      <p:pic>
        <p:nvPicPr>
          <p:cNvPr id="282627" name="Picture 6" descr="Figure3">
            <a:extLst>
              <a:ext uri="{FF2B5EF4-FFF2-40B4-BE49-F238E27FC236}">
                <a16:creationId xmlns:a16="http://schemas.microsoft.com/office/drawing/2014/main" id="{241813B5-38AC-7D44-AA5B-6A90175357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263" y="2076450"/>
            <a:ext cx="8485187"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a:extLst>
              <a:ext uri="{FF2B5EF4-FFF2-40B4-BE49-F238E27FC236}">
                <a16:creationId xmlns:a16="http://schemas.microsoft.com/office/drawing/2014/main" id="{B67EE4A1-8F36-874B-9499-D7D6D96BD881}"/>
              </a:ext>
            </a:extLst>
          </p:cNvPr>
          <p:cNvSpPr>
            <a:spLocks noChangeArrowheads="1"/>
          </p:cNvSpPr>
          <p:nvPr/>
        </p:nvSpPr>
        <p:spPr bwMode="auto">
          <a:xfrm>
            <a:off x="1268413" y="4227513"/>
            <a:ext cx="6734175" cy="865187"/>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itchFamily="18" charset="0"/>
                <a:ea typeface="新細明體"/>
                <a:cs typeface="新細明體"/>
              </a:defRPr>
            </a:lvl1pPr>
            <a:lvl2pPr marL="37931725" indent="-37474525" eaLnBrk="0" hangingPunct="0">
              <a:defRPr kumimoji="1" sz="2400">
                <a:solidFill>
                  <a:schemeClr val="tx1"/>
                </a:solidFill>
                <a:latin typeface="Times New Roman" pitchFamily="18" charset="0"/>
                <a:ea typeface="新細明體"/>
                <a:cs typeface="新細明體"/>
              </a:defRPr>
            </a:lvl2pPr>
            <a:lvl3pPr eaLnBrk="0" hangingPunct="0">
              <a:defRPr kumimoji="1" sz="2400">
                <a:solidFill>
                  <a:schemeClr val="tx1"/>
                </a:solidFill>
                <a:latin typeface="Times New Roman" pitchFamily="18" charset="0"/>
                <a:ea typeface="新細明體"/>
                <a:cs typeface="新細明體"/>
              </a:defRPr>
            </a:lvl3pPr>
            <a:lvl4pPr eaLnBrk="0" hangingPunct="0">
              <a:defRPr kumimoji="1" sz="2400">
                <a:solidFill>
                  <a:schemeClr val="tx1"/>
                </a:solidFill>
                <a:latin typeface="Times New Roman" pitchFamily="18" charset="0"/>
                <a:ea typeface="新細明體"/>
                <a:cs typeface="新細明體"/>
              </a:defRPr>
            </a:lvl4pPr>
            <a:lvl5pPr eaLnBrk="0" hangingPunct="0">
              <a:defRPr kumimoji="1" sz="2400">
                <a:solidFill>
                  <a:schemeClr val="tx1"/>
                </a:solidFill>
                <a:latin typeface="Times New Roman" pitchFamily="18" charset="0"/>
                <a:ea typeface="新細明體"/>
                <a:cs typeface="新細明體"/>
              </a:defRPr>
            </a:lvl5pPr>
            <a:lvl6pPr marL="457200" eaLnBrk="0" fontAlgn="base" hangingPunct="0">
              <a:spcBef>
                <a:spcPct val="0"/>
              </a:spcBef>
              <a:spcAft>
                <a:spcPct val="0"/>
              </a:spcAft>
              <a:defRPr kumimoji="1" sz="2400">
                <a:solidFill>
                  <a:schemeClr val="tx1"/>
                </a:solidFill>
                <a:latin typeface="Times New Roman" pitchFamily="18" charset="0"/>
                <a:ea typeface="新細明體"/>
                <a:cs typeface="新細明體"/>
              </a:defRPr>
            </a:lvl6pPr>
            <a:lvl7pPr marL="914400" eaLnBrk="0" fontAlgn="base" hangingPunct="0">
              <a:spcBef>
                <a:spcPct val="0"/>
              </a:spcBef>
              <a:spcAft>
                <a:spcPct val="0"/>
              </a:spcAft>
              <a:defRPr kumimoji="1" sz="2400">
                <a:solidFill>
                  <a:schemeClr val="tx1"/>
                </a:solidFill>
                <a:latin typeface="Times New Roman" pitchFamily="18" charset="0"/>
                <a:ea typeface="新細明體"/>
                <a:cs typeface="新細明體"/>
              </a:defRPr>
            </a:lvl7pPr>
            <a:lvl8pPr marL="1371600" eaLnBrk="0" fontAlgn="base" hangingPunct="0">
              <a:spcBef>
                <a:spcPct val="0"/>
              </a:spcBef>
              <a:spcAft>
                <a:spcPct val="0"/>
              </a:spcAft>
              <a:defRPr kumimoji="1" sz="2400">
                <a:solidFill>
                  <a:schemeClr val="tx1"/>
                </a:solidFill>
                <a:latin typeface="Times New Roman" pitchFamily="18" charset="0"/>
                <a:ea typeface="新細明體"/>
                <a:cs typeface="新細明體"/>
              </a:defRPr>
            </a:lvl8pPr>
            <a:lvl9pPr marL="1828800" eaLnBrk="0" fontAlgn="base" hangingPunct="0">
              <a:spcBef>
                <a:spcPct val="0"/>
              </a:spcBef>
              <a:spcAft>
                <a:spcPct val="0"/>
              </a:spcAft>
              <a:defRPr kumimoji="1" sz="2400">
                <a:solidFill>
                  <a:schemeClr val="tx1"/>
                </a:solidFill>
                <a:latin typeface="Times New Roman" pitchFamily="18" charset="0"/>
                <a:ea typeface="新細明體"/>
                <a:cs typeface="新細明體"/>
              </a:defRPr>
            </a:lvl9pPr>
          </a:lstStyle>
          <a:p>
            <a:pPr defTabSz="695310" eaLnBrk="1" fontAlgn="auto" latinLnBrk="1" hangingPunct="1">
              <a:spcBef>
                <a:spcPts val="0"/>
              </a:spcBef>
              <a:spcAft>
                <a:spcPts val="0"/>
              </a:spcAft>
              <a:defRPr/>
            </a:pPr>
            <a:r>
              <a:rPr lang="en-US" altLang="zh-TW" sz="1673" dirty="0">
                <a:solidFill>
                  <a:prstClr val="black"/>
                </a:solidFill>
                <a:latin typeface="Consolas" panose="020B0609020204030204" pitchFamily="49" charset="0"/>
                <a:ea typeface="Hack" panose="020B0609030202020204" pitchFamily="49" charset="0"/>
                <a:cs typeface="Courier New" panose="02070309020205020404" pitchFamily="49" charset="0"/>
              </a:rPr>
              <a:t>// specify the function of a two's complement adder</a:t>
            </a:r>
          </a:p>
          <a:p>
            <a:pPr defTabSz="695310" eaLnBrk="1" fontAlgn="auto" latinLnBrk="1" hangingPunct="1">
              <a:spcBef>
                <a:spcPts val="0"/>
              </a:spcBef>
              <a:spcAft>
                <a:spcPts val="0"/>
              </a:spcAft>
              <a:defRPr/>
            </a:pPr>
            <a:r>
              <a:rPr lang="en-US" altLang="zh-TW" sz="1673" dirty="0">
                <a:solidFill>
                  <a:srgbClr val="020296"/>
                </a:solidFill>
                <a:latin typeface="Consolas" panose="020B0609020204030204" pitchFamily="49" charset="0"/>
                <a:ea typeface="Hack" panose="020B0609030202020204" pitchFamily="49" charset="0"/>
                <a:cs typeface="Courier New" panose="02070309020205020404" pitchFamily="49" charset="0"/>
              </a:rPr>
              <a:t>    assign t = y ^ {4{</a:t>
            </a:r>
            <a:r>
              <a:rPr lang="en-US" altLang="zh-TW" sz="1673" dirty="0" err="1">
                <a:solidFill>
                  <a:srgbClr val="020296"/>
                </a:solidFill>
                <a:latin typeface="Consolas" panose="020B0609020204030204" pitchFamily="49" charset="0"/>
                <a:ea typeface="Hack" panose="020B0609030202020204" pitchFamily="49" charset="0"/>
                <a:cs typeface="Courier New" panose="02070309020205020404" pitchFamily="49" charset="0"/>
              </a:rPr>
              <a:t>c_in</a:t>
            </a:r>
            <a:r>
              <a:rPr lang="en-US" altLang="zh-TW" sz="1673" dirty="0">
                <a:solidFill>
                  <a:srgbClr val="020296"/>
                </a:solidFill>
                <a:latin typeface="Consolas" panose="020B0609020204030204" pitchFamily="49" charset="0"/>
                <a:ea typeface="Hack" panose="020B0609030202020204" pitchFamily="49" charset="0"/>
                <a:cs typeface="Courier New" panose="02070309020205020404" pitchFamily="49" charset="0"/>
              </a:rPr>
              <a:t>}}; </a:t>
            </a:r>
          </a:p>
          <a:p>
            <a:pPr defTabSz="695310" eaLnBrk="1" fontAlgn="auto" latinLnBrk="1" hangingPunct="1">
              <a:spcBef>
                <a:spcPts val="0"/>
              </a:spcBef>
              <a:spcAft>
                <a:spcPts val="0"/>
              </a:spcAft>
              <a:defRPr/>
            </a:pPr>
            <a:r>
              <a:rPr lang="en-US" altLang="zh-TW" sz="1673" dirty="0">
                <a:solidFill>
                  <a:srgbClr val="020296"/>
                </a:solidFill>
                <a:latin typeface="Consolas" panose="020B0609020204030204" pitchFamily="49" charset="0"/>
                <a:ea typeface="Hack" panose="020B0609030202020204" pitchFamily="49" charset="0"/>
                <a:cs typeface="Courier New" panose="02070309020205020404" pitchFamily="49" charset="0"/>
              </a:rPr>
              <a:t>    assign {</a:t>
            </a:r>
            <a:r>
              <a:rPr lang="en-US" altLang="zh-TW" sz="1673" dirty="0" err="1">
                <a:solidFill>
                  <a:srgbClr val="020296"/>
                </a:solidFill>
                <a:latin typeface="Consolas" panose="020B0609020204030204" pitchFamily="49" charset="0"/>
                <a:ea typeface="Hack" panose="020B0609030202020204" pitchFamily="49" charset="0"/>
                <a:cs typeface="Courier New" panose="02070309020205020404" pitchFamily="49" charset="0"/>
              </a:rPr>
              <a:t>c_out</a:t>
            </a:r>
            <a:r>
              <a:rPr lang="en-US" altLang="zh-TW" sz="1673" dirty="0">
                <a:solidFill>
                  <a:srgbClr val="020296"/>
                </a:solidFill>
                <a:latin typeface="Consolas" panose="020B0609020204030204" pitchFamily="49" charset="0"/>
                <a:ea typeface="Hack" panose="020B0609030202020204" pitchFamily="49" charset="0"/>
                <a:cs typeface="Courier New" panose="02070309020205020404" pitchFamily="49" charset="0"/>
              </a:rPr>
              <a:t>, sum} = x + t + </a:t>
            </a:r>
            <a:r>
              <a:rPr lang="en-US" altLang="zh-TW" sz="1673" dirty="0" err="1">
                <a:solidFill>
                  <a:srgbClr val="020296"/>
                </a:solidFill>
                <a:latin typeface="Consolas" panose="020B0609020204030204" pitchFamily="49" charset="0"/>
                <a:ea typeface="Hack" panose="020B0609030202020204" pitchFamily="49" charset="0"/>
                <a:cs typeface="Courier New" panose="02070309020205020404" pitchFamily="49" charset="0"/>
              </a:rPr>
              <a:t>c_in</a:t>
            </a:r>
            <a:r>
              <a:rPr lang="en-US" altLang="zh-TW" sz="1673" dirty="0">
                <a:solidFill>
                  <a:srgbClr val="020296"/>
                </a:solidFill>
                <a:latin typeface="Consolas" panose="020B0609020204030204" pitchFamily="49" charset="0"/>
                <a:ea typeface="Hack" panose="020B0609030202020204" pitchFamily="49" charset="0"/>
                <a:cs typeface="Courier New" panose="02070309020205020404" pitchFamily="49" charset="0"/>
              </a:rPr>
              <a:t>;</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3650" name="그룹 4">
            <a:extLst>
              <a:ext uri="{FF2B5EF4-FFF2-40B4-BE49-F238E27FC236}">
                <a16:creationId xmlns:a16="http://schemas.microsoft.com/office/drawing/2014/main" id="{9084AF60-340A-144D-B5E6-DF7EF5F9B452}"/>
              </a:ext>
            </a:extLst>
          </p:cNvPr>
          <p:cNvGrpSpPr>
            <a:grpSpLocks/>
          </p:cNvGrpSpPr>
          <p:nvPr/>
        </p:nvGrpSpPr>
        <p:grpSpPr bwMode="auto">
          <a:xfrm>
            <a:off x="542925" y="3219450"/>
            <a:ext cx="7805738" cy="2168525"/>
            <a:chOff x="177799" y="3357563"/>
            <a:chExt cx="11717338" cy="3256860"/>
          </a:xfrm>
        </p:grpSpPr>
        <p:pic>
          <p:nvPicPr>
            <p:cNvPr id="283653" name="Picture 6" descr="Table3">
              <a:extLst>
                <a:ext uri="{FF2B5EF4-FFF2-40B4-BE49-F238E27FC236}">
                  <a16:creationId xmlns:a16="http://schemas.microsoft.com/office/drawing/2014/main" id="{4F02ACA2-F92A-8C46-95EE-9DDE77ECC0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99" y="3357563"/>
              <a:ext cx="5370333" cy="325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3654" name="Picture 2">
              <a:extLst>
                <a:ext uri="{FF2B5EF4-FFF2-40B4-BE49-F238E27FC236}">
                  <a16:creationId xmlns:a16="http://schemas.microsoft.com/office/drawing/2014/main" id="{F6A9B187-DB9C-E64E-85E9-2E37E2C70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3484562"/>
              <a:ext cx="5951537" cy="2762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제목 3">
            <a:extLst>
              <a:ext uri="{FF2B5EF4-FFF2-40B4-BE49-F238E27FC236}">
                <a16:creationId xmlns:a16="http://schemas.microsoft.com/office/drawing/2014/main" id="{ED19F578-2156-B941-911B-AE4AB1376620}"/>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Reduction Operators</a:t>
            </a:r>
            <a:endParaRPr lang="ko-KR" altLang="en-US" sz="3300">
              <a:solidFill>
                <a:srgbClr val="181818"/>
              </a:solidFill>
              <a:ea typeface="굴림" panose="020B0600000101010101" pitchFamily="34" charset="-127"/>
            </a:endParaRPr>
          </a:p>
        </p:txBody>
      </p:sp>
      <p:sp>
        <p:nvSpPr>
          <p:cNvPr id="6" name="내용 개체 틀 5">
            <a:extLst>
              <a:ext uri="{FF2B5EF4-FFF2-40B4-BE49-F238E27FC236}">
                <a16:creationId xmlns:a16="http://schemas.microsoft.com/office/drawing/2014/main" id="{F4C7E6F6-B7CA-BF44-BFFD-7B6E3D8E330F}"/>
              </a:ext>
            </a:extLst>
          </p:cNvPr>
          <p:cNvSpPr>
            <a:spLocks noGrp="1"/>
          </p:cNvSpPr>
          <p:nvPr>
            <p:ph idx="1"/>
          </p:nvPr>
        </p:nvSpPr>
        <p:spPr/>
        <p:txBody>
          <a:bodyPr>
            <a:normAutofit/>
          </a:bodyPr>
          <a:lstStyle/>
          <a:p>
            <a:pPr marL="336550" indent="-336550" defTabSz="693738" eaLnBrk="1" hangingPunct="1">
              <a:spcBef>
                <a:spcPts val="763"/>
              </a:spcBef>
            </a:pPr>
            <a:r>
              <a:rPr lang="en-US" altLang="zh-TW" sz="1800">
                <a:ea typeface="新細明體" panose="02020500000000000000" pitchFamily="18" charset="-120"/>
                <a:cs typeface="Arial" panose="020B0604020202020204" pitchFamily="34" charset="0"/>
              </a:rPr>
              <a:t>Perform only on one vector operand</a:t>
            </a:r>
          </a:p>
          <a:p>
            <a:pPr marL="547688" lvl="1" indent="-242888" defTabSz="693738" eaLnBrk="1" hangingPunct="1">
              <a:spcBef>
                <a:spcPts val="375"/>
              </a:spcBef>
            </a:pPr>
            <a:r>
              <a:rPr lang="en-US" altLang="zh-TW" sz="1500">
                <a:ea typeface="新細明體" panose="02020500000000000000" pitchFamily="18" charset="-120"/>
                <a:cs typeface="Arial" panose="020B0604020202020204" pitchFamily="34" charset="0"/>
              </a:rPr>
              <a:t>Carry out a bit-wise operation</a:t>
            </a:r>
          </a:p>
          <a:p>
            <a:pPr marL="547688" lvl="1" indent="-242888" defTabSz="693738" eaLnBrk="1" hangingPunct="1">
              <a:spcBef>
                <a:spcPts val="375"/>
              </a:spcBef>
            </a:pPr>
            <a:r>
              <a:rPr lang="en-US" altLang="zh-TW" sz="1500">
                <a:ea typeface="新細明體" panose="02020500000000000000" pitchFamily="18" charset="-120"/>
                <a:cs typeface="Arial" panose="020B0604020202020204" pitchFamily="34" charset="0"/>
              </a:rPr>
              <a:t>Yield a 1-bit result</a:t>
            </a:r>
          </a:p>
          <a:p>
            <a:pPr marL="547688" lvl="1" indent="-242888" defTabSz="693738" eaLnBrk="1" hangingPunct="1">
              <a:spcBef>
                <a:spcPts val="375"/>
              </a:spcBef>
            </a:pPr>
            <a:r>
              <a:rPr lang="en-US" altLang="zh-TW" sz="1500">
                <a:ea typeface="新細明體" panose="02020500000000000000" pitchFamily="18" charset="-120"/>
                <a:cs typeface="Arial" panose="020B0604020202020204" pitchFamily="34" charset="0"/>
              </a:rPr>
              <a:t>Work bit by bit from right to left</a:t>
            </a:r>
          </a:p>
          <a:p>
            <a:pPr marL="336550" indent="-336550" defTabSz="693738" eaLnBrk="1" hangingPunct="1">
              <a:spcBef>
                <a:spcPts val="763"/>
              </a:spcBef>
            </a:pPr>
            <a:endParaRPr lang="ko-KR" altLang="en-US" sz="2100">
              <a:ea typeface="굴림" panose="020B0600000101010101" pitchFamily="34" charset="-127"/>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EC80C5B1-54FF-CC4D-8F16-95FA44B5782C}"/>
              </a:ext>
            </a:extLst>
          </p:cNvPr>
          <p:cNvSpPr txBox="1">
            <a:spLocks noChangeArrowheads="1"/>
          </p:cNvSpPr>
          <p:nvPr/>
        </p:nvSpPr>
        <p:spPr bwMode="auto">
          <a:xfrm>
            <a:off x="1285875" y="4772025"/>
            <a:ext cx="6699250" cy="935038"/>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itchFamily="18" charset="0"/>
                <a:ea typeface="新細明體"/>
                <a:cs typeface="新細明體"/>
              </a:defRPr>
            </a:lvl1pPr>
            <a:lvl2pPr marL="37931725" indent="-37474525" eaLnBrk="0" hangingPunct="0">
              <a:defRPr kumimoji="1" sz="2400">
                <a:solidFill>
                  <a:schemeClr val="tx1"/>
                </a:solidFill>
                <a:latin typeface="Times New Roman" pitchFamily="18" charset="0"/>
                <a:ea typeface="新細明體"/>
                <a:cs typeface="新細明體"/>
              </a:defRPr>
            </a:lvl2pPr>
            <a:lvl3pPr eaLnBrk="0" hangingPunct="0">
              <a:defRPr kumimoji="1" sz="2400">
                <a:solidFill>
                  <a:schemeClr val="tx1"/>
                </a:solidFill>
                <a:latin typeface="Times New Roman" pitchFamily="18" charset="0"/>
                <a:ea typeface="新細明體"/>
                <a:cs typeface="新細明體"/>
              </a:defRPr>
            </a:lvl3pPr>
            <a:lvl4pPr eaLnBrk="0" hangingPunct="0">
              <a:defRPr kumimoji="1" sz="2400">
                <a:solidFill>
                  <a:schemeClr val="tx1"/>
                </a:solidFill>
                <a:latin typeface="Times New Roman" pitchFamily="18" charset="0"/>
                <a:ea typeface="新細明體"/>
                <a:cs typeface="新細明體"/>
              </a:defRPr>
            </a:lvl4pPr>
            <a:lvl5pPr eaLnBrk="0" hangingPunct="0">
              <a:defRPr kumimoji="1" sz="2400">
                <a:solidFill>
                  <a:schemeClr val="tx1"/>
                </a:solidFill>
                <a:latin typeface="Times New Roman" pitchFamily="18" charset="0"/>
                <a:ea typeface="新細明體"/>
                <a:cs typeface="新細明體"/>
              </a:defRPr>
            </a:lvl5pPr>
            <a:lvl6pPr marL="457200" eaLnBrk="0" fontAlgn="base" hangingPunct="0">
              <a:spcBef>
                <a:spcPct val="0"/>
              </a:spcBef>
              <a:spcAft>
                <a:spcPct val="0"/>
              </a:spcAft>
              <a:defRPr kumimoji="1" sz="2400">
                <a:solidFill>
                  <a:schemeClr val="tx1"/>
                </a:solidFill>
                <a:latin typeface="Times New Roman" pitchFamily="18" charset="0"/>
                <a:ea typeface="新細明體"/>
                <a:cs typeface="新細明體"/>
              </a:defRPr>
            </a:lvl6pPr>
            <a:lvl7pPr marL="914400" eaLnBrk="0" fontAlgn="base" hangingPunct="0">
              <a:spcBef>
                <a:spcPct val="0"/>
              </a:spcBef>
              <a:spcAft>
                <a:spcPct val="0"/>
              </a:spcAft>
              <a:defRPr kumimoji="1" sz="2400">
                <a:solidFill>
                  <a:schemeClr val="tx1"/>
                </a:solidFill>
                <a:latin typeface="Times New Roman" pitchFamily="18" charset="0"/>
                <a:ea typeface="新細明體"/>
                <a:cs typeface="新細明體"/>
              </a:defRPr>
            </a:lvl7pPr>
            <a:lvl8pPr marL="1371600" eaLnBrk="0" fontAlgn="base" hangingPunct="0">
              <a:spcBef>
                <a:spcPct val="0"/>
              </a:spcBef>
              <a:spcAft>
                <a:spcPct val="0"/>
              </a:spcAft>
              <a:defRPr kumimoji="1" sz="2400">
                <a:solidFill>
                  <a:schemeClr val="tx1"/>
                </a:solidFill>
                <a:latin typeface="Times New Roman" pitchFamily="18" charset="0"/>
                <a:ea typeface="新細明體"/>
                <a:cs typeface="新細明體"/>
              </a:defRPr>
            </a:lvl8pPr>
            <a:lvl9pPr marL="1828800" eaLnBrk="0" fontAlgn="base" hangingPunct="0">
              <a:spcBef>
                <a:spcPct val="0"/>
              </a:spcBef>
              <a:spcAft>
                <a:spcPct val="0"/>
              </a:spcAft>
              <a:defRPr kumimoji="1" sz="2400">
                <a:solidFill>
                  <a:schemeClr val="tx1"/>
                </a:solidFill>
                <a:latin typeface="Times New Roman" pitchFamily="18" charset="0"/>
                <a:ea typeface="新細明體"/>
                <a:cs typeface="新細明體"/>
              </a:defRPr>
            </a:lvl9pPr>
          </a:lstStyle>
          <a:p>
            <a:pPr defTabSz="695310" eaLnBrk="1" fontAlgn="auto" latinLnBrk="1" hangingPunct="1">
              <a:spcBef>
                <a:spcPts val="0"/>
              </a:spcBef>
              <a:spcAft>
                <a:spcPts val="0"/>
              </a:spcAft>
              <a:defRPr/>
            </a:pPr>
            <a:r>
              <a:rPr lang="en-US" altLang="zh-TW" sz="1825" dirty="0">
                <a:solidFill>
                  <a:prstClr val="black"/>
                </a:solidFill>
                <a:latin typeface="Consolas" panose="020B0609020204030204" pitchFamily="49" charset="0"/>
                <a:ea typeface="Hack" panose="020B0609030202020204" pitchFamily="49" charset="0"/>
                <a:cs typeface="Courier New" panose="02070309020205020404" pitchFamily="49" charset="0"/>
              </a:rPr>
              <a:t>// dataflow modeling using reduction operator</a:t>
            </a:r>
          </a:p>
          <a:p>
            <a:pPr defTabSz="695310" eaLnBrk="1" fontAlgn="auto" latinLnBrk="1" hangingPunct="1">
              <a:spcBef>
                <a:spcPts val="0"/>
              </a:spcBef>
              <a:spcAft>
                <a:spcPts val="0"/>
              </a:spcAft>
              <a:defRPr/>
            </a:pPr>
            <a:r>
              <a:rPr lang="en-US" altLang="zh-TW" sz="1825" dirty="0">
                <a:solidFill>
                  <a:prstClr val="black"/>
                </a:solidFill>
                <a:latin typeface="Consolas" panose="020B0609020204030204" pitchFamily="49" charset="0"/>
                <a:ea typeface="Hack" panose="020B0609030202020204" pitchFamily="49" charset="0"/>
                <a:cs typeface="Courier New" panose="02070309020205020404" pitchFamily="49" charset="0"/>
              </a:rPr>
              <a:t>assign ep = ^x;    </a:t>
            </a:r>
            <a:r>
              <a:rPr lang="en-US" altLang="zh-TW" sz="1825" dirty="0">
                <a:solidFill>
                  <a:srgbClr val="020296"/>
                </a:solidFill>
                <a:latin typeface="Consolas" panose="020B0609020204030204" pitchFamily="49" charset="0"/>
                <a:ea typeface="Hack" panose="020B0609030202020204" pitchFamily="49" charset="0"/>
                <a:cs typeface="Courier New" panose="02070309020205020404" pitchFamily="49" charset="0"/>
              </a:rPr>
              <a:t>// even parity generator</a:t>
            </a:r>
          </a:p>
          <a:p>
            <a:pPr defTabSz="695310" eaLnBrk="1" fontAlgn="auto" latinLnBrk="1" hangingPunct="1">
              <a:spcBef>
                <a:spcPts val="0"/>
              </a:spcBef>
              <a:spcAft>
                <a:spcPts val="0"/>
              </a:spcAft>
              <a:defRPr/>
            </a:pPr>
            <a:r>
              <a:rPr lang="en-US" altLang="zh-TW" sz="1825" dirty="0">
                <a:solidFill>
                  <a:prstClr val="black"/>
                </a:solidFill>
                <a:latin typeface="Consolas" panose="020B0609020204030204" pitchFamily="49" charset="0"/>
                <a:ea typeface="Hack" panose="020B0609030202020204" pitchFamily="49" charset="0"/>
                <a:cs typeface="Courier New" panose="02070309020205020404" pitchFamily="49" charset="0"/>
              </a:rPr>
              <a:t>assign op = ~^ep;  </a:t>
            </a:r>
            <a:r>
              <a:rPr lang="en-US" altLang="zh-TW" sz="1825" dirty="0">
                <a:solidFill>
                  <a:srgbClr val="020296"/>
                </a:solidFill>
                <a:latin typeface="Consolas" panose="020B0609020204030204" pitchFamily="49" charset="0"/>
                <a:ea typeface="Hack" panose="020B0609030202020204" pitchFamily="49" charset="0"/>
                <a:cs typeface="Courier New" panose="02070309020205020404" pitchFamily="49" charset="0"/>
              </a:rPr>
              <a:t>// odd parity generator</a:t>
            </a:r>
          </a:p>
        </p:txBody>
      </p:sp>
      <p:pic>
        <p:nvPicPr>
          <p:cNvPr id="284675" name="Picture 6" descr="Figure3">
            <a:extLst>
              <a:ext uri="{FF2B5EF4-FFF2-40B4-BE49-F238E27FC236}">
                <a16:creationId xmlns:a16="http://schemas.microsoft.com/office/drawing/2014/main" id="{CB461F39-07EC-0E40-8265-4F1236591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6675" y="1812925"/>
            <a:ext cx="6597650"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제목 2">
            <a:extLst>
              <a:ext uri="{FF2B5EF4-FFF2-40B4-BE49-F238E27FC236}">
                <a16:creationId xmlns:a16="http://schemas.microsoft.com/office/drawing/2014/main" id="{26530522-3A7B-5C42-A7D9-33197E6161F8}"/>
              </a:ext>
            </a:extLst>
          </p:cNvPr>
          <p:cNvSpPr>
            <a:spLocks noGrp="1"/>
          </p:cNvSpPr>
          <p:nvPr>
            <p:ph type="title"/>
          </p:nvPr>
        </p:nvSpPr>
        <p:spPr>
          <a:xfrm>
            <a:off x="231775" y="496888"/>
            <a:ext cx="5942013" cy="582612"/>
          </a:xfrm>
        </p:spPr>
        <p:txBody>
          <a:bodyPr>
            <a:noAutofit/>
          </a:bodyPr>
          <a:lstStyle/>
          <a:p>
            <a:pPr defTabSz="693738" eaLnBrk="1" hangingPunct="1"/>
            <a:r>
              <a:rPr lang="en-US" altLang="zh-TW" sz="2700" b="1">
                <a:solidFill>
                  <a:srgbClr val="181818"/>
                </a:solidFill>
                <a:ea typeface="新細明體" panose="02020500000000000000" pitchFamily="18" charset="-120"/>
              </a:rPr>
              <a:t>An Example: A 9-Bit Parity Generator</a:t>
            </a:r>
            <a:endParaRPr lang="ko-KR" altLang="en-US" sz="2700">
              <a:solidFill>
                <a:srgbClr val="181818"/>
              </a:solidFill>
              <a:ea typeface="굴림" panose="020B0600000101010101" pitchFamily="34" charset="-127"/>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698" name="Picture 6" descr="Figure3">
            <a:extLst>
              <a:ext uri="{FF2B5EF4-FFF2-40B4-BE49-F238E27FC236}">
                <a16:creationId xmlns:a16="http://schemas.microsoft.com/office/drawing/2014/main" id="{6849D24E-68BF-0547-88B1-E65CDB78FC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9313" y="1833563"/>
            <a:ext cx="2492375" cy="30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3">
            <a:extLst>
              <a:ext uri="{FF2B5EF4-FFF2-40B4-BE49-F238E27FC236}">
                <a16:creationId xmlns:a16="http://schemas.microsoft.com/office/drawing/2014/main" id="{BD38851B-53B1-8A41-B6C5-A3496772F61F}"/>
              </a:ext>
            </a:extLst>
          </p:cNvPr>
          <p:cNvSpPr txBox="1">
            <a:spLocks noChangeArrowheads="1"/>
          </p:cNvSpPr>
          <p:nvPr/>
        </p:nvSpPr>
        <p:spPr bwMode="auto">
          <a:xfrm>
            <a:off x="1681163" y="4914900"/>
            <a:ext cx="5910262" cy="935038"/>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itchFamily="18" charset="0"/>
                <a:ea typeface="新細明體"/>
                <a:cs typeface="新細明體"/>
              </a:defRPr>
            </a:lvl1pPr>
            <a:lvl2pPr marL="37931725" indent="-37474525" eaLnBrk="0" hangingPunct="0">
              <a:defRPr kumimoji="1" sz="2400">
                <a:solidFill>
                  <a:schemeClr val="tx1"/>
                </a:solidFill>
                <a:latin typeface="Times New Roman" pitchFamily="18" charset="0"/>
                <a:ea typeface="新細明體"/>
                <a:cs typeface="新細明體"/>
              </a:defRPr>
            </a:lvl2pPr>
            <a:lvl3pPr eaLnBrk="0" hangingPunct="0">
              <a:defRPr kumimoji="1" sz="2400">
                <a:solidFill>
                  <a:schemeClr val="tx1"/>
                </a:solidFill>
                <a:latin typeface="Times New Roman" pitchFamily="18" charset="0"/>
                <a:ea typeface="新細明體"/>
                <a:cs typeface="新細明體"/>
              </a:defRPr>
            </a:lvl3pPr>
            <a:lvl4pPr eaLnBrk="0" hangingPunct="0">
              <a:defRPr kumimoji="1" sz="2400">
                <a:solidFill>
                  <a:schemeClr val="tx1"/>
                </a:solidFill>
                <a:latin typeface="Times New Roman" pitchFamily="18" charset="0"/>
                <a:ea typeface="新細明體"/>
                <a:cs typeface="新細明體"/>
              </a:defRPr>
            </a:lvl4pPr>
            <a:lvl5pPr eaLnBrk="0" hangingPunct="0">
              <a:defRPr kumimoji="1" sz="2400">
                <a:solidFill>
                  <a:schemeClr val="tx1"/>
                </a:solidFill>
                <a:latin typeface="Times New Roman" pitchFamily="18" charset="0"/>
                <a:ea typeface="新細明體"/>
                <a:cs typeface="新細明體"/>
              </a:defRPr>
            </a:lvl5pPr>
            <a:lvl6pPr marL="457200" eaLnBrk="0" fontAlgn="base" hangingPunct="0">
              <a:spcBef>
                <a:spcPct val="0"/>
              </a:spcBef>
              <a:spcAft>
                <a:spcPct val="0"/>
              </a:spcAft>
              <a:defRPr kumimoji="1" sz="2400">
                <a:solidFill>
                  <a:schemeClr val="tx1"/>
                </a:solidFill>
                <a:latin typeface="Times New Roman" pitchFamily="18" charset="0"/>
                <a:ea typeface="新細明體"/>
                <a:cs typeface="新細明體"/>
              </a:defRPr>
            </a:lvl6pPr>
            <a:lvl7pPr marL="914400" eaLnBrk="0" fontAlgn="base" hangingPunct="0">
              <a:spcBef>
                <a:spcPct val="0"/>
              </a:spcBef>
              <a:spcAft>
                <a:spcPct val="0"/>
              </a:spcAft>
              <a:defRPr kumimoji="1" sz="2400">
                <a:solidFill>
                  <a:schemeClr val="tx1"/>
                </a:solidFill>
                <a:latin typeface="Times New Roman" pitchFamily="18" charset="0"/>
                <a:ea typeface="新細明體"/>
                <a:cs typeface="新細明體"/>
              </a:defRPr>
            </a:lvl7pPr>
            <a:lvl8pPr marL="1371600" eaLnBrk="0" fontAlgn="base" hangingPunct="0">
              <a:spcBef>
                <a:spcPct val="0"/>
              </a:spcBef>
              <a:spcAft>
                <a:spcPct val="0"/>
              </a:spcAft>
              <a:defRPr kumimoji="1" sz="2400">
                <a:solidFill>
                  <a:schemeClr val="tx1"/>
                </a:solidFill>
                <a:latin typeface="Times New Roman" pitchFamily="18" charset="0"/>
                <a:ea typeface="新細明體"/>
                <a:cs typeface="新細明體"/>
              </a:defRPr>
            </a:lvl8pPr>
            <a:lvl9pPr marL="1828800" eaLnBrk="0" fontAlgn="base" hangingPunct="0">
              <a:spcBef>
                <a:spcPct val="0"/>
              </a:spcBef>
              <a:spcAft>
                <a:spcPct val="0"/>
              </a:spcAft>
              <a:defRPr kumimoji="1" sz="2400">
                <a:solidFill>
                  <a:schemeClr val="tx1"/>
                </a:solidFill>
                <a:latin typeface="Times New Roman" pitchFamily="18" charset="0"/>
                <a:ea typeface="新細明體"/>
                <a:cs typeface="新細明體"/>
              </a:defRPr>
            </a:lvl9pPr>
          </a:lstStyle>
          <a:p>
            <a:pPr defTabSz="695310" eaLnBrk="1" fontAlgn="auto" latinLnBrk="1" hangingPunct="1">
              <a:spcBef>
                <a:spcPts val="0"/>
              </a:spcBef>
              <a:spcAft>
                <a:spcPts val="0"/>
              </a:spcAft>
              <a:defRPr/>
            </a:pPr>
            <a:r>
              <a:rPr lang="en-US" altLang="zh-TW" sz="1825" dirty="0">
                <a:solidFill>
                  <a:prstClr val="black"/>
                </a:solidFill>
                <a:latin typeface="Consolas" panose="020B0609020204030204" pitchFamily="49" charset="0"/>
                <a:ea typeface="Hack" panose="020B0609030202020204" pitchFamily="49" charset="0"/>
                <a:cs typeface="Courier New" panose="02070309020205020404" pitchFamily="49" charset="0"/>
              </a:rPr>
              <a:t>// dataflow modeling</a:t>
            </a:r>
          </a:p>
          <a:p>
            <a:pPr defTabSz="695310" eaLnBrk="1" fontAlgn="auto" latinLnBrk="1" hangingPunct="1">
              <a:spcBef>
                <a:spcPts val="0"/>
              </a:spcBef>
              <a:spcAft>
                <a:spcPts val="0"/>
              </a:spcAft>
              <a:defRPr/>
            </a:pPr>
            <a:r>
              <a:rPr lang="en-US" altLang="zh-TW" sz="1825" dirty="0">
                <a:solidFill>
                  <a:prstClr val="black"/>
                </a:solidFill>
                <a:latin typeface="Consolas" panose="020B0609020204030204" pitchFamily="49" charset="0"/>
                <a:ea typeface="Hack" panose="020B0609030202020204" pitchFamily="49" charset="0"/>
                <a:cs typeface="Courier New" panose="02070309020205020404" pitchFamily="49" charset="0"/>
              </a:rPr>
              <a:t>   assign zero = ~(|x);  </a:t>
            </a:r>
            <a:r>
              <a:rPr lang="en-US" altLang="zh-TW" sz="1825" dirty="0">
                <a:solidFill>
                  <a:srgbClr val="020296"/>
                </a:solidFill>
                <a:latin typeface="Consolas" panose="020B0609020204030204" pitchFamily="49" charset="0"/>
                <a:ea typeface="Hack" panose="020B0609030202020204" pitchFamily="49" charset="0"/>
                <a:cs typeface="Courier New" panose="02070309020205020404" pitchFamily="49" charset="0"/>
              </a:rPr>
              <a:t>// all-bit zero </a:t>
            </a:r>
          </a:p>
          <a:p>
            <a:pPr defTabSz="695310" eaLnBrk="1" fontAlgn="auto" latinLnBrk="1" hangingPunct="1">
              <a:spcBef>
                <a:spcPts val="0"/>
              </a:spcBef>
              <a:spcAft>
                <a:spcPts val="0"/>
              </a:spcAft>
              <a:defRPr/>
            </a:pPr>
            <a:r>
              <a:rPr lang="en-US" altLang="zh-TW" sz="1825" dirty="0">
                <a:solidFill>
                  <a:prstClr val="black"/>
                </a:solidFill>
                <a:latin typeface="Consolas" panose="020B0609020204030204" pitchFamily="49" charset="0"/>
                <a:ea typeface="Hack" panose="020B0609030202020204" pitchFamily="49" charset="0"/>
                <a:cs typeface="Courier New" panose="02070309020205020404" pitchFamily="49" charset="0"/>
              </a:rPr>
              <a:t>   assign one = &amp;x;      </a:t>
            </a:r>
            <a:r>
              <a:rPr lang="en-US" altLang="zh-TW" sz="1825" dirty="0">
                <a:solidFill>
                  <a:srgbClr val="020296"/>
                </a:solidFill>
                <a:latin typeface="Consolas" panose="020B0609020204030204" pitchFamily="49" charset="0"/>
                <a:ea typeface="Hack" panose="020B0609030202020204" pitchFamily="49" charset="0"/>
                <a:cs typeface="Courier New" panose="02070309020205020404" pitchFamily="49" charset="0"/>
              </a:rPr>
              <a:t>// all-bit one</a:t>
            </a:r>
          </a:p>
        </p:txBody>
      </p:sp>
      <p:sp>
        <p:nvSpPr>
          <p:cNvPr id="3" name="제목 2">
            <a:extLst>
              <a:ext uri="{FF2B5EF4-FFF2-40B4-BE49-F238E27FC236}">
                <a16:creationId xmlns:a16="http://schemas.microsoft.com/office/drawing/2014/main" id="{63957CEE-8B36-D94A-BF57-2581941F7E60}"/>
              </a:ext>
            </a:extLst>
          </p:cNvPr>
          <p:cNvSpPr>
            <a:spLocks noGrp="1"/>
          </p:cNvSpPr>
          <p:nvPr>
            <p:ph type="title"/>
          </p:nvPr>
        </p:nvSpPr>
        <p:spPr>
          <a:xfrm>
            <a:off x="284163" y="496888"/>
            <a:ext cx="5959475" cy="582612"/>
          </a:xfrm>
        </p:spPr>
        <p:txBody>
          <a:bodyPr>
            <a:noAutofit/>
          </a:bodyPr>
          <a:lstStyle/>
          <a:p>
            <a:pPr defTabSz="693738" eaLnBrk="1" hangingPunct="1"/>
            <a:r>
              <a:rPr lang="en-US" altLang="zh-TW" sz="2400" b="1">
                <a:solidFill>
                  <a:srgbClr val="181818"/>
                </a:solidFill>
                <a:ea typeface="新細明體" panose="02020500000000000000" pitchFamily="18" charset="-120"/>
              </a:rPr>
              <a:t>An Example: An All-Bit-Zero/One Detector</a:t>
            </a:r>
            <a:endParaRPr lang="ko-KR" altLang="en-US" sz="2400">
              <a:solidFill>
                <a:srgbClr val="181818"/>
              </a:solidFill>
              <a:ea typeface="굴림" panose="020B0600000101010101" pitchFamily="34" charset="-127"/>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슬라이드 번호 개체 틀 5">
            <a:extLst>
              <a:ext uri="{FF2B5EF4-FFF2-40B4-BE49-F238E27FC236}">
                <a16:creationId xmlns:a16="http://schemas.microsoft.com/office/drawing/2014/main" id="{5DFE0626-E12F-0B41-8B6D-C4BE647CF4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9CA1EDDB-0669-564E-9E1F-AC2CD2CD9759}" type="slidenum">
              <a:rPr lang="en-US" altLang="en-US" sz="1200" smtClean="0">
                <a:latin typeface="Garamond" panose="02020404030301010803" pitchFamily="18" charset="0"/>
              </a:rPr>
              <a:pPr>
                <a:spcBef>
                  <a:spcPct val="0"/>
                </a:spcBef>
                <a:buClrTx/>
                <a:buSzTx/>
                <a:buFontTx/>
                <a:buNone/>
              </a:pPr>
              <a:t>11</a:t>
            </a:fld>
            <a:endParaRPr lang="en-US" altLang="en-US" sz="1200">
              <a:latin typeface="Garamond" panose="02020404030301010803" pitchFamily="18" charset="0"/>
            </a:endParaRPr>
          </a:p>
        </p:txBody>
      </p:sp>
      <p:grpSp>
        <p:nvGrpSpPr>
          <p:cNvPr id="148483" name="Group 268">
            <a:extLst>
              <a:ext uri="{FF2B5EF4-FFF2-40B4-BE49-F238E27FC236}">
                <a16:creationId xmlns:a16="http://schemas.microsoft.com/office/drawing/2014/main" id="{07ED7346-07C3-344F-847E-476E62DF09CE}"/>
              </a:ext>
            </a:extLst>
          </p:cNvPr>
          <p:cNvGrpSpPr>
            <a:grpSpLocks/>
          </p:cNvGrpSpPr>
          <p:nvPr/>
        </p:nvGrpSpPr>
        <p:grpSpPr bwMode="auto">
          <a:xfrm>
            <a:off x="150813" y="2149475"/>
            <a:ext cx="4318000" cy="2794000"/>
            <a:chOff x="187" y="2434"/>
            <a:chExt cx="2720" cy="1760"/>
          </a:xfrm>
        </p:grpSpPr>
        <p:pic>
          <p:nvPicPr>
            <p:cNvPr id="148578" name="Picture 9">
              <a:extLst>
                <a:ext uri="{FF2B5EF4-FFF2-40B4-BE49-F238E27FC236}">
                  <a16:creationId xmlns:a16="http://schemas.microsoft.com/office/drawing/2014/main" id="{BC2358C1-A364-DB4F-80E7-8046239D260D}"/>
                </a:ext>
              </a:extLst>
            </p:cNvPr>
            <p:cNvPicPr>
              <a:picLocks noChangeArrowheads="1"/>
            </p:cNvPicPr>
            <p:nvPr/>
          </p:nvPicPr>
          <p:blipFill>
            <a:blip r:embed="rId3">
              <a:extLst>
                <a:ext uri="{28A0092B-C50C-407E-A947-70E740481C1C}">
                  <a14:useLocalDpi xmlns:a14="http://schemas.microsoft.com/office/drawing/2010/main" val="0"/>
                </a:ext>
              </a:extLst>
            </a:blip>
            <a:srcRect r="41226"/>
            <a:stretch>
              <a:fillRect/>
            </a:stretch>
          </p:blipFill>
          <p:spPr bwMode="auto">
            <a:xfrm>
              <a:off x="291" y="2626"/>
              <a:ext cx="1956" cy="1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48579" name="Group 12">
              <a:extLst>
                <a:ext uri="{FF2B5EF4-FFF2-40B4-BE49-F238E27FC236}">
                  <a16:creationId xmlns:a16="http://schemas.microsoft.com/office/drawing/2014/main" id="{85F15687-E8DC-C64C-8B38-E2FB8AF6860E}"/>
                </a:ext>
              </a:extLst>
            </p:cNvPr>
            <p:cNvGrpSpPr>
              <a:grpSpLocks/>
            </p:cNvGrpSpPr>
            <p:nvPr/>
          </p:nvGrpSpPr>
          <p:grpSpPr bwMode="auto">
            <a:xfrm>
              <a:off x="1055" y="3478"/>
              <a:ext cx="237" cy="357"/>
              <a:chOff x="1188" y="3204"/>
              <a:chExt cx="237" cy="357"/>
            </a:xfrm>
          </p:grpSpPr>
          <p:sp>
            <p:nvSpPr>
              <p:cNvPr id="148647" name="Freeform 10">
                <a:extLst>
                  <a:ext uri="{FF2B5EF4-FFF2-40B4-BE49-F238E27FC236}">
                    <a16:creationId xmlns:a16="http://schemas.microsoft.com/office/drawing/2014/main" id="{F39F9386-77BA-DE47-A3C3-677C93E6C513}"/>
                  </a:ext>
                </a:extLst>
              </p:cNvPr>
              <p:cNvSpPr>
                <a:spLocks/>
              </p:cNvSpPr>
              <p:nvPr/>
            </p:nvSpPr>
            <p:spPr bwMode="auto">
              <a:xfrm>
                <a:off x="1304" y="3408"/>
                <a:ext cx="121" cy="153"/>
              </a:xfrm>
              <a:custGeom>
                <a:avLst/>
                <a:gdLst>
                  <a:gd name="T0" fmla="*/ 120 w 121"/>
                  <a:gd name="T1" fmla="*/ 152 h 153"/>
                  <a:gd name="T2" fmla="*/ 0 w 121"/>
                  <a:gd name="T3" fmla="*/ 56 h 153"/>
                  <a:gd name="T4" fmla="*/ 72 w 121"/>
                  <a:gd name="T5" fmla="*/ 72 h 153"/>
                  <a:gd name="T6" fmla="*/ 80 w 121"/>
                  <a:gd name="T7" fmla="*/ 0 h 153"/>
                  <a:gd name="T8" fmla="*/ 120 w 121"/>
                  <a:gd name="T9" fmla="*/ 152 h 153"/>
                  <a:gd name="T10" fmla="*/ 0 60000 65536"/>
                  <a:gd name="T11" fmla="*/ 0 60000 65536"/>
                  <a:gd name="T12" fmla="*/ 0 60000 65536"/>
                  <a:gd name="T13" fmla="*/ 0 60000 65536"/>
                  <a:gd name="T14" fmla="*/ 0 60000 65536"/>
                  <a:gd name="T15" fmla="*/ 0 w 121"/>
                  <a:gd name="T16" fmla="*/ 0 h 153"/>
                  <a:gd name="T17" fmla="*/ 121 w 121"/>
                  <a:gd name="T18" fmla="*/ 153 h 153"/>
                </a:gdLst>
                <a:ahLst/>
                <a:cxnLst>
                  <a:cxn ang="T10">
                    <a:pos x="T0" y="T1"/>
                  </a:cxn>
                  <a:cxn ang="T11">
                    <a:pos x="T2" y="T3"/>
                  </a:cxn>
                  <a:cxn ang="T12">
                    <a:pos x="T4" y="T5"/>
                  </a:cxn>
                  <a:cxn ang="T13">
                    <a:pos x="T6" y="T7"/>
                  </a:cxn>
                  <a:cxn ang="T14">
                    <a:pos x="T8" y="T9"/>
                  </a:cxn>
                </a:cxnLst>
                <a:rect l="T15" t="T16" r="T17" b="T18"/>
                <a:pathLst>
                  <a:path w="121" h="153">
                    <a:moveTo>
                      <a:pt x="120" y="152"/>
                    </a:moveTo>
                    <a:lnTo>
                      <a:pt x="0" y="56"/>
                    </a:lnTo>
                    <a:lnTo>
                      <a:pt x="72" y="72"/>
                    </a:lnTo>
                    <a:lnTo>
                      <a:pt x="80" y="0"/>
                    </a:lnTo>
                    <a:lnTo>
                      <a:pt x="120" y="152"/>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ko-KR" altLang="en-US"/>
              </a:p>
            </p:txBody>
          </p:sp>
          <p:sp>
            <p:nvSpPr>
              <p:cNvPr id="148648" name="Line 11">
                <a:extLst>
                  <a:ext uri="{FF2B5EF4-FFF2-40B4-BE49-F238E27FC236}">
                    <a16:creationId xmlns:a16="http://schemas.microsoft.com/office/drawing/2014/main" id="{A00283A7-F8B6-8C47-B768-1FD8824A423B}"/>
                  </a:ext>
                </a:extLst>
              </p:cNvPr>
              <p:cNvSpPr>
                <a:spLocks noChangeShapeType="1"/>
              </p:cNvSpPr>
              <p:nvPr/>
            </p:nvSpPr>
            <p:spPr bwMode="auto">
              <a:xfrm>
                <a:off x="1188" y="3204"/>
                <a:ext cx="184" cy="2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48580" name="Group 15">
              <a:extLst>
                <a:ext uri="{FF2B5EF4-FFF2-40B4-BE49-F238E27FC236}">
                  <a16:creationId xmlns:a16="http://schemas.microsoft.com/office/drawing/2014/main" id="{C35771E8-CB0D-904B-B51D-78A329B41EF2}"/>
                </a:ext>
              </a:extLst>
            </p:cNvPr>
            <p:cNvGrpSpPr>
              <a:grpSpLocks/>
            </p:cNvGrpSpPr>
            <p:nvPr/>
          </p:nvGrpSpPr>
          <p:grpSpPr bwMode="auto">
            <a:xfrm>
              <a:off x="1031" y="3710"/>
              <a:ext cx="245" cy="357"/>
              <a:chOff x="1164" y="3436"/>
              <a:chExt cx="245" cy="357"/>
            </a:xfrm>
          </p:grpSpPr>
          <p:sp>
            <p:nvSpPr>
              <p:cNvPr id="148645" name="Freeform 13">
                <a:extLst>
                  <a:ext uri="{FF2B5EF4-FFF2-40B4-BE49-F238E27FC236}">
                    <a16:creationId xmlns:a16="http://schemas.microsoft.com/office/drawing/2014/main" id="{B69B81BA-18E3-CD4B-887C-03C022331542}"/>
                  </a:ext>
                </a:extLst>
              </p:cNvPr>
              <p:cNvSpPr>
                <a:spLocks/>
              </p:cNvSpPr>
              <p:nvPr/>
            </p:nvSpPr>
            <p:spPr bwMode="auto">
              <a:xfrm>
                <a:off x="1288" y="3648"/>
                <a:ext cx="121" cy="145"/>
              </a:xfrm>
              <a:custGeom>
                <a:avLst/>
                <a:gdLst>
                  <a:gd name="T0" fmla="*/ 120 w 121"/>
                  <a:gd name="T1" fmla="*/ 144 h 145"/>
                  <a:gd name="T2" fmla="*/ 0 w 121"/>
                  <a:gd name="T3" fmla="*/ 56 h 145"/>
                  <a:gd name="T4" fmla="*/ 64 w 121"/>
                  <a:gd name="T5" fmla="*/ 64 h 145"/>
                  <a:gd name="T6" fmla="*/ 80 w 121"/>
                  <a:gd name="T7" fmla="*/ 0 h 145"/>
                  <a:gd name="T8" fmla="*/ 120 w 121"/>
                  <a:gd name="T9" fmla="*/ 144 h 145"/>
                  <a:gd name="T10" fmla="*/ 0 60000 65536"/>
                  <a:gd name="T11" fmla="*/ 0 60000 65536"/>
                  <a:gd name="T12" fmla="*/ 0 60000 65536"/>
                  <a:gd name="T13" fmla="*/ 0 60000 65536"/>
                  <a:gd name="T14" fmla="*/ 0 60000 65536"/>
                  <a:gd name="T15" fmla="*/ 0 w 121"/>
                  <a:gd name="T16" fmla="*/ 0 h 145"/>
                  <a:gd name="T17" fmla="*/ 121 w 121"/>
                  <a:gd name="T18" fmla="*/ 145 h 145"/>
                </a:gdLst>
                <a:ahLst/>
                <a:cxnLst>
                  <a:cxn ang="T10">
                    <a:pos x="T0" y="T1"/>
                  </a:cxn>
                  <a:cxn ang="T11">
                    <a:pos x="T2" y="T3"/>
                  </a:cxn>
                  <a:cxn ang="T12">
                    <a:pos x="T4" y="T5"/>
                  </a:cxn>
                  <a:cxn ang="T13">
                    <a:pos x="T6" y="T7"/>
                  </a:cxn>
                  <a:cxn ang="T14">
                    <a:pos x="T8" y="T9"/>
                  </a:cxn>
                </a:cxnLst>
                <a:rect l="T15" t="T16" r="T17" b="T18"/>
                <a:pathLst>
                  <a:path w="121" h="145">
                    <a:moveTo>
                      <a:pt x="120" y="144"/>
                    </a:moveTo>
                    <a:lnTo>
                      <a:pt x="0" y="56"/>
                    </a:lnTo>
                    <a:lnTo>
                      <a:pt x="64" y="64"/>
                    </a:lnTo>
                    <a:lnTo>
                      <a:pt x="80" y="0"/>
                    </a:lnTo>
                    <a:lnTo>
                      <a:pt x="120" y="144"/>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ko-KR" altLang="en-US"/>
              </a:p>
            </p:txBody>
          </p:sp>
          <p:sp>
            <p:nvSpPr>
              <p:cNvPr id="148646" name="Line 14">
                <a:extLst>
                  <a:ext uri="{FF2B5EF4-FFF2-40B4-BE49-F238E27FC236}">
                    <a16:creationId xmlns:a16="http://schemas.microsoft.com/office/drawing/2014/main" id="{6A7739BB-A5C4-C84D-B0B7-208DB908EBE2}"/>
                  </a:ext>
                </a:extLst>
              </p:cNvPr>
              <p:cNvSpPr>
                <a:spLocks noChangeShapeType="1"/>
              </p:cNvSpPr>
              <p:nvPr/>
            </p:nvSpPr>
            <p:spPr bwMode="auto">
              <a:xfrm>
                <a:off x="1164" y="3436"/>
                <a:ext cx="184" cy="2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48581" name="Group 18">
              <a:extLst>
                <a:ext uri="{FF2B5EF4-FFF2-40B4-BE49-F238E27FC236}">
                  <a16:creationId xmlns:a16="http://schemas.microsoft.com/office/drawing/2014/main" id="{843AF5B1-67B3-154B-84D5-B953EC327A59}"/>
                </a:ext>
              </a:extLst>
            </p:cNvPr>
            <p:cNvGrpSpPr>
              <a:grpSpLocks/>
            </p:cNvGrpSpPr>
            <p:nvPr/>
          </p:nvGrpSpPr>
          <p:grpSpPr bwMode="auto">
            <a:xfrm>
              <a:off x="1575" y="3486"/>
              <a:ext cx="149" cy="349"/>
              <a:chOff x="1708" y="3212"/>
              <a:chExt cx="149" cy="349"/>
            </a:xfrm>
          </p:grpSpPr>
          <p:sp>
            <p:nvSpPr>
              <p:cNvPr id="148643" name="Freeform 16">
                <a:extLst>
                  <a:ext uri="{FF2B5EF4-FFF2-40B4-BE49-F238E27FC236}">
                    <a16:creationId xmlns:a16="http://schemas.microsoft.com/office/drawing/2014/main" id="{C2220EF1-4852-EC42-990A-99CD4C7808E3}"/>
                  </a:ext>
                </a:extLst>
              </p:cNvPr>
              <p:cNvSpPr>
                <a:spLocks/>
              </p:cNvSpPr>
              <p:nvPr/>
            </p:nvSpPr>
            <p:spPr bwMode="auto">
              <a:xfrm>
                <a:off x="1768" y="3408"/>
                <a:ext cx="89" cy="153"/>
              </a:xfrm>
              <a:custGeom>
                <a:avLst/>
                <a:gdLst>
                  <a:gd name="T0" fmla="*/ 88 w 89"/>
                  <a:gd name="T1" fmla="*/ 152 h 153"/>
                  <a:gd name="T2" fmla="*/ 0 w 89"/>
                  <a:gd name="T3" fmla="*/ 40 h 153"/>
                  <a:gd name="T4" fmla="*/ 56 w 89"/>
                  <a:gd name="T5" fmla="*/ 56 h 153"/>
                  <a:gd name="T6" fmla="*/ 80 w 89"/>
                  <a:gd name="T7" fmla="*/ 0 h 153"/>
                  <a:gd name="T8" fmla="*/ 88 w 89"/>
                  <a:gd name="T9" fmla="*/ 152 h 153"/>
                  <a:gd name="T10" fmla="*/ 0 60000 65536"/>
                  <a:gd name="T11" fmla="*/ 0 60000 65536"/>
                  <a:gd name="T12" fmla="*/ 0 60000 65536"/>
                  <a:gd name="T13" fmla="*/ 0 60000 65536"/>
                  <a:gd name="T14" fmla="*/ 0 60000 65536"/>
                  <a:gd name="T15" fmla="*/ 0 w 89"/>
                  <a:gd name="T16" fmla="*/ 0 h 153"/>
                  <a:gd name="T17" fmla="*/ 89 w 89"/>
                  <a:gd name="T18" fmla="*/ 153 h 153"/>
                </a:gdLst>
                <a:ahLst/>
                <a:cxnLst>
                  <a:cxn ang="T10">
                    <a:pos x="T0" y="T1"/>
                  </a:cxn>
                  <a:cxn ang="T11">
                    <a:pos x="T2" y="T3"/>
                  </a:cxn>
                  <a:cxn ang="T12">
                    <a:pos x="T4" y="T5"/>
                  </a:cxn>
                  <a:cxn ang="T13">
                    <a:pos x="T6" y="T7"/>
                  </a:cxn>
                  <a:cxn ang="T14">
                    <a:pos x="T8" y="T9"/>
                  </a:cxn>
                </a:cxnLst>
                <a:rect l="T15" t="T16" r="T17" b="T18"/>
                <a:pathLst>
                  <a:path w="89" h="153">
                    <a:moveTo>
                      <a:pt x="88" y="152"/>
                    </a:moveTo>
                    <a:lnTo>
                      <a:pt x="0" y="40"/>
                    </a:lnTo>
                    <a:lnTo>
                      <a:pt x="56" y="56"/>
                    </a:lnTo>
                    <a:lnTo>
                      <a:pt x="80" y="0"/>
                    </a:lnTo>
                    <a:lnTo>
                      <a:pt x="88" y="152"/>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ko-KR" altLang="en-US"/>
              </a:p>
            </p:txBody>
          </p:sp>
          <p:sp>
            <p:nvSpPr>
              <p:cNvPr id="148644" name="Line 17">
                <a:extLst>
                  <a:ext uri="{FF2B5EF4-FFF2-40B4-BE49-F238E27FC236}">
                    <a16:creationId xmlns:a16="http://schemas.microsoft.com/office/drawing/2014/main" id="{36417F47-06D3-6843-897B-F35801959604}"/>
                  </a:ext>
                </a:extLst>
              </p:cNvPr>
              <p:cNvSpPr>
                <a:spLocks noChangeShapeType="1"/>
              </p:cNvSpPr>
              <p:nvPr/>
            </p:nvSpPr>
            <p:spPr bwMode="auto">
              <a:xfrm>
                <a:off x="1708" y="3212"/>
                <a:ext cx="112" cy="2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48582" name="Group 21">
              <a:extLst>
                <a:ext uri="{FF2B5EF4-FFF2-40B4-BE49-F238E27FC236}">
                  <a16:creationId xmlns:a16="http://schemas.microsoft.com/office/drawing/2014/main" id="{584A2A87-9922-0E47-A55A-9BF97C30EB56}"/>
                </a:ext>
              </a:extLst>
            </p:cNvPr>
            <p:cNvGrpSpPr>
              <a:grpSpLocks/>
            </p:cNvGrpSpPr>
            <p:nvPr/>
          </p:nvGrpSpPr>
          <p:grpSpPr bwMode="auto">
            <a:xfrm>
              <a:off x="1599" y="3710"/>
              <a:ext cx="149" cy="349"/>
              <a:chOff x="1732" y="3436"/>
              <a:chExt cx="149" cy="349"/>
            </a:xfrm>
          </p:grpSpPr>
          <p:sp>
            <p:nvSpPr>
              <p:cNvPr id="148641" name="Freeform 19">
                <a:extLst>
                  <a:ext uri="{FF2B5EF4-FFF2-40B4-BE49-F238E27FC236}">
                    <a16:creationId xmlns:a16="http://schemas.microsoft.com/office/drawing/2014/main" id="{AB2584CC-D792-3445-866E-027FF10F5857}"/>
                  </a:ext>
                </a:extLst>
              </p:cNvPr>
              <p:cNvSpPr>
                <a:spLocks/>
              </p:cNvSpPr>
              <p:nvPr/>
            </p:nvSpPr>
            <p:spPr bwMode="auto">
              <a:xfrm>
                <a:off x="1776" y="3640"/>
                <a:ext cx="105" cy="145"/>
              </a:xfrm>
              <a:custGeom>
                <a:avLst/>
                <a:gdLst>
                  <a:gd name="T0" fmla="*/ 104 w 105"/>
                  <a:gd name="T1" fmla="*/ 144 h 145"/>
                  <a:gd name="T2" fmla="*/ 0 w 105"/>
                  <a:gd name="T3" fmla="*/ 32 h 145"/>
                  <a:gd name="T4" fmla="*/ 56 w 105"/>
                  <a:gd name="T5" fmla="*/ 56 h 145"/>
                  <a:gd name="T6" fmla="*/ 88 w 105"/>
                  <a:gd name="T7" fmla="*/ 0 h 145"/>
                  <a:gd name="T8" fmla="*/ 104 w 105"/>
                  <a:gd name="T9" fmla="*/ 144 h 145"/>
                  <a:gd name="T10" fmla="*/ 0 60000 65536"/>
                  <a:gd name="T11" fmla="*/ 0 60000 65536"/>
                  <a:gd name="T12" fmla="*/ 0 60000 65536"/>
                  <a:gd name="T13" fmla="*/ 0 60000 65536"/>
                  <a:gd name="T14" fmla="*/ 0 60000 65536"/>
                  <a:gd name="T15" fmla="*/ 0 w 105"/>
                  <a:gd name="T16" fmla="*/ 0 h 145"/>
                  <a:gd name="T17" fmla="*/ 105 w 105"/>
                  <a:gd name="T18" fmla="*/ 145 h 145"/>
                </a:gdLst>
                <a:ahLst/>
                <a:cxnLst>
                  <a:cxn ang="T10">
                    <a:pos x="T0" y="T1"/>
                  </a:cxn>
                  <a:cxn ang="T11">
                    <a:pos x="T2" y="T3"/>
                  </a:cxn>
                  <a:cxn ang="T12">
                    <a:pos x="T4" y="T5"/>
                  </a:cxn>
                  <a:cxn ang="T13">
                    <a:pos x="T6" y="T7"/>
                  </a:cxn>
                  <a:cxn ang="T14">
                    <a:pos x="T8" y="T9"/>
                  </a:cxn>
                </a:cxnLst>
                <a:rect l="T15" t="T16" r="T17" b="T18"/>
                <a:pathLst>
                  <a:path w="105" h="145">
                    <a:moveTo>
                      <a:pt x="104" y="144"/>
                    </a:moveTo>
                    <a:lnTo>
                      <a:pt x="0" y="32"/>
                    </a:lnTo>
                    <a:lnTo>
                      <a:pt x="56" y="56"/>
                    </a:lnTo>
                    <a:lnTo>
                      <a:pt x="88" y="0"/>
                    </a:lnTo>
                    <a:lnTo>
                      <a:pt x="104" y="144"/>
                    </a:lnTo>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a:lstStyle/>
              <a:p>
                <a:endParaRPr lang="ko-KR" altLang="en-US"/>
              </a:p>
            </p:txBody>
          </p:sp>
          <p:sp>
            <p:nvSpPr>
              <p:cNvPr id="148642" name="Line 20">
                <a:extLst>
                  <a:ext uri="{FF2B5EF4-FFF2-40B4-BE49-F238E27FC236}">
                    <a16:creationId xmlns:a16="http://schemas.microsoft.com/office/drawing/2014/main" id="{2DE54779-E8C9-3A47-AACC-5EB45F96BD77}"/>
                  </a:ext>
                </a:extLst>
              </p:cNvPr>
              <p:cNvSpPr>
                <a:spLocks noChangeShapeType="1"/>
              </p:cNvSpPr>
              <p:nvPr/>
            </p:nvSpPr>
            <p:spPr bwMode="auto">
              <a:xfrm>
                <a:off x="1732" y="3436"/>
                <a:ext cx="96" cy="2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48583" name="Rectangle 22">
              <a:extLst>
                <a:ext uri="{FF2B5EF4-FFF2-40B4-BE49-F238E27FC236}">
                  <a16:creationId xmlns:a16="http://schemas.microsoft.com/office/drawing/2014/main" id="{58DA671C-08C4-D146-933E-4A58606FB529}"/>
                </a:ext>
              </a:extLst>
            </p:cNvPr>
            <p:cNvSpPr>
              <a:spLocks noChangeArrowheads="1"/>
            </p:cNvSpPr>
            <p:nvPr/>
          </p:nvSpPr>
          <p:spPr bwMode="auto">
            <a:xfrm>
              <a:off x="795" y="2586"/>
              <a:ext cx="39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609600" algn="l"/>
                  <a:tab pos="2044700" algn="l"/>
                </a:tabLst>
                <a:defRPr>
                  <a:solidFill>
                    <a:schemeClr val="tx1"/>
                  </a:solidFill>
                  <a:latin typeface="Arial" panose="020B0604020202020204" pitchFamily="34" charset="0"/>
                </a:defRPr>
              </a:lvl1pPr>
              <a:lvl2pPr marL="742950" indent="-285750">
                <a:tabLst>
                  <a:tab pos="609600" algn="l"/>
                  <a:tab pos="2044700" algn="l"/>
                </a:tabLst>
                <a:defRPr>
                  <a:solidFill>
                    <a:schemeClr val="tx1"/>
                  </a:solidFill>
                  <a:latin typeface="Arial" panose="020B0604020202020204" pitchFamily="34" charset="0"/>
                </a:defRPr>
              </a:lvl2pPr>
              <a:lvl3pPr marL="1143000" indent="-228600">
                <a:tabLst>
                  <a:tab pos="609600" algn="l"/>
                  <a:tab pos="2044700" algn="l"/>
                </a:tabLst>
                <a:defRPr>
                  <a:solidFill>
                    <a:schemeClr val="tx1"/>
                  </a:solidFill>
                  <a:latin typeface="Arial" panose="020B0604020202020204" pitchFamily="34" charset="0"/>
                </a:defRPr>
              </a:lvl3pPr>
              <a:lvl4pPr marL="1600200" indent="-228600">
                <a:tabLst>
                  <a:tab pos="609600" algn="l"/>
                  <a:tab pos="2044700" algn="l"/>
                </a:tabLst>
                <a:defRPr>
                  <a:solidFill>
                    <a:schemeClr val="tx1"/>
                  </a:solidFill>
                  <a:latin typeface="Arial" panose="020B0604020202020204" pitchFamily="34" charset="0"/>
                </a:defRPr>
              </a:lvl4pPr>
              <a:lvl5pPr marL="2057400" indent="-228600">
                <a:tabLst>
                  <a:tab pos="609600" algn="l"/>
                  <a:tab pos="20447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609600" algn="l"/>
                  <a:tab pos="20447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609600" algn="l"/>
                  <a:tab pos="20447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609600" algn="l"/>
                  <a:tab pos="20447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609600" algn="l"/>
                  <a:tab pos="2044700" algn="l"/>
                </a:tabLst>
                <a:defRPr>
                  <a:solidFill>
                    <a:schemeClr val="tx1"/>
                  </a:solidFill>
                  <a:latin typeface="Arial" panose="020B0604020202020204" pitchFamily="34" charset="0"/>
                </a:defRPr>
              </a:lvl9pPr>
            </a:lstStyle>
            <a:p>
              <a:pPr algn="ctr">
                <a:lnSpc>
                  <a:spcPts val="1600"/>
                </a:lnSpc>
              </a:pPr>
              <a:r>
                <a:rPr lang="en-US" altLang="ko-KR" sz="1600">
                  <a:solidFill>
                    <a:srgbClr val="000000"/>
                  </a:solidFill>
                  <a:latin typeface="Tahoma" panose="020B0604030504040204" pitchFamily="34" charset="0"/>
                  <a:ea typeface="굴림" panose="020B0600000101010101" pitchFamily="34" charset="-127"/>
                </a:rPr>
                <a:t>Set</a:t>
              </a:r>
            </a:p>
          </p:txBody>
        </p:sp>
        <p:sp>
          <p:nvSpPr>
            <p:cNvPr id="148584" name="Rectangle 23">
              <a:extLst>
                <a:ext uri="{FF2B5EF4-FFF2-40B4-BE49-F238E27FC236}">
                  <a16:creationId xmlns:a16="http://schemas.microsoft.com/office/drawing/2014/main" id="{34C81BB6-7A3A-5F4E-A6B9-B790B918BB44}"/>
                </a:ext>
              </a:extLst>
            </p:cNvPr>
            <p:cNvSpPr>
              <a:spLocks noChangeArrowheads="1"/>
            </p:cNvSpPr>
            <p:nvPr/>
          </p:nvSpPr>
          <p:spPr bwMode="auto">
            <a:xfrm>
              <a:off x="1675" y="2434"/>
              <a:ext cx="464"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ts val="1600"/>
                </a:lnSpc>
              </a:pPr>
              <a:r>
                <a:rPr lang="en-US" altLang="ko-KR" sz="1600">
                  <a:solidFill>
                    <a:srgbClr val="000000"/>
                  </a:solidFill>
                  <a:latin typeface="Tahoma" panose="020B0604030504040204" pitchFamily="34" charset="0"/>
                  <a:ea typeface="굴림" panose="020B0600000101010101" pitchFamily="34" charset="-127"/>
                </a:rPr>
                <a:t>1s </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catch</a:t>
              </a:r>
            </a:p>
          </p:txBody>
        </p:sp>
        <p:sp>
          <p:nvSpPr>
            <p:cNvPr id="148585" name="Line 24">
              <a:extLst>
                <a:ext uri="{FF2B5EF4-FFF2-40B4-BE49-F238E27FC236}">
                  <a16:creationId xmlns:a16="http://schemas.microsoft.com/office/drawing/2014/main" id="{C26C6C6D-8655-2344-BB9D-3FD052AC23F2}"/>
                </a:ext>
              </a:extLst>
            </p:cNvPr>
            <p:cNvSpPr>
              <a:spLocks noChangeShapeType="1"/>
            </p:cNvSpPr>
            <p:nvPr/>
          </p:nvSpPr>
          <p:spPr bwMode="auto">
            <a:xfrm flipV="1">
              <a:off x="979" y="2798"/>
              <a:ext cx="0" cy="4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148586" name="Group 36">
              <a:extLst>
                <a:ext uri="{FF2B5EF4-FFF2-40B4-BE49-F238E27FC236}">
                  <a16:creationId xmlns:a16="http://schemas.microsoft.com/office/drawing/2014/main" id="{AB85C7A1-4C35-C04F-B138-1A992225E266}"/>
                </a:ext>
              </a:extLst>
            </p:cNvPr>
            <p:cNvGrpSpPr>
              <a:grpSpLocks/>
            </p:cNvGrpSpPr>
            <p:nvPr/>
          </p:nvGrpSpPr>
          <p:grpSpPr bwMode="auto">
            <a:xfrm>
              <a:off x="979" y="2826"/>
              <a:ext cx="0" cy="456"/>
              <a:chOff x="1112" y="2552"/>
              <a:chExt cx="0" cy="456"/>
            </a:xfrm>
          </p:grpSpPr>
          <p:sp>
            <p:nvSpPr>
              <p:cNvPr id="148630" name="Line 25">
                <a:extLst>
                  <a:ext uri="{FF2B5EF4-FFF2-40B4-BE49-F238E27FC236}">
                    <a16:creationId xmlns:a16="http://schemas.microsoft.com/office/drawing/2014/main" id="{02BD117C-39B6-B04D-A332-C79D9ED1862A}"/>
                  </a:ext>
                </a:extLst>
              </p:cNvPr>
              <p:cNvSpPr>
                <a:spLocks noChangeShapeType="1"/>
              </p:cNvSpPr>
              <p:nvPr/>
            </p:nvSpPr>
            <p:spPr bwMode="auto">
              <a:xfrm>
                <a:off x="1112" y="3008"/>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31" name="Line 26">
                <a:extLst>
                  <a:ext uri="{FF2B5EF4-FFF2-40B4-BE49-F238E27FC236}">
                    <a16:creationId xmlns:a16="http://schemas.microsoft.com/office/drawing/2014/main" id="{16F99234-38C2-3447-9586-F16962FBFBA8}"/>
                  </a:ext>
                </a:extLst>
              </p:cNvPr>
              <p:cNvSpPr>
                <a:spLocks noChangeShapeType="1"/>
              </p:cNvSpPr>
              <p:nvPr/>
            </p:nvSpPr>
            <p:spPr bwMode="auto">
              <a:xfrm>
                <a:off x="1112" y="2960"/>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32" name="Line 27">
                <a:extLst>
                  <a:ext uri="{FF2B5EF4-FFF2-40B4-BE49-F238E27FC236}">
                    <a16:creationId xmlns:a16="http://schemas.microsoft.com/office/drawing/2014/main" id="{0B4CD56F-B48B-7443-AEF4-1D3DF3BD4F30}"/>
                  </a:ext>
                </a:extLst>
              </p:cNvPr>
              <p:cNvSpPr>
                <a:spLocks noChangeShapeType="1"/>
              </p:cNvSpPr>
              <p:nvPr/>
            </p:nvSpPr>
            <p:spPr bwMode="auto">
              <a:xfrm>
                <a:off x="1112" y="2912"/>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33" name="Line 28">
                <a:extLst>
                  <a:ext uri="{FF2B5EF4-FFF2-40B4-BE49-F238E27FC236}">
                    <a16:creationId xmlns:a16="http://schemas.microsoft.com/office/drawing/2014/main" id="{966E9F2A-A2A3-4045-9605-DF30BBEF9C5A}"/>
                  </a:ext>
                </a:extLst>
              </p:cNvPr>
              <p:cNvSpPr>
                <a:spLocks noChangeShapeType="1"/>
              </p:cNvSpPr>
              <p:nvPr/>
            </p:nvSpPr>
            <p:spPr bwMode="auto">
              <a:xfrm>
                <a:off x="1112" y="2872"/>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34" name="Line 29">
                <a:extLst>
                  <a:ext uri="{FF2B5EF4-FFF2-40B4-BE49-F238E27FC236}">
                    <a16:creationId xmlns:a16="http://schemas.microsoft.com/office/drawing/2014/main" id="{95A29F1F-5865-0A44-92E3-1A736C6E94A9}"/>
                  </a:ext>
                </a:extLst>
              </p:cNvPr>
              <p:cNvSpPr>
                <a:spLocks noChangeShapeType="1"/>
              </p:cNvSpPr>
              <p:nvPr/>
            </p:nvSpPr>
            <p:spPr bwMode="auto">
              <a:xfrm>
                <a:off x="1112" y="2824"/>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35" name="Line 30">
                <a:extLst>
                  <a:ext uri="{FF2B5EF4-FFF2-40B4-BE49-F238E27FC236}">
                    <a16:creationId xmlns:a16="http://schemas.microsoft.com/office/drawing/2014/main" id="{61C2C552-A425-6A4D-A97F-372F6755ACB1}"/>
                  </a:ext>
                </a:extLst>
              </p:cNvPr>
              <p:cNvSpPr>
                <a:spLocks noChangeShapeType="1"/>
              </p:cNvSpPr>
              <p:nvPr/>
            </p:nvSpPr>
            <p:spPr bwMode="auto">
              <a:xfrm>
                <a:off x="1112" y="2776"/>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36" name="Line 31">
                <a:extLst>
                  <a:ext uri="{FF2B5EF4-FFF2-40B4-BE49-F238E27FC236}">
                    <a16:creationId xmlns:a16="http://schemas.microsoft.com/office/drawing/2014/main" id="{BA0B86D5-71EF-A147-BA36-A2E40D260924}"/>
                  </a:ext>
                </a:extLst>
              </p:cNvPr>
              <p:cNvSpPr>
                <a:spLocks noChangeShapeType="1"/>
              </p:cNvSpPr>
              <p:nvPr/>
            </p:nvSpPr>
            <p:spPr bwMode="auto">
              <a:xfrm>
                <a:off x="1112" y="2736"/>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37" name="Line 32">
                <a:extLst>
                  <a:ext uri="{FF2B5EF4-FFF2-40B4-BE49-F238E27FC236}">
                    <a16:creationId xmlns:a16="http://schemas.microsoft.com/office/drawing/2014/main" id="{B084CB7F-A402-8948-9928-9C0C31574468}"/>
                  </a:ext>
                </a:extLst>
              </p:cNvPr>
              <p:cNvSpPr>
                <a:spLocks noChangeShapeType="1"/>
              </p:cNvSpPr>
              <p:nvPr/>
            </p:nvSpPr>
            <p:spPr bwMode="auto">
              <a:xfrm>
                <a:off x="1112" y="2688"/>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38" name="Line 33">
                <a:extLst>
                  <a:ext uri="{FF2B5EF4-FFF2-40B4-BE49-F238E27FC236}">
                    <a16:creationId xmlns:a16="http://schemas.microsoft.com/office/drawing/2014/main" id="{8D6949A7-9B80-F946-806E-CB8D5E7E396D}"/>
                  </a:ext>
                </a:extLst>
              </p:cNvPr>
              <p:cNvSpPr>
                <a:spLocks noChangeShapeType="1"/>
              </p:cNvSpPr>
              <p:nvPr/>
            </p:nvSpPr>
            <p:spPr bwMode="auto">
              <a:xfrm>
                <a:off x="1112" y="2648"/>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39" name="Line 34">
                <a:extLst>
                  <a:ext uri="{FF2B5EF4-FFF2-40B4-BE49-F238E27FC236}">
                    <a16:creationId xmlns:a16="http://schemas.microsoft.com/office/drawing/2014/main" id="{11E81FE5-B950-D549-8E17-90D6D11AA405}"/>
                  </a:ext>
                </a:extLst>
              </p:cNvPr>
              <p:cNvSpPr>
                <a:spLocks noChangeShapeType="1"/>
              </p:cNvSpPr>
              <p:nvPr/>
            </p:nvSpPr>
            <p:spPr bwMode="auto">
              <a:xfrm>
                <a:off x="1112" y="2600"/>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40" name="Line 35">
                <a:extLst>
                  <a:ext uri="{FF2B5EF4-FFF2-40B4-BE49-F238E27FC236}">
                    <a16:creationId xmlns:a16="http://schemas.microsoft.com/office/drawing/2014/main" id="{CABBED5F-C32C-A148-A84A-D6F79098D56F}"/>
                  </a:ext>
                </a:extLst>
              </p:cNvPr>
              <p:cNvSpPr>
                <a:spLocks noChangeShapeType="1"/>
              </p:cNvSpPr>
              <p:nvPr/>
            </p:nvSpPr>
            <p:spPr bwMode="auto">
              <a:xfrm>
                <a:off x="1112" y="2552"/>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48587" name="Line 37">
              <a:extLst>
                <a:ext uri="{FF2B5EF4-FFF2-40B4-BE49-F238E27FC236}">
                  <a16:creationId xmlns:a16="http://schemas.microsoft.com/office/drawing/2014/main" id="{B195040F-2CBC-3644-8E08-313AF9B1F5A2}"/>
                </a:ext>
              </a:extLst>
            </p:cNvPr>
            <p:cNvSpPr>
              <a:spLocks noChangeShapeType="1"/>
            </p:cNvSpPr>
            <p:nvPr/>
          </p:nvSpPr>
          <p:spPr bwMode="auto">
            <a:xfrm flipV="1">
              <a:off x="1435" y="2814"/>
              <a:ext cx="0" cy="4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148588" name="Group 49">
              <a:extLst>
                <a:ext uri="{FF2B5EF4-FFF2-40B4-BE49-F238E27FC236}">
                  <a16:creationId xmlns:a16="http://schemas.microsoft.com/office/drawing/2014/main" id="{EF2D84B5-3FF4-CC44-BD86-967D74122456}"/>
                </a:ext>
              </a:extLst>
            </p:cNvPr>
            <p:cNvGrpSpPr>
              <a:grpSpLocks/>
            </p:cNvGrpSpPr>
            <p:nvPr/>
          </p:nvGrpSpPr>
          <p:grpSpPr bwMode="auto">
            <a:xfrm>
              <a:off x="1435" y="2826"/>
              <a:ext cx="0" cy="456"/>
              <a:chOff x="1568" y="2552"/>
              <a:chExt cx="0" cy="456"/>
            </a:xfrm>
          </p:grpSpPr>
          <p:sp>
            <p:nvSpPr>
              <p:cNvPr id="148619" name="Line 38">
                <a:extLst>
                  <a:ext uri="{FF2B5EF4-FFF2-40B4-BE49-F238E27FC236}">
                    <a16:creationId xmlns:a16="http://schemas.microsoft.com/office/drawing/2014/main" id="{01B3D310-6D9B-9A4F-9B36-55B94655351F}"/>
                  </a:ext>
                </a:extLst>
              </p:cNvPr>
              <p:cNvSpPr>
                <a:spLocks noChangeShapeType="1"/>
              </p:cNvSpPr>
              <p:nvPr/>
            </p:nvSpPr>
            <p:spPr bwMode="auto">
              <a:xfrm>
                <a:off x="1568" y="3008"/>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20" name="Line 39">
                <a:extLst>
                  <a:ext uri="{FF2B5EF4-FFF2-40B4-BE49-F238E27FC236}">
                    <a16:creationId xmlns:a16="http://schemas.microsoft.com/office/drawing/2014/main" id="{EA875A7C-2494-F643-886B-1303B8076053}"/>
                  </a:ext>
                </a:extLst>
              </p:cNvPr>
              <p:cNvSpPr>
                <a:spLocks noChangeShapeType="1"/>
              </p:cNvSpPr>
              <p:nvPr/>
            </p:nvSpPr>
            <p:spPr bwMode="auto">
              <a:xfrm>
                <a:off x="1568" y="2960"/>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21" name="Line 40">
                <a:extLst>
                  <a:ext uri="{FF2B5EF4-FFF2-40B4-BE49-F238E27FC236}">
                    <a16:creationId xmlns:a16="http://schemas.microsoft.com/office/drawing/2014/main" id="{DB1785BE-1821-8345-8F8D-F8BDD744B08C}"/>
                  </a:ext>
                </a:extLst>
              </p:cNvPr>
              <p:cNvSpPr>
                <a:spLocks noChangeShapeType="1"/>
              </p:cNvSpPr>
              <p:nvPr/>
            </p:nvSpPr>
            <p:spPr bwMode="auto">
              <a:xfrm>
                <a:off x="1568" y="2912"/>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22" name="Line 41">
                <a:extLst>
                  <a:ext uri="{FF2B5EF4-FFF2-40B4-BE49-F238E27FC236}">
                    <a16:creationId xmlns:a16="http://schemas.microsoft.com/office/drawing/2014/main" id="{A9261834-F7C3-9746-8D2E-F043C43C076D}"/>
                  </a:ext>
                </a:extLst>
              </p:cNvPr>
              <p:cNvSpPr>
                <a:spLocks noChangeShapeType="1"/>
              </p:cNvSpPr>
              <p:nvPr/>
            </p:nvSpPr>
            <p:spPr bwMode="auto">
              <a:xfrm>
                <a:off x="1568" y="2872"/>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23" name="Line 42">
                <a:extLst>
                  <a:ext uri="{FF2B5EF4-FFF2-40B4-BE49-F238E27FC236}">
                    <a16:creationId xmlns:a16="http://schemas.microsoft.com/office/drawing/2014/main" id="{0CE08FE8-77E6-FD42-9936-3785D74D498F}"/>
                  </a:ext>
                </a:extLst>
              </p:cNvPr>
              <p:cNvSpPr>
                <a:spLocks noChangeShapeType="1"/>
              </p:cNvSpPr>
              <p:nvPr/>
            </p:nvSpPr>
            <p:spPr bwMode="auto">
              <a:xfrm>
                <a:off x="1568" y="2824"/>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24" name="Line 43">
                <a:extLst>
                  <a:ext uri="{FF2B5EF4-FFF2-40B4-BE49-F238E27FC236}">
                    <a16:creationId xmlns:a16="http://schemas.microsoft.com/office/drawing/2014/main" id="{03F2E743-6C88-C443-95F4-3D34E04AFF6D}"/>
                  </a:ext>
                </a:extLst>
              </p:cNvPr>
              <p:cNvSpPr>
                <a:spLocks noChangeShapeType="1"/>
              </p:cNvSpPr>
              <p:nvPr/>
            </p:nvSpPr>
            <p:spPr bwMode="auto">
              <a:xfrm>
                <a:off x="1568" y="2776"/>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25" name="Line 44">
                <a:extLst>
                  <a:ext uri="{FF2B5EF4-FFF2-40B4-BE49-F238E27FC236}">
                    <a16:creationId xmlns:a16="http://schemas.microsoft.com/office/drawing/2014/main" id="{82AC314D-E7C6-2446-9E37-18EC75C24B6C}"/>
                  </a:ext>
                </a:extLst>
              </p:cNvPr>
              <p:cNvSpPr>
                <a:spLocks noChangeShapeType="1"/>
              </p:cNvSpPr>
              <p:nvPr/>
            </p:nvSpPr>
            <p:spPr bwMode="auto">
              <a:xfrm>
                <a:off x="1568" y="2736"/>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26" name="Line 45">
                <a:extLst>
                  <a:ext uri="{FF2B5EF4-FFF2-40B4-BE49-F238E27FC236}">
                    <a16:creationId xmlns:a16="http://schemas.microsoft.com/office/drawing/2014/main" id="{178BE54B-1AC6-0241-8E81-4F9FB101F21F}"/>
                  </a:ext>
                </a:extLst>
              </p:cNvPr>
              <p:cNvSpPr>
                <a:spLocks noChangeShapeType="1"/>
              </p:cNvSpPr>
              <p:nvPr/>
            </p:nvSpPr>
            <p:spPr bwMode="auto">
              <a:xfrm>
                <a:off x="1568" y="2688"/>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27" name="Line 46">
                <a:extLst>
                  <a:ext uri="{FF2B5EF4-FFF2-40B4-BE49-F238E27FC236}">
                    <a16:creationId xmlns:a16="http://schemas.microsoft.com/office/drawing/2014/main" id="{C0823AE0-70C2-4949-A94F-21DB63610F10}"/>
                  </a:ext>
                </a:extLst>
              </p:cNvPr>
              <p:cNvSpPr>
                <a:spLocks noChangeShapeType="1"/>
              </p:cNvSpPr>
              <p:nvPr/>
            </p:nvSpPr>
            <p:spPr bwMode="auto">
              <a:xfrm>
                <a:off x="1568" y="2648"/>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28" name="Line 47">
                <a:extLst>
                  <a:ext uri="{FF2B5EF4-FFF2-40B4-BE49-F238E27FC236}">
                    <a16:creationId xmlns:a16="http://schemas.microsoft.com/office/drawing/2014/main" id="{8E15954D-9024-FE47-9502-7080978404F2}"/>
                  </a:ext>
                </a:extLst>
              </p:cNvPr>
              <p:cNvSpPr>
                <a:spLocks noChangeShapeType="1"/>
              </p:cNvSpPr>
              <p:nvPr/>
            </p:nvSpPr>
            <p:spPr bwMode="auto">
              <a:xfrm>
                <a:off x="1568" y="2600"/>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29" name="Line 48">
                <a:extLst>
                  <a:ext uri="{FF2B5EF4-FFF2-40B4-BE49-F238E27FC236}">
                    <a16:creationId xmlns:a16="http://schemas.microsoft.com/office/drawing/2014/main" id="{9B72A99E-07C3-094F-961B-F271A66D81AE}"/>
                  </a:ext>
                </a:extLst>
              </p:cNvPr>
              <p:cNvSpPr>
                <a:spLocks noChangeShapeType="1"/>
              </p:cNvSpPr>
              <p:nvPr/>
            </p:nvSpPr>
            <p:spPr bwMode="auto">
              <a:xfrm>
                <a:off x="1568" y="2552"/>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48589" name="Line 50">
              <a:extLst>
                <a:ext uri="{FF2B5EF4-FFF2-40B4-BE49-F238E27FC236}">
                  <a16:creationId xmlns:a16="http://schemas.microsoft.com/office/drawing/2014/main" id="{14F209A4-2553-B245-8B72-DC6ED39B61C3}"/>
                </a:ext>
              </a:extLst>
            </p:cNvPr>
            <p:cNvSpPr>
              <a:spLocks noChangeShapeType="1"/>
            </p:cNvSpPr>
            <p:nvPr/>
          </p:nvSpPr>
          <p:spPr bwMode="auto">
            <a:xfrm flipV="1">
              <a:off x="1891" y="2814"/>
              <a:ext cx="0" cy="4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148590" name="Group 62">
              <a:extLst>
                <a:ext uri="{FF2B5EF4-FFF2-40B4-BE49-F238E27FC236}">
                  <a16:creationId xmlns:a16="http://schemas.microsoft.com/office/drawing/2014/main" id="{4DAB9677-381F-3341-855F-BE4A03F4F6C7}"/>
                </a:ext>
              </a:extLst>
            </p:cNvPr>
            <p:cNvGrpSpPr>
              <a:grpSpLocks/>
            </p:cNvGrpSpPr>
            <p:nvPr/>
          </p:nvGrpSpPr>
          <p:grpSpPr bwMode="auto">
            <a:xfrm>
              <a:off x="1891" y="2826"/>
              <a:ext cx="0" cy="456"/>
              <a:chOff x="2024" y="2552"/>
              <a:chExt cx="0" cy="456"/>
            </a:xfrm>
          </p:grpSpPr>
          <p:sp>
            <p:nvSpPr>
              <p:cNvPr id="148608" name="Line 51">
                <a:extLst>
                  <a:ext uri="{FF2B5EF4-FFF2-40B4-BE49-F238E27FC236}">
                    <a16:creationId xmlns:a16="http://schemas.microsoft.com/office/drawing/2014/main" id="{44146B10-63E9-1948-9DE5-5E77072916A8}"/>
                  </a:ext>
                </a:extLst>
              </p:cNvPr>
              <p:cNvSpPr>
                <a:spLocks noChangeShapeType="1"/>
              </p:cNvSpPr>
              <p:nvPr/>
            </p:nvSpPr>
            <p:spPr bwMode="auto">
              <a:xfrm>
                <a:off x="2024" y="3008"/>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09" name="Line 52">
                <a:extLst>
                  <a:ext uri="{FF2B5EF4-FFF2-40B4-BE49-F238E27FC236}">
                    <a16:creationId xmlns:a16="http://schemas.microsoft.com/office/drawing/2014/main" id="{10678488-B6F8-2348-A7D9-837401844530}"/>
                  </a:ext>
                </a:extLst>
              </p:cNvPr>
              <p:cNvSpPr>
                <a:spLocks noChangeShapeType="1"/>
              </p:cNvSpPr>
              <p:nvPr/>
            </p:nvSpPr>
            <p:spPr bwMode="auto">
              <a:xfrm>
                <a:off x="2024" y="2960"/>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10" name="Line 53">
                <a:extLst>
                  <a:ext uri="{FF2B5EF4-FFF2-40B4-BE49-F238E27FC236}">
                    <a16:creationId xmlns:a16="http://schemas.microsoft.com/office/drawing/2014/main" id="{3023B581-FA20-5F44-8D30-6C2178804FE3}"/>
                  </a:ext>
                </a:extLst>
              </p:cNvPr>
              <p:cNvSpPr>
                <a:spLocks noChangeShapeType="1"/>
              </p:cNvSpPr>
              <p:nvPr/>
            </p:nvSpPr>
            <p:spPr bwMode="auto">
              <a:xfrm>
                <a:off x="2024" y="2912"/>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11" name="Line 54">
                <a:extLst>
                  <a:ext uri="{FF2B5EF4-FFF2-40B4-BE49-F238E27FC236}">
                    <a16:creationId xmlns:a16="http://schemas.microsoft.com/office/drawing/2014/main" id="{6F984A16-1248-5C48-9556-E8B835791A8F}"/>
                  </a:ext>
                </a:extLst>
              </p:cNvPr>
              <p:cNvSpPr>
                <a:spLocks noChangeShapeType="1"/>
              </p:cNvSpPr>
              <p:nvPr/>
            </p:nvSpPr>
            <p:spPr bwMode="auto">
              <a:xfrm>
                <a:off x="2024" y="2872"/>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12" name="Line 55">
                <a:extLst>
                  <a:ext uri="{FF2B5EF4-FFF2-40B4-BE49-F238E27FC236}">
                    <a16:creationId xmlns:a16="http://schemas.microsoft.com/office/drawing/2014/main" id="{4B92E95B-CEBB-C147-AEF9-50DA43A47014}"/>
                  </a:ext>
                </a:extLst>
              </p:cNvPr>
              <p:cNvSpPr>
                <a:spLocks noChangeShapeType="1"/>
              </p:cNvSpPr>
              <p:nvPr/>
            </p:nvSpPr>
            <p:spPr bwMode="auto">
              <a:xfrm>
                <a:off x="2024" y="2824"/>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13" name="Line 56">
                <a:extLst>
                  <a:ext uri="{FF2B5EF4-FFF2-40B4-BE49-F238E27FC236}">
                    <a16:creationId xmlns:a16="http://schemas.microsoft.com/office/drawing/2014/main" id="{F8984B08-2D7E-B24A-AB77-072F502B9BDE}"/>
                  </a:ext>
                </a:extLst>
              </p:cNvPr>
              <p:cNvSpPr>
                <a:spLocks noChangeShapeType="1"/>
              </p:cNvSpPr>
              <p:nvPr/>
            </p:nvSpPr>
            <p:spPr bwMode="auto">
              <a:xfrm>
                <a:off x="2024" y="2776"/>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14" name="Line 57">
                <a:extLst>
                  <a:ext uri="{FF2B5EF4-FFF2-40B4-BE49-F238E27FC236}">
                    <a16:creationId xmlns:a16="http://schemas.microsoft.com/office/drawing/2014/main" id="{9E2E6BFD-7894-5344-AA29-F19864EB902C}"/>
                  </a:ext>
                </a:extLst>
              </p:cNvPr>
              <p:cNvSpPr>
                <a:spLocks noChangeShapeType="1"/>
              </p:cNvSpPr>
              <p:nvPr/>
            </p:nvSpPr>
            <p:spPr bwMode="auto">
              <a:xfrm>
                <a:off x="2024" y="2736"/>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15" name="Line 58">
                <a:extLst>
                  <a:ext uri="{FF2B5EF4-FFF2-40B4-BE49-F238E27FC236}">
                    <a16:creationId xmlns:a16="http://schemas.microsoft.com/office/drawing/2014/main" id="{24915EE2-FA9F-2544-867B-7918338E4FFF}"/>
                  </a:ext>
                </a:extLst>
              </p:cNvPr>
              <p:cNvSpPr>
                <a:spLocks noChangeShapeType="1"/>
              </p:cNvSpPr>
              <p:nvPr/>
            </p:nvSpPr>
            <p:spPr bwMode="auto">
              <a:xfrm>
                <a:off x="2024" y="2688"/>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16" name="Line 59">
                <a:extLst>
                  <a:ext uri="{FF2B5EF4-FFF2-40B4-BE49-F238E27FC236}">
                    <a16:creationId xmlns:a16="http://schemas.microsoft.com/office/drawing/2014/main" id="{A7AC14E0-2871-5F4F-BA70-55A0B8F238C4}"/>
                  </a:ext>
                </a:extLst>
              </p:cNvPr>
              <p:cNvSpPr>
                <a:spLocks noChangeShapeType="1"/>
              </p:cNvSpPr>
              <p:nvPr/>
            </p:nvSpPr>
            <p:spPr bwMode="auto">
              <a:xfrm>
                <a:off x="2024" y="2648"/>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17" name="Line 60">
                <a:extLst>
                  <a:ext uri="{FF2B5EF4-FFF2-40B4-BE49-F238E27FC236}">
                    <a16:creationId xmlns:a16="http://schemas.microsoft.com/office/drawing/2014/main" id="{B9074C41-17D4-C146-8C20-4A7D8FCC2B48}"/>
                  </a:ext>
                </a:extLst>
              </p:cNvPr>
              <p:cNvSpPr>
                <a:spLocks noChangeShapeType="1"/>
              </p:cNvSpPr>
              <p:nvPr/>
            </p:nvSpPr>
            <p:spPr bwMode="auto">
              <a:xfrm>
                <a:off x="2024" y="2600"/>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18" name="Line 61">
                <a:extLst>
                  <a:ext uri="{FF2B5EF4-FFF2-40B4-BE49-F238E27FC236}">
                    <a16:creationId xmlns:a16="http://schemas.microsoft.com/office/drawing/2014/main" id="{DC792661-FFE9-7E4F-B03E-D92AF9712087}"/>
                  </a:ext>
                </a:extLst>
              </p:cNvPr>
              <p:cNvSpPr>
                <a:spLocks noChangeShapeType="1"/>
              </p:cNvSpPr>
              <p:nvPr/>
            </p:nvSpPr>
            <p:spPr bwMode="auto">
              <a:xfrm>
                <a:off x="2024" y="2552"/>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48591" name="Group 75">
              <a:extLst>
                <a:ext uri="{FF2B5EF4-FFF2-40B4-BE49-F238E27FC236}">
                  <a16:creationId xmlns:a16="http://schemas.microsoft.com/office/drawing/2014/main" id="{7C4F1266-AA48-994A-814B-C74E1743FBD5}"/>
                </a:ext>
              </a:extLst>
            </p:cNvPr>
            <p:cNvGrpSpPr>
              <a:grpSpLocks/>
            </p:cNvGrpSpPr>
            <p:nvPr/>
          </p:nvGrpSpPr>
          <p:grpSpPr bwMode="auto">
            <a:xfrm>
              <a:off x="2347" y="2842"/>
              <a:ext cx="0" cy="448"/>
              <a:chOff x="2480" y="2568"/>
              <a:chExt cx="0" cy="448"/>
            </a:xfrm>
          </p:grpSpPr>
          <p:sp>
            <p:nvSpPr>
              <p:cNvPr id="148597" name="Line 64">
                <a:extLst>
                  <a:ext uri="{FF2B5EF4-FFF2-40B4-BE49-F238E27FC236}">
                    <a16:creationId xmlns:a16="http://schemas.microsoft.com/office/drawing/2014/main" id="{45267621-7D5B-634E-944E-8D541546BB1F}"/>
                  </a:ext>
                </a:extLst>
              </p:cNvPr>
              <p:cNvSpPr>
                <a:spLocks noChangeShapeType="1"/>
              </p:cNvSpPr>
              <p:nvPr/>
            </p:nvSpPr>
            <p:spPr bwMode="auto">
              <a:xfrm>
                <a:off x="2480" y="3016"/>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98" name="Line 65">
                <a:extLst>
                  <a:ext uri="{FF2B5EF4-FFF2-40B4-BE49-F238E27FC236}">
                    <a16:creationId xmlns:a16="http://schemas.microsoft.com/office/drawing/2014/main" id="{9A191B7D-7D64-DC43-B74D-52675979806A}"/>
                  </a:ext>
                </a:extLst>
              </p:cNvPr>
              <p:cNvSpPr>
                <a:spLocks noChangeShapeType="1"/>
              </p:cNvSpPr>
              <p:nvPr/>
            </p:nvSpPr>
            <p:spPr bwMode="auto">
              <a:xfrm>
                <a:off x="2480" y="2968"/>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99" name="Line 66">
                <a:extLst>
                  <a:ext uri="{FF2B5EF4-FFF2-40B4-BE49-F238E27FC236}">
                    <a16:creationId xmlns:a16="http://schemas.microsoft.com/office/drawing/2014/main" id="{1384FB75-96A1-6D4E-A95D-86049F3A1AF0}"/>
                  </a:ext>
                </a:extLst>
              </p:cNvPr>
              <p:cNvSpPr>
                <a:spLocks noChangeShapeType="1"/>
              </p:cNvSpPr>
              <p:nvPr/>
            </p:nvSpPr>
            <p:spPr bwMode="auto">
              <a:xfrm>
                <a:off x="2480" y="2928"/>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00" name="Line 67">
                <a:extLst>
                  <a:ext uri="{FF2B5EF4-FFF2-40B4-BE49-F238E27FC236}">
                    <a16:creationId xmlns:a16="http://schemas.microsoft.com/office/drawing/2014/main" id="{D2D57BD0-D12B-8C42-A079-D33A81E037E5}"/>
                  </a:ext>
                </a:extLst>
              </p:cNvPr>
              <p:cNvSpPr>
                <a:spLocks noChangeShapeType="1"/>
              </p:cNvSpPr>
              <p:nvPr/>
            </p:nvSpPr>
            <p:spPr bwMode="auto">
              <a:xfrm>
                <a:off x="2480" y="2880"/>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01" name="Line 68">
                <a:extLst>
                  <a:ext uri="{FF2B5EF4-FFF2-40B4-BE49-F238E27FC236}">
                    <a16:creationId xmlns:a16="http://schemas.microsoft.com/office/drawing/2014/main" id="{4823AFEA-A7D6-B849-AEB3-28BFBD040EA3}"/>
                  </a:ext>
                </a:extLst>
              </p:cNvPr>
              <p:cNvSpPr>
                <a:spLocks noChangeShapeType="1"/>
              </p:cNvSpPr>
              <p:nvPr/>
            </p:nvSpPr>
            <p:spPr bwMode="auto">
              <a:xfrm>
                <a:off x="2480" y="2840"/>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02" name="Line 69">
                <a:extLst>
                  <a:ext uri="{FF2B5EF4-FFF2-40B4-BE49-F238E27FC236}">
                    <a16:creationId xmlns:a16="http://schemas.microsoft.com/office/drawing/2014/main" id="{2286181E-EBDB-C742-8C05-52E00DEC4EEE}"/>
                  </a:ext>
                </a:extLst>
              </p:cNvPr>
              <p:cNvSpPr>
                <a:spLocks noChangeShapeType="1"/>
              </p:cNvSpPr>
              <p:nvPr/>
            </p:nvSpPr>
            <p:spPr bwMode="auto">
              <a:xfrm>
                <a:off x="2480" y="2792"/>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03" name="Line 70">
                <a:extLst>
                  <a:ext uri="{FF2B5EF4-FFF2-40B4-BE49-F238E27FC236}">
                    <a16:creationId xmlns:a16="http://schemas.microsoft.com/office/drawing/2014/main" id="{A5591BCF-B0E2-3149-85EC-37CA9D7E8DCC}"/>
                  </a:ext>
                </a:extLst>
              </p:cNvPr>
              <p:cNvSpPr>
                <a:spLocks noChangeShapeType="1"/>
              </p:cNvSpPr>
              <p:nvPr/>
            </p:nvSpPr>
            <p:spPr bwMode="auto">
              <a:xfrm>
                <a:off x="2480" y="2744"/>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04" name="Line 71">
                <a:extLst>
                  <a:ext uri="{FF2B5EF4-FFF2-40B4-BE49-F238E27FC236}">
                    <a16:creationId xmlns:a16="http://schemas.microsoft.com/office/drawing/2014/main" id="{09F4CDE1-085D-9E43-A3F8-9ECEB4963260}"/>
                  </a:ext>
                </a:extLst>
              </p:cNvPr>
              <p:cNvSpPr>
                <a:spLocks noChangeShapeType="1"/>
              </p:cNvSpPr>
              <p:nvPr/>
            </p:nvSpPr>
            <p:spPr bwMode="auto">
              <a:xfrm>
                <a:off x="2480" y="2704"/>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05" name="Line 72">
                <a:extLst>
                  <a:ext uri="{FF2B5EF4-FFF2-40B4-BE49-F238E27FC236}">
                    <a16:creationId xmlns:a16="http://schemas.microsoft.com/office/drawing/2014/main" id="{B27B5DC3-85D2-C044-9D57-C6ABEB312E93}"/>
                  </a:ext>
                </a:extLst>
              </p:cNvPr>
              <p:cNvSpPr>
                <a:spLocks noChangeShapeType="1"/>
              </p:cNvSpPr>
              <p:nvPr/>
            </p:nvSpPr>
            <p:spPr bwMode="auto">
              <a:xfrm>
                <a:off x="2480" y="2656"/>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06" name="Line 73">
                <a:extLst>
                  <a:ext uri="{FF2B5EF4-FFF2-40B4-BE49-F238E27FC236}">
                    <a16:creationId xmlns:a16="http://schemas.microsoft.com/office/drawing/2014/main" id="{A466FB92-6C30-EF4E-8D9A-C625C7F5CD83}"/>
                  </a:ext>
                </a:extLst>
              </p:cNvPr>
              <p:cNvSpPr>
                <a:spLocks noChangeShapeType="1"/>
              </p:cNvSpPr>
              <p:nvPr/>
            </p:nvSpPr>
            <p:spPr bwMode="auto">
              <a:xfrm>
                <a:off x="2480" y="2608"/>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607" name="Line 74">
                <a:extLst>
                  <a:ext uri="{FF2B5EF4-FFF2-40B4-BE49-F238E27FC236}">
                    <a16:creationId xmlns:a16="http://schemas.microsoft.com/office/drawing/2014/main" id="{C69764F9-C613-454F-983F-E1E072B79984}"/>
                  </a:ext>
                </a:extLst>
              </p:cNvPr>
              <p:cNvSpPr>
                <a:spLocks noChangeShapeType="1"/>
              </p:cNvSpPr>
              <p:nvPr/>
            </p:nvSpPr>
            <p:spPr bwMode="auto">
              <a:xfrm>
                <a:off x="2480" y="2568"/>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48592" name="Rectangle 76">
              <a:extLst>
                <a:ext uri="{FF2B5EF4-FFF2-40B4-BE49-F238E27FC236}">
                  <a16:creationId xmlns:a16="http://schemas.microsoft.com/office/drawing/2014/main" id="{4CAD9F9A-079B-9542-80CF-155ADD4A1053}"/>
                </a:ext>
              </a:extLst>
            </p:cNvPr>
            <p:cNvSpPr>
              <a:spLocks noChangeArrowheads="1"/>
            </p:cNvSpPr>
            <p:nvPr/>
          </p:nvSpPr>
          <p:spPr bwMode="auto">
            <a:xfrm>
              <a:off x="299" y="2866"/>
              <a:ext cx="384" cy="1272"/>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48593" name="Rectangle 77">
              <a:extLst>
                <a:ext uri="{FF2B5EF4-FFF2-40B4-BE49-F238E27FC236}">
                  <a16:creationId xmlns:a16="http://schemas.microsoft.com/office/drawing/2014/main" id="{D4994DE2-79F0-064F-8057-B2EE08AF27DE}"/>
                </a:ext>
              </a:extLst>
            </p:cNvPr>
            <p:cNvSpPr>
              <a:spLocks noChangeArrowheads="1"/>
            </p:cNvSpPr>
            <p:nvPr/>
          </p:nvSpPr>
          <p:spPr bwMode="auto">
            <a:xfrm>
              <a:off x="187" y="2826"/>
              <a:ext cx="408" cy="1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300"/>
                </a:lnSpc>
              </a:pPr>
              <a:r>
                <a:rPr lang="en-US" altLang="ko-KR" sz="1600">
                  <a:solidFill>
                    <a:srgbClr val="000000"/>
                  </a:solidFill>
                  <a:latin typeface="Tahoma" panose="020B0604030504040204" pitchFamily="34" charset="0"/>
                  <a:ea typeface="굴림" panose="020B0600000101010101" pitchFamily="34" charset="-127"/>
                </a:rPr>
                <a:t>S</a:t>
              </a:r>
            </a:p>
            <a:p>
              <a:pPr algn="r">
                <a:lnSpc>
                  <a:spcPts val="2300"/>
                </a:lnSpc>
              </a:pPr>
              <a:r>
                <a:rPr lang="en-US" altLang="ko-KR" sz="1600">
                  <a:solidFill>
                    <a:srgbClr val="000000"/>
                  </a:solidFill>
                  <a:latin typeface="Tahoma" panose="020B0604030504040204" pitchFamily="34" charset="0"/>
                  <a:ea typeface="굴림" panose="020B0600000101010101" pitchFamily="34" charset="-127"/>
                </a:rPr>
                <a:t>R</a:t>
              </a:r>
            </a:p>
            <a:p>
              <a:pPr algn="r">
                <a:lnSpc>
                  <a:spcPts val="2300"/>
                </a:lnSpc>
              </a:pPr>
              <a:r>
                <a:rPr lang="en-US" altLang="ko-KR" sz="1600">
                  <a:solidFill>
                    <a:srgbClr val="000000"/>
                  </a:solidFill>
                  <a:latin typeface="Tahoma" panose="020B0604030504040204" pitchFamily="34" charset="0"/>
                  <a:ea typeface="굴림" panose="020B0600000101010101" pitchFamily="34" charset="-127"/>
                </a:rPr>
                <a:t>CLK</a:t>
              </a:r>
            </a:p>
            <a:p>
              <a:pPr algn="r">
                <a:lnSpc>
                  <a:spcPts val="2300"/>
                </a:lnSpc>
              </a:pPr>
              <a:r>
                <a:rPr lang="en-US" altLang="ko-KR" sz="1600">
                  <a:solidFill>
                    <a:srgbClr val="000000"/>
                  </a:solidFill>
                  <a:latin typeface="Tahoma" panose="020B0604030504040204" pitchFamily="34" charset="0"/>
                  <a:ea typeface="굴림" panose="020B0600000101010101" pitchFamily="34" charset="-127"/>
                </a:rPr>
                <a:t>P</a:t>
              </a:r>
            </a:p>
            <a:p>
              <a:pPr algn="r">
                <a:lnSpc>
                  <a:spcPts val="2300"/>
                </a:lnSpc>
              </a:pPr>
              <a:r>
                <a:rPr lang="en-US" altLang="ko-KR" sz="1600">
                  <a:solidFill>
                    <a:srgbClr val="000000"/>
                  </a:solidFill>
                  <a:latin typeface="Tahoma" panose="020B0604030504040204" pitchFamily="34" charset="0"/>
                  <a:ea typeface="굴림" panose="020B0600000101010101" pitchFamily="34" charset="-127"/>
                </a:rPr>
                <a:t>P’</a:t>
              </a:r>
            </a:p>
            <a:p>
              <a:pPr algn="r">
                <a:lnSpc>
                  <a:spcPts val="2300"/>
                </a:lnSpc>
              </a:pPr>
              <a:r>
                <a:rPr lang="en-US" altLang="ko-KR" sz="1600">
                  <a:solidFill>
                    <a:srgbClr val="000000"/>
                  </a:solidFill>
                  <a:latin typeface="Tahoma" panose="020B0604030504040204" pitchFamily="34" charset="0"/>
                  <a:ea typeface="굴림" panose="020B0600000101010101" pitchFamily="34" charset="-127"/>
                </a:rPr>
                <a:t>Q</a:t>
              </a:r>
            </a:p>
            <a:p>
              <a:pPr algn="r">
                <a:lnSpc>
                  <a:spcPts val="23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48594" name="Rectangle 78">
              <a:extLst>
                <a:ext uri="{FF2B5EF4-FFF2-40B4-BE49-F238E27FC236}">
                  <a16:creationId xmlns:a16="http://schemas.microsoft.com/office/drawing/2014/main" id="{F3C1FE3A-578B-414F-9CC5-5CC428CAB022}"/>
                </a:ext>
              </a:extLst>
            </p:cNvPr>
            <p:cNvSpPr>
              <a:spLocks noChangeArrowheads="1"/>
            </p:cNvSpPr>
            <p:nvPr/>
          </p:nvSpPr>
          <p:spPr bwMode="auto">
            <a:xfrm>
              <a:off x="1235" y="2586"/>
              <a:ext cx="464"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1600"/>
                </a:lnSpc>
              </a:pPr>
              <a:r>
                <a:rPr lang="en-US" altLang="ko-KR" sz="1600">
                  <a:solidFill>
                    <a:srgbClr val="000000"/>
                  </a:solidFill>
                  <a:latin typeface="Tahoma" panose="020B0604030504040204" pitchFamily="34" charset="0"/>
                  <a:ea typeface="굴림" panose="020B0600000101010101" pitchFamily="34" charset="-127"/>
                </a:rPr>
                <a:t>Reset</a:t>
              </a:r>
            </a:p>
          </p:txBody>
        </p:sp>
        <p:sp>
          <p:nvSpPr>
            <p:cNvPr id="148595" name="Rectangle 80">
              <a:extLst>
                <a:ext uri="{FF2B5EF4-FFF2-40B4-BE49-F238E27FC236}">
                  <a16:creationId xmlns:a16="http://schemas.microsoft.com/office/drawing/2014/main" id="{84940BF2-5716-8E4B-A3A2-981F465AA547}"/>
                </a:ext>
              </a:extLst>
            </p:cNvPr>
            <p:cNvSpPr>
              <a:spLocks noChangeArrowheads="1"/>
            </p:cNvSpPr>
            <p:nvPr/>
          </p:nvSpPr>
          <p:spPr bwMode="auto">
            <a:xfrm>
              <a:off x="2275" y="3418"/>
              <a:ext cx="608"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ts val="1600"/>
                </a:lnSpc>
              </a:pPr>
              <a:r>
                <a:rPr lang="en-US" altLang="ko-KR" sz="1600">
                  <a:solidFill>
                    <a:srgbClr val="000000"/>
                  </a:solidFill>
                  <a:latin typeface="Tahoma" panose="020B0604030504040204" pitchFamily="34" charset="0"/>
                  <a:ea typeface="굴림" panose="020B0600000101010101" pitchFamily="34" charset="-127"/>
                </a:rPr>
                <a:t>Master</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Outputs</a:t>
              </a:r>
            </a:p>
          </p:txBody>
        </p:sp>
        <p:sp>
          <p:nvSpPr>
            <p:cNvPr id="148596" name="Rectangle 81">
              <a:extLst>
                <a:ext uri="{FF2B5EF4-FFF2-40B4-BE49-F238E27FC236}">
                  <a16:creationId xmlns:a16="http://schemas.microsoft.com/office/drawing/2014/main" id="{6003096B-875D-6849-8538-D97959AC1488}"/>
                </a:ext>
              </a:extLst>
            </p:cNvPr>
            <p:cNvSpPr>
              <a:spLocks noChangeArrowheads="1"/>
            </p:cNvSpPr>
            <p:nvPr/>
          </p:nvSpPr>
          <p:spPr bwMode="auto">
            <a:xfrm>
              <a:off x="2299" y="3802"/>
              <a:ext cx="608"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ts val="1600"/>
                </a:lnSpc>
              </a:pPr>
              <a:r>
                <a:rPr lang="en-US" altLang="ko-KR" sz="1600">
                  <a:solidFill>
                    <a:srgbClr val="000000"/>
                  </a:solidFill>
                  <a:latin typeface="Tahoma" panose="020B0604030504040204" pitchFamily="34" charset="0"/>
                  <a:ea typeface="굴림" panose="020B0600000101010101" pitchFamily="34" charset="-127"/>
                </a:rPr>
                <a:t>Slave</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Outputs</a:t>
              </a:r>
            </a:p>
          </p:txBody>
        </p:sp>
      </p:grpSp>
      <p:sp>
        <p:nvSpPr>
          <p:cNvPr id="148484" name="Rectangle 175">
            <a:extLst>
              <a:ext uri="{FF2B5EF4-FFF2-40B4-BE49-F238E27FC236}">
                <a16:creationId xmlns:a16="http://schemas.microsoft.com/office/drawing/2014/main" id="{96744F55-5363-5140-9463-BAB3BC637374}"/>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The 1s catching problem</a:t>
            </a:r>
          </a:p>
        </p:txBody>
      </p:sp>
      <p:sp>
        <p:nvSpPr>
          <p:cNvPr id="148485" name="Rectangle 176">
            <a:extLst>
              <a:ext uri="{FF2B5EF4-FFF2-40B4-BE49-F238E27FC236}">
                <a16:creationId xmlns:a16="http://schemas.microsoft.com/office/drawing/2014/main" id="{5B6607D3-D8D8-0C44-B4E3-1722D1594067}"/>
              </a:ext>
            </a:extLst>
          </p:cNvPr>
          <p:cNvSpPr>
            <a:spLocks noGrp="1" noChangeArrowheads="1"/>
          </p:cNvSpPr>
          <p:nvPr>
            <p:ph type="body" idx="1"/>
          </p:nvPr>
        </p:nvSpPr>
        <p:spPr>
          <a:xfrm>
            <a:off x="379413" y="914400"/>
            <a:ext cx="8545512" cy="4589463"/>
          </a:xfrm>
        </p:spPr>
        <p:txBody>
          <a:bodyPr/>
          <a:lstStyle/>
          <a:p>
            <a:pPr eaLnBrk="1" hangingPunct="1"/>
            <a:r>
              <a:rPr lang="en-US" altLang="ko-KR" b="1">
                <a:ea typeface="굴림" panose="020B0600000101010101" pitchFamily="34" charset="-127"/>
              </a:rPr>
              <a:t>In first R-S stage of master-slave FF</a:t>
            </a:r>
          </a:p>
          <a:p>
            <a:pPr lvl="1" eaLnBrk="1" hangingPunct="1"/>
            <a:r>
              <a:rPr lang="en-US" altLang="ko-KR">
                <a:ea typeface="굴림" panose="020B0600000101010101" pitchFamily="34" charset="-127"/>
              </a:rPr>
              <a:t>0-1-0 glitch on R or S while clock is high is "caught" by master stage</a:t>
            </a:r>
          </a:p>
          <a:p>
            <a:pPr lvl="1" eaLnBrk="1" hangingPunct="1"/>
            <a:r>
              <a:rPr lang="en-US" altLang="ko-KR">
                <a:ea typeface="굴림" panose="020B0600000101010101" pitchFamily="34" charset="-127"/>
              </a:rPr>
              <a:t>leads to constraints on logic to be hazard-free</a:t>
            </a:r>
          </a:p>
        </p:txBody>
      </p:sp>
      <p:sp>
        <p:nvSpPr>
          <p:cNvPr id="148486" name="Rectangle 178">
            <a:extLst>
              <a:ext uri="{FF2B5EF4-FFF2-40B4-BE49-F238E27FC236}">
                <a16:creationId xmlns:a16="http://schemas.microsoft.com/office/drawing/2014/main" id="{A55CB160-147A-0344-A7B4-418180161F1E}"/>
              </a:ext>
            </a:extLst>
          </p:cNvPr>
          <p:cNvSpPr>
            <a:spLocks noChangeArrowheads="1"/>
          </p:cNvSpPr>
          <p:nvPr/>
        </p:nvSpPr>
        <p:spPr bwMode="auto">
          <a:xfrm>
            <a:off x="5089525" y="2143125"/>
            <a:ext cx="12731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FF0000"/>
                </a:solidFill>
                <a:latin typeface="Tahoma" panose="020B0604030504040204" pitchFamily="34" charset="0"/>
                <a:ea typeface="굴림" panose="020B0600000101010101" pitchFamily="34" charset="-127"/>
              </a:rPr>
              <a:t>master stage</a:t>
            </a:r>
          </a:p>
        </p:txBody>
      </p:sp>
      <p:sp>
        <p:nvSpPr>
          <p:cNvPr id="148487" name="Rectangle 179">
            <a:extLst>
              <a:ext uri="{FF2B5EF4-FFF2-40B4-BE49-F238E27FC236}">
                <a16:creationId xmlns:a16="http://schemas.microsoft.com/office/drawing/2014/main" id="{0EAC0B62-AD36-2C4A-807D-543621EFA85F}"/>
              </a:ext>
            </a:extLst>
          </p:cNvPr>
          <p:cNvSpPr>
            <a:spLocks noChangeArrowheads="1"/>
          </p:cNvSpPr>
          <p:nvPr/>
        </p:nvSpPr>
        <p:spPr bwMode="auto">
          <a:xfrm>
            <a:off x="7589838" y="2160588"/>
            <a:ext cx="11572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FF0000"/>
                </a:solidFill>
                <a:latin typeface="Tahoma" panose="020B0604030504040204" pitchFamily="34" charset="0"/>
                <a:ea typeface="굴림" panose="020B0600000101010101" pitchFamily="34" charset="-127"/>
              </a:rPr>
              <a:t>slave stage</a:t>
            </a:r>
          </a:p>
        </p:txBody>
      </p:sp>
      <p:grpSp>
        <p:nvGrpSpPr>
          <p:cNvPr id="148488" name="Group 180">
            <a:extLst>
              <a:ext uri="{FF2B5EF4-FFF2-40B4-BE49-F238E27FC236}">
                <a16:creationId xmlns:a16="http://schemas.microsoft.com/office/drawing/2014/main" id="{1BAB8E51-5976-2A46-83EB-4E4145ABBED0}"/>
              </a:ext>
            </a:extLst>
          </p:cNvPr>
          <p:cNvGrpSpPr>
            <a:grpSpLocks/>
          </p:cNvGrpSpPr>
          <p:nvPr/>
        </p:nvGrpSpPr>
        <p:grpSpPr bwMode="auto">
          <a:xfrm>
            <a:off x="5349875" y="3321050"/>
            <a:ext cx="681038" cy="327025"/>
            <a:chOff x="1732" y="3524"/>
            <a:chExt cx="616" cy="296"/>
          </a:xfrm>
        </p:grpSpPr>
        <p:sp>
          <p:nvSpPr>
            <p:cNvPr id="148572" name="Line 181">
              <a:extLst>
                <a:ext uri="{FF2B5EF4-FFF2-40B4-BE49-F238E27FC236}">
                  <a16:creationId xmlns:a16="http://schemas.microsoft.com/office/drawing/2014/main" id="{B83DF0A7-C29E-8342-831E-0DAF576DF408}"/>
                </a:ext>
              </a:extLst>
            </p:cNvPr>
            <p:cNvSpPr>
              <a:spLocks noChangeShapeType="1"/>
            </p:cNvSpPr>
            <p:nvPr/>
          </p:nvSpPr>
          <p:spPr bwMode="auto">
            <a:xfrm>
              <a:off x="1892" y="3524"/>
              <a:ext cx="224"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73" name="Line 182">
              <a:extLst>
                <a:ext uri="{FF2B5EF4-FFF2-40B4-BE49-F238E27FC236}">
                  <a16:creationId xmlns:a16="http://schemas.microsoft.com/office/drawing/2014/main" id="{69D09883-4EBF-E845-B462-1AB482576983}"/>
                </a:ext>
              </a:extLst>
            </p:cNvPr>
            <p:cNvSpPr>
              <a:spLocks noChangeShapeType="1"/>
            </p:cNvSpPr>
            <p:nvPr/>
          </p:nvSpPr>
          <p:spPr bwMode="auto">
            <a:xfrm flipV="1">
              <a:off x="1892" y="3660"/>
              <a:ext cx="224" cy="1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74" name="Line 183">
              <a:extLst>
                <a:ext uri="{FF2B5EF4-FFF2-40B4-BE49-F238E27FC236}">
                  <a16:creationId xmlns:a16="http://schemas.microsoft.com/office/drawing/2014/main" id="{D36DD9E8-E517-9C45-936D-A1E5180EB6BA}"/>
                </a:ext>
              </a:extLst>
            </p:cNvPr>
            <p:cNvSpPr>
              <a:spLocks noChangeShapeType="1"/>
            </p:cNvSpPr>
            <p:nvPr/>
          </p:nvSpPr>
          <p:spPr bwMode="auto">
            <a:xfrm>
              <a:off x="1888" y="3524"/>
              <a:ext cx="0" cy="2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75" name="Oval 184">
              <a:extLst>
                <a:ext uri="{FF2B5EF4-FFF2-40B4-BE49-F238E27FC236}">
                  <a16:creationId xmlns:a16="http://schemas.microsoft.com/office/drawing/2014/main" id="{264BCE8A-5E5B-8442-8F25-DB756440E21B}"/>
                </a:ext>
              </a:extLst>
            </p:cNvPr>
            <p:cNvSpPr>
              <a:spLocks noChangeArrowheads="1"/>
            </p:cNvSpPr>
            <p:nvPr/>
          </p:nvSpPr>
          <p:spPr bwMode="auto">
            <a:xfrm>
              <a:off x="2124" y="3636"/>
              <a:ext cx="64" cy="64"/>
            </a:xfrm>
            <a:prstGeom prst="ellipse">
              <a:avLst/>
            </a:prstGeom>
            <a:solidFill>
              <a:srgbClr val="FFFFFF"/>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48576" name="Line 185">
              <a:extLst>
                <a:ext uri="{FF2B5EF4-FFF2-40B4-BE49-F238E27FC236}">
                  <a16:creationId xmlns:a16="http://schemas.microsoft.com/office/drawing/2014/main" id="{75659148-66AE-144E-9123-192B7C9223DB}"/>
                </a:ext>
              </a:extLst>
            </p:cNvPr>
            <p:cNvSpPr>
              <a:spLocks noChangeShapeType="1"/>
            </p:cNvSpPr>
            <p:nvPr/>
          </p:nvSpPr>
          <p:spPr bwMode="auto">
            <a:xfrm>
              <a:off x="2204" y="3664"/>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77" name="Line 186">
              <a:extLst>
                <a:ext uri="{FF2B5EF4-FFF2-40B4-BE49-F238E27FC236}">
                  <a16:creationId xmlns:a16="http://schemas.microsoft.com/office/drawing/2014/main" id="{7178F6BC-6B56-A346-B0F6-32A947A1B31B}"/>
                </a:ext>
              </a:extLst>
            </p:cNvPr>
            <p:cNvSpPr>
              <a:spLocks noChangeShapeType="1"/>
            </p:cNvSpPr>
            <p:nvPr/>
          </p:nvSpPr>
          <p:spPr bwMode="auto">
            <a:xfrm>
              <a:off x="1732" y="366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48489" name="Rectangle 187">
            <a:extLst>
              <a:ext uri="{FF2B5EF4-FFF2-40B4-BE49-F238E27FC236}">
                <a16:creationId xmlns:a16="http://schemas.microsoft.com/office/drawing/2014/main" id="{AC15F085-2728-0B47-84A7-360A048D938C}"/>
              </a:ext>
            </a:extLst>
          </p:cNvPr>
          <p:cNvSpPr>
            <a:spLocks noChangeArrowheads="1"/>
          </p:cNvSpPr>
          <p:nvPr/>
        </p:nvSpPr>
        <p:spPr bwMode="auto">
          <a:xfrm>
            <a:off x="6635750" y="3079750"/>
            <a:ext cx="40798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P</a:t>
            </a:r>
          </a:p>
        </p:txBody>
      </p:sp>
      <p:sp>
        <p:nvSpPr>
          <p:cNvPr id="148490" name="Rectangle 188">
            <a:extLst>
              <a:ext uri="{FF2B5EF4-FFF2-40B4-BE49-F238E27FC236}">
                <a16:creationId xmlns:a16="http://schemas.microsoft.com/office/drawing/2014/main" id="{5C2D0BF6-CABF-9240-8CD9-C29C95658D6A}"/>
              </a:ext>
            </a:extLst>
          </p:cNvPr>
          <p:cNvSpPr>
            <a:spLocks noChangeArrowheads="1"/>
          </p:cNvSpPr>
          <p:nvPr/>
        </p:nvSpPr>
        <p:spPr bwMode="auto">
          <a:xfrm>
            <a:off x="6635750" y="2460625"/>
            <a:ext cx="46037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P’</a:t>
            </a:r>
          </a:p>
        </p:txBody>
      </p:sp>
      <p:sp>
        <p:nvSpPr>
          <p:cNvPr id="148491" name="Rectangle 189">
            <a:extLst>
              <a:ext uri="{FF2B5EF4-FFF2-40B4-BE49-F238E27FC236}">
                <a16:creationId xmlns:a16="http://schemas.microsoft.com/office/drawing/2014/main" id="{ADAF3892-D3A2-C04B-951D-7421B1206D40}"/>
              </a:ext>
            </a:extLst>
          </p:cNvPr>
          <p:cNvSpPr>
            <a:spLocks noChangeArrowheads="1"/>
          </p:cNvSpPr>
          <p:nvPr/>
        </p:nvSpPr>
        <p:spPr bwMode="auto">
          <a:xfrm>
            <a:off x="3667125" y="3160713"/>
            <a:ext cx="66357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200"/>
              </a:lnSpc>
            </a:pPr>
            <a:r>
              <a:rPr lang="en-US" altLang="ko-KR" sz="1600">
                <a:solidFill>
                  <a:srgbClr val="000000"/>
                </a:solidFill>
                <a:latin typeface="Tahoma" panose="020B0604030504040204" pitchFamily="34" charset="0"/>
                <a:ea typeface="굴림" panose="020B0600000101010101" pitchFamily="34" charset="-127"/>
              </a:rPr>
              <a:t>CLK</a:t>
            </a:r>
          </a:p>
        </p:txBody>
      </p:sp>
      <p:grpSp>
        <p:nvGrpSpPr>
          <p:cNvPr id="148492" name="Group 190">
            <a:extLst>
              <a:ext uri="{FF2B5EF4-FFF2-40B4-BE49-F238E27FC236}">
                <a16:creationId xmlns:a16="http://schemas.microsoft.com/office/drawing/2014/main" id="{F1E741B7-45A4-B045-9E8E-12B4073D1C73}"/>
              </a:ext>
            </a:extLst>
          </p:cNvPr>
          <p:cNvGrpSpPr>
            <a:grpSpLocks/>
          </p:cNvGrpSpPr>
          <p:nvPr/>
        </p:nvGrpSpPr>
        <p:grpSpPr bwMode="auto">
          <a:xfrm>
            <a:off x="4778375" y="2471738"/>
            <a:ext cx="1944688" cy="990600"/>
            <a:chOff x="1440" y="2736"/>
            <a:chExt cx="1760" cy="896"/>
          </a:xfrm>
        </p:grpSpPr>
        <p:sp>
          <p:nvSpPr>
            <p:cNvPr id="148537" name="Line 191">
              <a:extLst>
                <a:ext uri="{FF2B5EF4-FFF2-40B4-BE49-F238E27FC236}">
                  <a16:creationId xmlns:a16="http://schemas.microsoft.com/office/drawing/2014/main" id="{41435745-8009-034E-B2B2-8EAC4FC664A0}"/>
                </a:ext>
              </a:extLst>
            </p:cNvPr>
            <p:cNvSpPr>
              <a:spLocks noChangeShapeType="1"/>
            </p:cNvSpPr>
            <p:nvPr/>
          </p:nvSpPr>
          <p:spPr bwMode="auto">
            <a:xfrm>
              <a:off x="1728" y="3140"/>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38" name="Line 192">
              <a:extLst>
                <a:ext uri="{FF2B5EF4-FFF2-40B4-BE49-F238E27FC236}">
                  <a16:creationId xmlns:a16="http://schemas.microsoft.com/office/drawing/2014/main" id="{99F66B5D-D8E1-494F-8798-D8AA54567516}"/>
                </a:ext>
              </a:extLst>
            </p:cNvPr>
            <p:cNvSpPr>
              <a:spLocks noChangeShapeType="1"/>
            </p:cNvSpPr>
            <p:nvPr/>
          </p:nvSpPr>
          <p:spPr bwMode="auto">
            <a:xfrm>
              <a:off x="1728" y="3436"/>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39" name="Line 193">
              <a:extLst>
                <a:ext uri="{FF2B5EF4-FFF2-40B4-BE49-F238E27FC236}">
                  <a16:creationId xmlns:a16="http://schemas.microsoft.com/office/drawing/2014/main" id="{572B684C-B15E-D74F-90F3-38AA3A8761A7}"/>
                </a:ext>
              </a:extLst>
            </p:cNvPr>
            <p:cNvSpPr>
              <a:spLocks noChangeShapeType="1"/>
            </p:cNvSpPr>
            <p:nvPr/>
          </p:nvSpPr>
          <p:spPr bwMode="auto">
            <a:xfrm flipV="1">
              <a:off x="1724" y="3136"/>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40" name="Arc 194">
              <a:extLst>
                <a:ext uri="{FF2B5EF4-FFF2-40B4-BE49-F238E27FC236}">
                  <a16:creationId xmlns:a16="http://schemas.microsoft.com/office/drawing/2014/main" id="{521CEEB2-747F-E74F-B258-08C09D41A883}"/>
                </a:ext>
              </a:extLst>
            </p:cNvPr>
            <p:cNvSpPr>
              <a:spLocks/>
            </p:cNvSpPr>
            <p:nvPr/>
          </p:nvSpPr>
          <p:spPr bwMode="auto">
            <a:xfrm>
              <a:off x="2016" y="3149"/>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48541" name="Arc 195">
              <a:extLst>
                <a:ext uri="{FF2B5EF4-FFF2-40B4-BE49-F238E27FC236}">
                  <a16:creationId xmlns:a16="http://schemas.microsoft.com/office/drawing/2014/main" id="{AB9FC9D6-D7CD-7446-8ECF-711502BA05A0}"/>
                </a:ext>
              </a:extLst>
            </p:cNvPr>
            <p:cNvSpPr>
              <a:spLocks/>
            </p:cNvSpPr>
            <p:nvPr/>
          </p:nvSpPr>
          <p:spPr bwMode="auto">
            <a:xfrm>
              <a:off x="2016" y="3145"/>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48542" name="Arc 196">
              <a:extLst>
                <a:ext uri="{FF2B5EF4-FFF2-40B4-BE49-F238E27FC236}">
                  <a16:creationId xmlns:a16="http://schemas.microsoft.com/office/drawing/2014/main" id="{09A72993-2BF6-C647-B514-E57519B09AC2}"/>
                </a:ext>
              </a:extLst>
            </p:cNvPr>
            <p:cNvSpPr>
              <a:spLocks/>
            </p:cNvSpPr>
            <p:nvPr/>
          </p:nvSpPr>
          <p:spPr bwMode="auto">
            <a:xfrm>
              <a:off x="2016" y="3284"/>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48543" name="Arc 197">
              <a:extLst>
                <a:ext uri="{FF2B5EF4-FFF2-40B4-BE49-F238E27FC236}">
                  <a16:creationId xmlns:a16="http://schemas.microsoft.com/office/drawing/2014/main" id="{00B019BE-778E-3846-B6A4-8B30598CF9CA}"/>
                </a:ext>
              </a:extLst>
            </p:cNvPr>
            <p:cNvSpPr>
              <a:spLocks/>
            </p:cNvSpPr>
            <p:nvPr/>
          </p:nvSpPr>
          <p:spPr bwMode="auto">
            <a:xfrm>
              <a:off x="2016" y="3284"/>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48544" name="Rectangle 198">
              <a:extLst>
                <a:ext uri="{FF2B5EF4-FFF2-40B4-BE49-F238E27FC236}">
                  <a16:creationId xmlns:a16="http://schemas.microsoft.com/office/drawing/2014/main" id="{FB49FECD-708C-B347-9EAC-84AA9BF93A75}"/>
                </a:ext>
              </a:extLst>
            </p:cNvPr>
            <p:cNvSpPr>
              <a:spLocks noChangeArrowheads="1"/>
            </p:cNvSpPr>
            <p:nvPr/>
          </p:nvSpPr>
          <p:spPr bwMode="auto">
            <a:xfrm>
              <a:off x="2344" y="2736"/>
              <a:ext cx="744" cy="736"/>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48545" name="Rectangle 199">
              <a:extLst>
                <a:ext uri="{FF2B5EF4-FFF2-40B4-BE49-F238E27FC236}">
                  <a16:creationId xmlns:a16="http://schemas.microsoft.com/office/drawing/2014/main" id="{04C7E581-A5D2-084C-8AFA-F08C1C5F1352}"/>
                </a:ext>
              </a:extLst>
            </p:cNvPr>
            <p:cNvSpPr>
              <a:spLocks noChangeArrowheads="1"/>
            </p:cNvSpPr>
            <p:nvPr/>
          </p:nvSpPr>
          <p:spPr bwMode="auto">
            <a:xfrm>
              <a:off x="2408" y="2820"/>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48546" name="Rectangle 200">
              <a:extLst>
                <a:ext uri="{FF2B5EF4-FFF2-40B4-BE49-F238E27FC236}">
                  <a16:creationId xmlns:a16="http://schemas.microsoft.com/office/drawing/2014/main" id="{59D0C05F-F118-4743-876F-D46B6EACC1AC}"/>
                </a:ext>
              </a:extLst>
            </p:cNvPr>
            <p:cNvSpPr>
              <a:spLocks noChangeArrowheads="1"/>
            </p:cNvSpPr>
            <p:nvPr/>
          </p:nvSpPr>
          <p:spPr bwMode="auto">
            <a:xfrm>
              <a:off x="2408" y="3188"/>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48547" name="Rectangle 201">
              <a:extLst>
                <a:ext uri="{FF2B5EF4-FFF2-40B4-BE49-F238E27FC236}">
                  <a16:creationId xmlns:a16="http://schemas.microsoft.com/office/drawing/2014/main" id="{9CEDD34F-B9AA-D047-8D27-9DF2D4BFEF5D}"/>
                </a:ext>
              </a:extLst>
            </p:cNvPr>
            <p:cNvSpPr>
              <a:spLocks noChangeArrowheads="1"/>
            </p:cNvSpPr>
            <p:nvPr/>
          </p:nvSpPr>
          <p:spPr bwMode="auto">
            <a:xfrm>
              <a:off x="2836" y="3188"/>
              <a:ext cx="24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48548" name="Rectangle 202">
              <a:extLst>
                <a:ext uri="{FF2B5EF4-FFF2-40B4-BE49-F238E27FC236}">
                  <a16:creationId xmlns:a16="http://schemas.microsoft.com/office/drawing/2014/main" id="{906B383F-C6A4-1D4E-B082-B9F12F6F59C4}"/>
                </a:ext>
              </a:extLst>
            </p:cNvPr>
            <p:cNvSpPr>
              <a:spLocks noChangeArrowheads="1"/>
            </p:cNvSpPr>
            <p:nvPr/>
          </p:nvSpPr>
          <p:spPr bwMode="auto">
            <a:xfrm>
              <a:off x="2732" y="2820"/>
              <a:ext cx="35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48549" name="Line 203">
              <a:extLst>
                <a:ext uri="{FF2B5EF4-FFF2-40B4-BE49-F238E27FC236}">
                  <a16:creationId xmlns:a16="http://schemas.microsoft.com/office/drawing/2014/main" id="{331DE40C-A04C-AA41-9D02-1BD3A4F69549}"/>
                </a:ext>
              </a:extLst>
            </p:cNvPr>
            <p:cNvSpPr>
              <a:spLocks noChangeShapeType="1"/>
            </p:cNvSpPr>
            <p:nvPr/>
          </p:nvSpPr>
          <p:spPr bwMode="auto">
            <a:xfrm>
              <a:off x="1728" y="2772"/>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50" name="Line 204">
              <a:extLst>
                <a:ext uri="{FF2B5EF4-FFF2-40B4-BE49-F238E27FC236}">
                  <a16:creationId xmlns:a16="http://schemas.microsoft.com/office/drawing/2014/main" id="{7BFFCA0B-A211-E24F-96DC-7A8E4175CD06}"/>
                </a:ext>
              </a:extLst>
            </p:cNvPr>
            <p:cNvSpPr>
              <a:spLocks noChangeShapeType="1"/>
            </p:cNvSpPr>
            <p:nvPr/>
          </p:nvSpPr>
          <p:spPr bwMode="auto">
            <a:xfrm>
              <a:off x="1728" y="3068"/>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51" name="Line 205">
              <a:extLst>
                <a:ext uri="{FF2B5EF4-FFF2-40B4-BE49-F238E27FC236}">
                  <a16:creationId xmlns:a16="http://schemas.microsoft.com/office/drawing/2014/main" id="{56E85EAD-4E57-8A42-811D-9DD9D1851F23}"/>
                </a:ext>
              </a:extLst>
            </p:cNvPr>
            <p:cNvSpPr>
              <a:spLocks noChangeShapeType="1"/>
            </p:cNvSpPr>
            <p:nvPr/>
          </p:nvSpPr>
          <p:spPr bwMode="auto">
            <a:xfrm flipV="1">
              <a:off x="1724" y="2768"/>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52" name="Arc 206">
              <a:extLst>
                <a:ext uri="{FF2B5EF4-FFF2-40B4-BE49-F238E27FC236}">
                  <a16:creationId xmlns:a16="http://schemas.microsoft.com/office/drawing/2014/main" id="{0E5E9D48-893F-D34C-88A4-28FD947BDB6A}"/>
                </a:ext>
              </a:extLst>
            </p:cNvPr>
            <p:cNvSpPr>
              <a:spLocks/>
            </p:cNvSpPr>
            <p:nvPr/>
          </p:nvSpPr>
          <p:spPr bwMode="auto">
            <a:xfrm>
              <a:off x="2016" y="2781"/>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48553" name="Arc 207">
              <a:extLst>
                <a:ext uri="{FF2B5EF4-FFF2-40B4-BE49-F238E27FC236}">
                  <a16:creationId xmlns:a16="http://schemas.microsoft.com/office/drawing/2014/main" id="{80FD35C5-1A85-F043-AA69-6874903E8977}"/>
                </a:ext>
              </a:extLst>
            </p:cNvPr>
            <p:cNvSpPr>
              <a:spLocks/>
            </p:cNvSpPr>
            <p:nvPr/>
          </p:nvSpPr>
          <p:spPr bwMode="auto">
            <a:xfrm>
              <a:off x="2016" y="2777"/>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48554" name="Arc 208">
              <a:extLst>
                <a:ext uri="{FF2B5EF4-FFF2-40B4-BE49-F238E27FC236}">
                  <a16:creationId xmlns:a16="http://schemas.microsoft.com/office/drawing/2014/main" id="{94A56E70-B9CF-A048-AF08-4E1404547698}"/>
                </a:ext>
              </a:extLst>
            </p:cNvPr>
            <p:cNvSpPr>
              <a:spLocks/>
            </p:cNvSpPr>
            <p:nvPr/>
          </p:nvSpPr>
          <p:spPr bwMode="auto">
            <a:xfrm>
              <a:off x="2016" y="2916"/>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48555" name="Arc 209">
              <a:extLst>
                <a:ext uri="{FF2B5EF4-FFF2-40B4-BE49-F238E27FC236}">
                  <a16:creationId xmlns:a16="http://schemas.microsoft.com/office/drawing/2014/main" id="{01C974F4-29BD-274E-843F-97582E878ECC}"/>
                </a:ext>
              </a:extLst>
            </p:cNvPr>
            <p:cNvSpPr>
              <a:spLocks/>
            </p:cNvSpPr>
            <p:nvPr/>
          </p:nvSpPr>
          <p:spPr bwMode="auto">
            <a:xfrm>
              <a:off x="2016" y="2916"/>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48556" name="Line 210">
              <a:extLst>
                <a:ext uri="{FF2B5EF4-FFF2-40B4-BE49-F238E27FC236}">
                  <a16:creationId xmlns:a16="http://schemas.microsoft.com/office/drawing/2014/main" id="{D1C75CE0-0D34-4B44-8755-1083FDB5A523}"/>
                </a:ext>
              </a:extLst>
            </p:cNvPr>
            <p:cNvSpPr>
              <a:spLocks noChangeShapeType="1"/>
            </p:cNvSpPr>
            <p:nvPr/>
          </p:nvSpPr>
          <p:spPr bwMode="auto">
            <a:xfrm>
              <a:off x="1528" y="2852"/>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57" name="Line 211">
              <a:extLst>
                <a:ext uri="{FF2B5EF4-FFF2-40B4-BE49-F238E27FC236}">
                  <a16:creationId xmlns:a16="http://schemas.microsoft.com/office/drawing/2014/main" id="{BEEBC204-6E4D-974C-B673-CBC43FC24F67}"/>
                </a:ext>
              </a:extLst>
            </p:cNvPr>
            <p:cNvSpPr>
              <a:spLocks noChangeShapeType="1"/>
            </p:cNvSpPr>
            <p:nvPr/>
          </p:nvSpPr>
          <p:spPr bwMode="auto">
            <a:xfrm>
              <a:off x="2224"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58" name="Line 212">
              <a:extLst>
                <a:ext uri="{FF2B5EF4-FFF2-40B4-BE49-F238E27FC236}">
                  <a16:creationId xmlns:a16="http://schemas.microsoft.com/office/drawing/2014/main" id="{FCFA5A54-DE97-214A-88BA-23C94CFC54C6}"/>
                </a:ext>
              </a:extLst>
            </p:cNvPr>
            <p:cNvSpPr>
              <a:spLocks noChangeShapeType="1"/>
            </p:cNvSpPr>
            <p:nvPr/>
          </p:nvSpPr>
          <p:spPr bwMode="auto">
            <a:xfrm>
              <a:off x="2160"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59" name="Line 213">
              <a:extLst>
                <a:ext uri="{FF2B5EF4-FFF2-40B4-BE49-F238E27FC236}">
                  <a16:creationId xmlns:a16="http://schemas.microsoft.com/office/drawing/2014/main" id="{F7CE13D0-5387-8442-9F49-323A02493D65}"/>
                </a:ext>
              </a:extLst>
            </p:cNvPr>
            <p:cNvSpPr>
              <a:spLocks noChangeShapeType="1"/>
            </p:cNvSpPr>
            <p:nvPr/>
          </p:nvSpPr>
          <p:spPr bwMode="auto">
            <a:xfrm>
              <a:off x="1528" y="3348"/>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60" name="Line 214">
              <a:extLst>
                <a:ext uri="{FF2B5EF4-FFF2-40B4-BE49-F238E27FC236}">
                  <a16:creationId xmlns:a16="http://schemas.microsoft.com/office/drawing/2014/main" id="{FE505E65-4D9D-0643-91E3-B90901660EA7}"/>
                </a:ext>
              </a:extLst>
            </p:cNvPr>
            <p:cNvSpPr>
              <a:spLocks noChangeShapeType="1"/>
            </p:cNvSpPr>
            <p:nvPr/>
          </p:nvSpPr>
          <p:spPr bwMode="auto">
            <a:xfrm>
              <a:off x="1600" y="3228"/>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61" name="Line 215">
              <a:extLst>
                <a:ext uri="{FF2B5EF4-FFF2-40B4-BE49-F238E27FC236}">
                  <a16:creationId xmlns:a16="http://schemas.microsoft.com/office/drawing/2014/main" id="{E1B7F5BB-03B3-FD49-BC27-764CBC094FE2}"/>
                </a:ext>
              </a:extLst>
            </p:cNvPr>
            <p:cNvSpPr>
              <a:spLocks noChangeShapeType="1"/>
            </p:cNvSpPr>
            <p:nvPr/>
          </p:nvSpPr>
          <p:spPr bwMode="auto">
            <a:xfrm>
              <a:off x="1600" y="2980"/>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62" name="Line 216">
              <a:extLst>
                <a:ext uri="{FF2B5EF4-FFF2-40B4-BE49-F238E27FC236}">
                  <a16:creationId xmlns:a16="http://schemas.microsoft.com/office/drawing/2014/main" id="{14C6B167-1231-3340-9FEE-1BA99598BCF2}"/>
                </a:ext>
              </a:extLst>
            </p:cNvPr>
            <p:cNvSpPr>
              <a:spLocks noChangeShapeType="1"/>
            </p:cNvSpPr>
            <p:nvPr/>
          </p:nvSpPr>
          <p:spPr bwMode="auto">
            <a:xfrm>
              <a:off x="2224"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63" name="Line 217">
              <a:extLst>
                <a:ext uri="{FF2B5EF4-FFF2-40B4-BE49-F238E27FC236}">
                  <a16:creationId xmlns:a16="http://schemas.microsoft.com/office/drawing/2014/main" id="{F46D558B-AA12-6049-BDA8-AF401463F08D}"/>
                </a:ext>
              </a:extLst>
            </p:cNvPr>
            <p:cNvSpPr>
              <a:spLocks noChangeShapeType="1"/>
            </p:cNvSpPr>
            <p:nvPr/>
          </p:nvSpPr>
          <p:spPr bwMode="auto">
            <a:xfrm>
              <a:off x="2160"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64" name="Line 218">
              <a:extLst>
                <a:ext uri="{FF2B5EF4-FFF2-40B4-BE49-F238E27FC236}">
                  <a16:creationId xmlns:a16="http://schemas.microsoft.com/office/drawing/2014/main" id="{C61A9AAA-6C39-5147-8937-7FDC3DB1FE8C}"/>
                </a:ext>
              </a:extLst>
            </p:cNvPr>
            <p:cNvSpPr>
              <a:spLocks noChangeShapeType="1"/>
            </p:cNvSpPr>
            <p:nvPr/>
          </p:nvSpPr>
          <p:spPr bwMode="auto">
            <a:xfrm>
              <a:off x="3088"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65" name="Line 219">
              <a:extLst>
                <a:ext uri="{FF2B5EF4-FFF2-40B4-BE49-F238E27FC236}">
                  <a16:creationId xmlns:a16="http://schemas.microsoft.com/office/drawing/2014/main" id="{72AA3596-5C75-C640-86C1-DA3473885074}"/>
                </a:ext>
              </a:extLst>
            </p:cNvPr>
            <p:cNvSpPr>
              <a:spLocks noChangeShapeType="1"/>
            </p:cNvSpPr>
            <p:nvPr/>
          </p:nvSpPr>
          <p:spPr bwMode="auto">
            <a:xfrm>
              <a:off x="3088"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66" name="Line 220">
              <a:extLst>
                <a:ext uri="{FF2B5EF4-FFF2-40B4-BE49-F238E27FC236}">
                  <a16:creationId xmlns:a16="http://schemas.microsoft.com/office/drawing/2014/main" id="{9E06C84B-6A08-5C49-9EE5-71D9272776DD}"/>
                </a:ext>
              </a:extLst>
            </p:cNvPr>
            <p:cNvSpPr>
              <a:spLocks noChangeShapeType="1"/>
            </p:cNvSpPr>
            <p:nvPr/>
          </p:nvSpPr>
          <p:spPr bwMode="auto">
            <a:xfrm>
              <a:off x="1596" y="2984"/>
              <a:ext cx="0" cy="6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67" name="Oval 221">
              <a:extLst>
                <a:ext uri="{FF2B5EF4-FFF2-40B4-BE49-F238E27FC236}">
                  <a16:creationId xmlns:a16="http://schemas.microsoft.com/office/drawing/2014/main" id="{D3ED3A8B-FAE1-C043-AB18-E4B4A0FAD82F}"/>
                </a:ext>
              </a:extLst>
            </p:cNvPr>
            <p:cNvSpPr>
              <a:spLocks noChangeArrowheads="1"/>
            </p:cNvSpPr>
            <p:nvPr/>
          </p:nvSpPr>
          <p:spPr bwMode="auto">
            <a:xfrm>
              <a:off x="1584" y="3216"/>
              <a:ext cx="32" cy="32"/>
            </a:xfrm>
            <a:prstGeom prst="ellipse">
              <a:avLst/>
            </a:prstGeom>
            <a:solidFill>
              <a:srgbClr val="000000"/>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48568" name="Line 222">
              <a:extLst>
                <a:ext uri="{FF2B5EF4-FFF2-40B4-BE49-F238E27FC236}">
                  <a16:creationId xmlns:a16="http://schemas.microsoft.com/office/drawing/2014/main" id="{76EC5476-7C0C-A64C-82DC-39416C6A7086}"/>
                </a:ext>
              </a:extLst>
            </p:cNvPr>
            <p:cNvSpPr>
              <a:spLocks noChangeShapeType="1"/>
            </p:cNvSpPr>
            <p:nvPr/>
          </p:nvSpPr>
          <p:spPr bwMode="auto">
            <a:xfrm>
              <a:off x="1440" y="328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69" name="Line 223">
              <a:extLst>
                <a:ext uri="{FF2B5EF4-FFF2-40B4-BE49-F238E27FC236}">
                  <a16:creationId xmlns:a16="http://schemas.microsoft.com/office/drawing/2014/main" id="{C306E52C-2826-8C41-AE3F-69EAD9789B05}"/>
                </a:ext>
              </a:extLst>
            </p:cNvPr>
            <p:cNvSpPr>
              <a:spLocks noChangeShapeType="1"/>
            </p:cNvSpPr>
            <p:nvPr/>
          </p:nvSpPr>
          <p:spPr bwMode="auto">
            <a:xfrm flipV="1">
              <a:off x="1440" y="2916"/>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70" name="Line 224">
              <a:extLst>
                <a:ext uri="{FF2B5EF4-FFF2-40B4-BE49-F238E27FC236}">
                  <a16:creationId xmlns:a16="http://schemas.microsoft.com/office/drawing/2014/main" id="{8F5C7440-859D-CD46-8F63-F3A478200367}"/>
                </a:ext>
              </a:extLst>
            </p:cNvPr>
            <p:cNvSpPr>
              <a:spLocks noChangeShapeType="1"/>
            </p:cNvSpPr>
            <p:nvPr/>
          </p:nvSpPr>
          <p:spPr bwMode="auto">
            <a:xfrm>
              <a:off x="1524" y="2850"/>
              <a:ext cx="0" cy="6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71" name="Line 225">
              <a:extLst>
                <a:ext uri="{FF2B5EF4-FFF2-40B4-BE49-F238E27FC236}">
                  <a16:creationId xmlns:a16="http://schemas.microsoft.com/office/drawing/2014/main" id="{0B739A4B-C0E3-E04A-B940-1033CB9C8D4F}"/>
                </a:ext>
              </a:extLst>
            </p:cNvPr>
            <p:cNvSpPr>
              <a:spLocks noChangeShapeType="1"/>
            </p:cNvSpPr>
            <p:nvPr/>
          </p:nvSpPr>
          <p:spPr bwMode="auto">
            <a:xfrm flipV="1">
              <a:off x="1521" y="3283"/>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48493" name="Group 226">
            <a:extLst>
              <a:ext uri="{FF2B5EF4-FFF2-40B4-BE49-F238E27FC236}">
                <a16:creationId xmlns:a16="http://schemas.microsoft.com/office/drawing/2014/main" id="{B9B85912-36AF-264A-8C1A-63C9942EC007}"/>
              </a:ext>
            </a:extLst>
          </p:cNvPr>
          <p:cNvGrpSpPr>
            <a:grpSpLocks/>
          </p:cNvGrpSpPr>
          <p:nvPr/>
        </p:nvGrpSpPr>
        <p:grpSpPr bwMode="auto">
          <a:xfrm>
            <a:off x="7164388" y="2471738"/>
            <a:ext cx="1944687" cy="990600"/>
            <a:chOff x="3600" y="2736"/>
            <a:chExt cx="1760" cy="896"/>
          </a:xfrm>
        </p:grpSpPr>
        <p:sp>
          <p:nvSpPr>
            <p:cNvPr id="148502" name="Line 227">
              <a:extLst>
                <a:ext uri="{FF2B5EF4-FFF2-40B4-BE49-F238E27FC236}">
                  <a16:creationId xmlns:a16="http://schemas.microsoft.com/office/drawing/2014/main" id="{63279756-0EB4-9C4D-8885-1841583C8DA1}"/>
                </a:ext>
              </a:extLst>
            </p:cNvPr>
            <p:cNvSpPr>
              <a:spLocks noChangeShapeType="1"/>
            </p:cNvSpPr>
            <p:nvPr/>
          </p:nvSpPr>
          <p:spPr bwMode="auto">
            <a:xfrm>
              <a:off x="3888" y="3140"/>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03" name="Line 228">
              <a:extLst>
                <a:ext uri="{FF2B5EF4-FFF2-40B4-BE49-F238E27FC236}">
                  <a16:creationId xmlns:a16="http://schemas.microsoft.com/office/drawing/2014/main" id="{55BFB951-5D59-5743-9622-7F7EFB250DCE}"/>
                </a:ext>
              </a:extLst>
            </p:cNvPr>
            <p:cNvSpPr>
              <a:spLocks noChangeShapeType="1"/>
            </p:cNvSpPr>
            <p:nvPr/>
          </p:nvSpPr>
          <p:spPr bwMode="auto">
            <a:xfrm>
              <a:off x="3888" y="3436"/>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04" name="Line 229">
              <a:extLst>
                <a:ext uri="{FF2B5EF4-FFF2-40B4-BE49-F238E27FC236}">
                  <a16:creationId xmlns:a16="http://schemas.microsoft.com/office/drawing/2014/main" id="{6612A7B4-655B-7449-BE46-312F70CD561C}"/>
                </a:ext>
              </a:extLst>
            </p:cNvPr>
            <p:cNvSpPr>
              <a:spLocks noChangeShapeType="1"/>
            </p:cNvSpPr>
            <p:nvPr/>
          </p:nvSpPr>
          <p:spPr bwMode="auto">
            <a:xfrm flipV="1">
              <a:off x="3884" y="3136"/>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05" name="Arc 230">
              <a:extLst>
                <a:ext uri="{FF2B5EF4-FFF2-40B4-BE49-F238E27FC236}">
                  <a16:creationId xmlns:a16="http://schemas.microsoft.com/office/drawing/2014/main" id="{B840A737-5742-4D46-965B-345D0D27311B}"/>
                </a:ext>
              </a:extLst>
            </p:cNvPr>
            <p:cNvSpPr>
              <a:spLocks/>
            </p:cNvSpPr>
            <p:nvPr/>
          </p:nvSpPr>
          <p:spPr bwMode="auto">
            <a:xfrm>
              <a:off x="4176" y="3149"/>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48506" name="Arc 231">
              <a:extLst>
                <a:ext uri="{FF2B5EF4-FFF2-40B4-BE49-F238E27FC236}">
                  <a16:creationId xmlns:a16="http://schemas.microsoft.com/office/drawing/2014/main" id="{E9999B93-D316-4241-B284-9B20A9ADA21E}"/>
                </a:ext>
              </a:extLst>
            </p:cNvPr>
            <p:cNvSpPr>
              <a:spLocks/>
            </p:cNvSpPr>
            <p:nvPr/>
          </p:nvSpPr>
          <p:spPr bwMode="auto">
            <a:xfrm>
              <a:off x="4176" y="3145"/>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48507" name="Arc 232">
              <a:extLst>
                <a:ext uri="{FF2B5EF4-FFF2-40B4-BE49-F238E27FC236}">
                  <a16:creationId xmlns:a16="http://schemas.microsoft.com/office/drawing/2014/main" id="{F96998E1-4EB9-0543-A7BE-6F7F099F5142}"/>
                </a:ext>
              </a:extLst>
            </p:cNvPr>
            <p:cNvSpPr>
              <a:spLocks/>
            </p:cNvSpPr>
            <p:nvPr/>
          </p:nvSpPr>
          <p:spPr bwMode="auto">
            <a:xfrm>
              <a:off x="4176" y="3284"/>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48508" name="Arc 233">
              <a:extLst>
                <a:ext uri="{FF2B5EF4-FFF2-40B4-BE49-F238E27FC236}">
                  <a16:creationId xmlns:a16="http://schemas.microsoft.com/office/drawing/2014/main" id="{69B5C95A-B94C-094A-8ECE-8105E78CFED4}"/>
                </a:ext>
              </a:extLst>
            </p:cNvPr>
            <p:cNvSpPr>
              <a:spLocks/>
            </p:cNvSpPr>
            <p:nvPr/>
          </p:nvSpPr>
          <p:spPr bwMode="auto">
            <a:xfrm>
              <a:off x="4176" y="3284"/>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48509" name="Rectangle 234">
              <a:extLst>
                <a:ext uri="{FF2B5EF4-FFF2-40B4-BE49-F238E27FC236}">
                  <a16:creationId xmlns:a16="http://schemas.microsoft.com/office/drawing/2014/main" id="{5F6CF322-03CB-0147-B9D5-2F73E09D57C3}"/>
                </a:ext>
              </a:extLst>
            </p:cNvPr>
            <p:cNvSpPr>
              <a:spLocks noChangeArrowheads="1"/>
            </p:cNvSpPr>
            <p:nvPr/>
          </p:nvSpPr>
          <p:spPr bwMode="auto">
            <a:xfrm>
              <a:off x="4504" y="2736"/>
              <a:ext cx="744" cy="736"/>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48510" name="Rectangle 235">
              <a:extLst>
                <a:ext uri="{FF2B5EF4-FFF2-40B4-BE49-F238E27FC236}">
                  <a16:creationId xmlns:a16="http://schemas.microsoft.com/office/drawing/2014/main" id="{68795B5D-0CFF-7B4D-8775-8C7C066C0F3A}"/>
                </a:ext>
              </a:extLst>
            </p:cNvPr>
            <p:cNvSpPr>
              <a:spLocks noChangeArrowheads="1"/>
            </p:cNvSpPr>
            <p:nvPr/>
          </p:nvSpPr>
          <p:spPr bwMode="auto">
            <a:xfrm>
              <a:off x="4568" y="2820"/>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48511" name="Rectangle 236">
              <a:extLst>
                <a:ext uri="{FF2B5EF4-FFF2-40B4-BE49-F238E27FC236}">
                  <a16:creationId xmlns:a16="http://schemas.microsoft.com/office/drawing/2014/main" id="{85C3D244-FEC7-A440-A88A-F3566949CE74}"/>
                </a:ext>
              </a:extLst>
            </p:cNvPr>
            <p:cNvSpPr>
              <a:spLocks noChangeArrowheads="1"/>
            </p:cNvSpPr>
            <p:nvPr/>
          </p:nvSpPr>
          <p:spPr bwMode="auto">
            <a:xfrm>
              <a:off x="4568" y="3188"/>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48512" name="Rectangle 237">
              <a:extLst>
                <a:ext uri="{FF2B5EF4-FFF2-40B4-BE49-F238E27FC236}">
                  <a16:creationId xmlns:a16="http://schemas.microsoft.com/office/drawing/2014/main" id="{667C691E-7D66-C248-AA24-55BA8B5BB634}"/>
                </a:ext>
              </a:extLst>
            </p:cNvPr>
            <p:cNvSpPr>
              <a:spLocks noChangeArrowheads="1"/>
            </p:cNvSpPr>
            <p:nvPr/>
          </p:nvSpPr>
          <p:spPr bwMode="auto">
            <a:xfrm>
              <a:off x="4996" y="3188"/>
              <a:ext cx="24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48513" name="Rectangle 238">
              <a:extLst>
                <a:ext uri="{FF2B5EF4-FFF2-40B4-BE49-F238E27FC236}">
                  <a16:creationId xmlns:a16="http://schemas.microsoft.com/office/drawing/2014/main" id="{FFAFACE0-8CB5-1244-9A19-8189702310EB}"/>
                </a:ext>
              </a:extLst>
            </p:cNvPr>
            <p:cNvSpPr>
              <a:spLocks noChangeArrowheads="1"/>
            </p:cNvSpPr>
            <p:nvPr/>
          </p:nvSpPr>
          <p:spPr bwMode="auto">
            <a:xfrm>
              <a:off x="4892" y="2820"/>
              <a:ext cx="35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48514" name="Line 239">
              <a:extLst>
                <a:ext uri="{FF2B5EF4-FFF2-40B4-BE49-F238E27FC236}">
                  <a16:creationId xmlns:a16="http://schemas.microsoft.com/office/drawing/2014/main" id="{24C70174-BAF0-9645-9215-CFFB278A7FD8}"/>
                </a:ext>
              </a:extLst>
            </p:cNvPr>
            <p:cNvSpPr>
              <a:spLocks noChangeShapeType="1"/>
            </p:cNvSpPr>
            <p:nvPr/>
          </p:nvSpPr>
          <p:spPr bwMode="auto">
            <a:xfrm>
              <a:off x="3888" y="2772"/>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15" name="Line 240">
              <a:extLst>
                <a:ext uri="{FF2B5EF4-FFF2-40B4-BE49-F238E27FC236}">
                  <a16:creationId xmlns:a16="http://schemas.microsoft.com/office/drawing/2014/main" id="{81390C06-23D3-E048-9555-BBC711AD7C6C}"/>
                </a:ext>
              </a:extLst>
            </p:cNvPr>
            <p:cNvSpPr>
              <a:spLocks noChangeShapeType="1"/>
            </p:cNvSpPr>
            <p:nvPr/>
          </p:nvSpPr>
          <p:spPr bwMode="auto">
            <a:xfrm>
              <a:off x="3888" y="3068"/>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16" name="Line 241">
              <a:extLst>
                <a:ext uri="{FF2B5EF4-FFF2-40B4-BE49-F238E27FC236}">
                  <a16:creationId xmlns:a16="http://schemas.microsoft.com/office/drawing/2014/main" id="{A50362DB-199D-2244-B22E-DCD7A1DAEBC7}"/>
                </a:ext>
              </a:extLst>
            </p:cNvPr>
            <p:cNvSpPr>
              <a:spLocks noChangeShapeType="1"/>
            </p:cNvSpPr>
            <p:nvPr/>
          </p:nvSpPr>
          <p:spPr bwMode="auto">
            <a:xfrm flipV="1">
              <a:off x="3884" y="2768"/>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17" name="Arc 242">
              <a:extLst>
                <a:ext uri="{FF2B5EF4-FFF2-40B4-BE49-F238E27FC236}">
                  <a16:creationId xmlns:a16="http://schemas.microsoft.com/office/drawing/2014/main" id="{46D6AAB2-9125-C045-A6EF-E5E27A04D3CA}"/>
                </a:ext>
              </a:extLst>
            </p:cNvPr>
            <p:cNvSpPr>
              <a:spLocks/>
            </p:cNvSpPr>
            <p:nvPr/>
          </p:nvSpPr>
          <p:spPr bwMode="auto">
            <a:xfrm>
              <a:off x="4176" y="2781"/>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48518" name="Arc 243">
              <a:extLst>
                <a:ext uri="{FF2B5EF4-FFF2-40B4-BE49-F238E27FC236}">
                  <a16:creationId xmlns:a16="http://schemas.microsoft.com/office/drawing/2014/main" id="{25B0A4C4-0322-4248-AF75-E1CB31D543F2}"/>
                </a:ext>
              </a:extLst>
            </p:cNvPr>
            <p:cNvSpPr>
              <a:spLocks/>
            </p:cNvSpPr>
            <p:nvPr/>
          </p:nvSpPr>
          <p:spPr bwMode="auto">
            <a:xfrm>
              <a:off x="4176" y="2777"/>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48519" name="Arc 244">
              <a:extLst>
                <a:ext uri="{FF2B5EF4-FFF2-40B4-BE49-F238E27FC236}">
                  <a16:creationId xmlns:a16="http://schemas.microsoft.com/office/drawing/2014/main" id="{6F509E3D-6B84-824D-87F1-259A61290A44}"/>
                </a:ext>
              </a:extLst>
            </p:cNvPr>
            <p:cNvSpPr>
              <a:spLocks/>
            </p:cNvSpPr>
            <p:nvPr/>
          </p:nvSpPr>
          <p:spPr bwMode="auto">
            <a:xfrm>
              <a:off x="4176" y="2916"/>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48520" name="Arc 245">
              <a:extLst>
                <a:ext uri="{FF2B5EF4-FFF2-40B4-BE49-F238E27FC236}">
                  <a16:creationId xmlns:a16="http://schemas.microsoft.com/office/drawing/2014/main" id="{FCDC581A-B963-9B4A-9DA2-A44D9CF5189D}"/>
                </a:ext>
              </a:extLst>
            </p:cNvPr>
            <p:cNvSpPr>
              <a:spLocks/>
            </p:cNvSpPr>
            <p:nvPr/>
          </p:nvSpPr>
          <p:spPr bwMode="auto">
            <a:xfrm>
              <a:off x="4176" y="2916"/>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48521" name="Line 246">
              <a:extLst>
                <a:ext uri="{FF2B5EF4-FFF2-40B4-BE49-F238E27FC236}">
                  <a16:creationId xmlns:a16="http://schemas.microsoft.com/office/drawing/2014/main" id="{60988CB7-CA7E-B548-9623-D29645169EEB}"/>
                </a:ext>
              </a:extLst>
            </p:cNvPr>
            <p:cNvSpPr>
              <a:spLocks noChangeShapeType="1"/>
            </p:cNvSpPr>
            <p:nvPr/>
          </p:nvSpPr>
          <p:spPr bwMode="auto">
            <a:xfrm>
              <a:off x="3688" y="2852"/>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22" name="Line 247">
              <a:extLst>
                <a:ext uri="{FF2B5EF4-FFF2-40B4-BE49-F238E27FC236}">
                  <a16:creationId xmlns:a16="http://schemas.microsoft.com/office/drawing/2014/main" id="{B1A4285E-3958-764B-82F7-5B5AAC5C1292}"/>
                </a:ext>
              </a:extLst>
            </p:cNvPr>
            <p:cNvSpPr>
              <a:spLocks noChangeShapeType="1"/>
            </p:cNvSpPr>
            <p:nvPr/>
          </p:nvSpPr>
          <p:spPr bwMode="auto">
            <a:xfrm>
              <a:off x="4384"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23" name="Line 248">
              <a:extLst>
                <a:ext uri="{FF2B5EF4-FFF2-40B4-BE49-F238E27FC236}">
                  <a16:creationId xmlns:a16="http://schemas.microsoft.com/office/drawing/2014/main" id="{85F62687-9C90-6544-9B86-8CB73EFE2BA4}"/>
                </a:ext>
              </a:extLst>
            </p:cNvPr>
            <p:cNvSpPr>
              <a:spLocks noChangeShapeType="1"/>
            </p:cNvSpPr>
            <p:nvPr/>
          </p:nvSpPr>
          <p:spPr bwMode="auto">
            <a:xfrm>
              <a:off x="4320"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24" name="Line 249">
              <a:extLst>
                <a:ext uri="{FF2B5EF4-FFF2-40B4-BE49-F238E27FC236}">
                  <a16:creationId xmlns:a16="http://schemas.microsoft.com/office/drawing/2014/main" id="{DA9DEA05-8CEB-0A4E-BCC7-37F19001E75A}"/>
                </a:ext>
              </a:extLst>
            </p:cNvPr>
            <p:cNvSpPr>
              <a:spLocks noChangeShapeType="1"/>
            </p:cNvSpPr>
            <p:nvPr/>
          </p:nvSpPr>
          <p:spPr bwMode="auto">
            <a:xfrm>
              <a:off x="3688" y="3348"/>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25" name="Line 250">
              <a:extLst>
                <a:ext uri="{FF2B5EF4-FFF2-40B4-BE49-F238E27FC236}">
                  <a16:creationId xmlns:a16="http://schemas.microsoft.com/office/drawing/2014/main" id="{26E85326-8155-7245-84B5-4779DACDC82D}"/>
                </a:ext>
              </a:extLst>
            </p:cNvPr>
            <p:cNvSpPr>
              <a:spLocks noChangeShapeType="1"/>
            </p:cNvSpPr>
            <p:nvPr/>
          </p:nvSpPr>
          <p:spPr bwMode="auto">
            <a:xfrm>
              <a:off x="3760" y="3228"/>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26" name="Line 251">
              <a:extLst>
                <a:ext uri="{FF2B5EF4-FFF2-40B4-BE49-F238E27FC236}">
                  <a16:creationId xmlns:a16="http://schemas.microsoft.com/office/drawing/2014/main" id="{2A784F76-60E0-F349-B40B-80986A049A0C}"/>
                </a:ext>
              </a:extLst>
            </p:cNvPr>
            <p:cNvSpPr>
              <a:spLocks noChangeShapeType="1"/>
            </p:cNvSpPr>
            <p:nvPr/>
          </p:nvSpPr>
          <p:spPr bwMode="auto">
            <a:xfrm>
              <a:off x="3760" y="2980"/>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27" name="Line 252">
              <a:extLst>
                <a:ext uri="{FF2B5EF4-FFF2-40B4-BE49-F238E27FC236}">
                  <a16:creationId xmlns:a16="http://schemas.microsoft.com/office/drawing/2014/main" id="{7DEC95E0-A7BF-A147-83B0-73860AA8471F}"/>
                </a:ext>
              </a:extLst>
            </p:cNvPr>
            <p:cNvSpPr>
              <a:spLocks noChangeShapeType="1"/>
            </p:cNvSpPr>
            <p:nvPr/>
          </p:nvSpPr>
          <p:spPr bwMode="auto">
            <a:xfrm>
              <a:off x="4384"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28" name="Line 253">
              <a:extLst>
                <a:ext uri="{FF2B5EF4-FFF2-40B4-BE49-F238E27FC236}">
                  <a16:creationId xmlns:a16="http://schemas.microsoft.com/office/drawing/2014/main" id="{9C863D21-120D-6448-A6BE-E9B1ABCBDE55}"/>
                </a:ext>
              </a:extLst>
            </p:cNvPr>
            <p:cNvSpPr>
              <a:spLocks noChangeShapeType="1"/>
            </p:cNvSpPr>
            <p:nvPr/>
          </p:nvSpPr>
          <p:spPr bwMode="auto">
            <a:xfrm>
              <a:off x="4320"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29" name="Line 254">
              <a:extLst>
                <a:ext uri="{FF2B5EF4-FFF2-40B4-BE49-F238E27FC236}">
                  <a16:creationId xmlns:a16="http://schemas.microsoft.com/office/drawing/2014/main" id="{13D722DA-3303-EA45-82DF-E05F6A2A7CDF}"/>
                </a:ext>
              </a:extLst>
            </p:cNvPr>
            <p:cNvSpPr>
              <a:spLocks noChangeShapeType="1"/>
            </p:cNvSpPr>
            <p:nvPr/>
          </p:nvSpPr>
          <p:spPr bwMode="auto">
            <a:xfrm>
              <a:off x="5248"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30" name="Line 255">
              <a:extLst>
                <a:ext uri="{FF2B5EF4-FFF2-40B4-BE49-F238E27FC236}">
                  <a16:creationId xmlns:a16="http://schemas.microsoft.com/office/drawing/2014/main" id="{9B3FEEDB-5F74-FC4C-8A31-B7BF3C9F90C2}"/>
                </a:ext>
              </a:extLst>
            </p:cNvPr>
            <p:cNvSpPr>
              <a:spLocks noChangeShapeType="1"/>
            </p:cNvSpPr>
            <p:nvPr/>
          </p:nvSpPr>
          <p:spPr bwMode="auto">
            <a:xfrm>
              <a:off x="5248"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31" name="Line 256">
              <a:extLst>
                <a:ext uri="{FF2B5EF4-FFF2-40B4-BE49-F238E27FC236}">
                  <a16:creationId xmlns:a16="http://schemas.microsoft.com/office/drawing/2014/main" id="{4AF8C625-9E93-FB4F-A82E-C04F7D36A1B7}"/>
                </a:ext>
              </a:extLst>
            </p:cNvPr>
            <p:cNvSpPr>
              <a:spLocks noChangeShapeType="1"/>
            </p:cNvSpPr>
            <p:nvPr/>
          </p:nvSpPr>
          <p:spPr bwMode="auto">
            <a:xfrm>
              <a:off x="3756" y="2984"/>
              <a:ext cx="0" cy="6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32" name="Oval 257">
              <a:extLst>
                <a:ext uri="{FF2B5EF4-FFF2-40B4-BE49-F238E27FC236}">
                  <a16:creationId xmlns:a16="http://schemas.microsoft.com/office/drawing/2014/main" id="{7DAC9213-184C-0743-BFAB-48350A2F1147}"/>
                </a:ext>
              </a:extLst>
            </p:cNvPr>
            <p:cNvSpPr>
              <a:spLocks noChangeArrowheads="1"/>
            </p:cNvSpPr>
            <p:nvPr/>
          </p:nvSpPr>
          <p:spPr bwMode="auto">
            <a:xfrm>
              <a:off x="3744" y="3216"/>
              <a:ext cx="32" cy="32"/>
            </a:xfrm>
            <a:prstGeom prst="ellipse">
              <a:avLst/>
            </a:prstGeom>
            <a:solidFill>
              <a:srgbClr val="000000"/>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48533" name="Line 258">
              <a:extLst>
                <a:ext uri="{FF2B5EF4-FFF2-40B4-BE49-F238E27FC236}">
                  <a16:creationId xmlns:a16="http://schemas.microsoft.com/office/drawing/2014/main" id="{E44CE307-43AA-4D4E-A832-FD0B83D2C76E}"/>
                </a:ext>
              </a:extLst>
            </p:cNvPr>
            <p:cNvSpPr>
              <a:spLocks noChangeShapeType="1"/>
            </p:cNvSpPr>
            <p:nvPr/>
          </p:nvSpPr>
          <p:spPr bwMode="auto">
            <a:xfrm>
              <a:off x="3600" y="328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34" name="Line 259">
              <a:extLst>
                <a:ext uri="{FF2B5EF4-FFF2-40B4-BE49-F238E27FC236}">
                  <a16:creationId xmlns:a16="http://schemas.microsoft.com/office/drawing/2014/main" id="{CE574238-B4F4-AF48-9104-AAE0B4EE5B66}"/>
                </a:ext>
              </a:extLst>
            </p:cNvPr>
            <p:cNvSpPr>
              <a:spLocks noChangeShapeType="1"/>
            </p:cNvSpPr>
            <p:nvPr/>
          </p:nvSpPr>
          <p:spPr bwMode="auto">
            <a:xfrm>
              <a:off x="3600" y="2916"/>
              <a:ext cx="8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35" name="Line 260">
              <a:extLst>
                <a:ext uri="{FF2B5EF4-FFF2-40B4-BE49-F238E27FC236}">
                  <a16:creationId xmlns:a16="http://schemas.microsoft.com/office/drawing/2014/main" id="{C5C79A37-C159-EE46-907D-A8C7A3494632}"/>
                </a:ext>
              </a:extLst>
            </p:cNvPr>
            <p:cNvSpPr>
              <a:spLocks noChangeShapeType="1"/>
            </p:cNvSpPr>
            <p:nvPr/>
          </p:nvSpPr>
          <p:spPr bwMode="auto">
            <a:xfrm>
              <a:off x="3684" y="2856"/>
              <a:ext cx="0"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36" name="Line 261">
              <a:extLst>
                <a:ext uri="{FF2B5EF4-FFF2-40B4-BE49-F238E27FC236}">
                  <a16:creationId xmlns:a16="http://schemas.microsoft.com/office/drawing/2014/main" id="{A8003544-E710-0943-89C5-EB04489D29A9}"/>
                </a:ext>
              </a:extLst>
            </p:cNvPr>
            <p:cNvSpPr>
              <a:spLocks noChangeShapeType="1"/>
            </p:cNvSpPr>
            <p:nvPr/>
          </p:nvSpPr>
          <p:spPr bwMode="auto">
            <a:xfrm flipV="1">
              <a:off x="3681" y="3283"/>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48494" name="Line 262">
            <a:extLst>
              <a:ext uri="{FF2B5EF4-FFF2-40B4-BE49-F238E27FC236}">
                <a16:creationId xmlns:a16="http://schemas.microsoft.com/office/drawing/2014/main" id="{2C3957A3-0A0B-4445-8D0D-8526C33B6BC4}"/>
              </a:ext>
            </a:extLst>
          </p:cNvPr>
          <p:cNvSpPr>
            <a:spLocks noChangeShapeType="1"/>
          </p:cNvSpPr>
          <p:nvPr/>
        </p:nvSpPr>
        <p:spPr bwMode="auto">
          <a:xfrm flipH="1">
            <a:off x="4292600" y="3467100"/>
            <a:ext cx="12176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495" name="Rectangle 263">
            <a:extLst>
              <a:ext uri="{FF2B5EF4-FFF2-40B4-BE49-F238E27FC236}">
                <a16:creationId xmlns:a16="http://schemas.microsoft.com/office/drawing/2014/main" id="{3FF8C9DB-C3D8-CE49-9513-80BD6C4C3911}"/>
              </a:ext>
            </a:extLst>
          </p:cNvPr>
          <p:cNvSpPr>
            <a:spLocks noChangeArrowheads="1"/>
          </p:cNvSpPr>
          <p:nvPr/>
        </p:nvSpPr>
        <p:spPr bwMode="auto">
          <a:xfrm>
            <a:off x="4562475" y="2547938"/>
            <a:ext cx="414338"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2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48496" name="Rectangle 264">
            <a:extLst>
              <a:ext uri="{FF2B5EF4-FFF2-40B4-BE49-F238E27FC236}">
                <a16:creationId xmlns:a16="http://schemas.microsoft.com/office/drawing/2014/main" id="{E6A1FB8A-7429-FF4E-A321-14FA12D8EBCD}"/>
              </a:ext>
            </a:extLst>
          </p:cNvPr>
          <p:cNvSpPr>
            <a:spLocks noChangeArrowheads="1"/>
          </p:cNvSpPr>
          <p:nvPr/>
        </p:nvSpPr>
        <p:spPr bwMode="auto">
          <a:xfrm>
            <a:off x="4570413" y="2962275"/>
            <a:ext cx="406400" cy="28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2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48497" name="Line 265">
            <a:extLst>
              <a:ext uri="{FF2B5EF4-FFF2-40B4-BE49-F238E27FC236}">
                <a16:creationId xmlns:a16="http://schemas.microsoft.com/office/drawing/2014/main" id="{642E4852-79E9-8949-8D33-4F8A7AE53636}"/>
              </a:ext>
            </a:extLst>
          </p:cNvPr>
          <p:cNvSpPr>
            <a:spLocks noChangeShapeType="1"/>
          </p:cNvSpPr>
          <p:nvPr/>
        </p:nvSpPr>
        <p:spPr bwMode="auto">
          <a:xfrm flipH="1">
            <a:off x="6829425" y="2671763"/>
            <a:ext cx="246063"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498" name="Line 266">
            <a:extLst>
              <a:ext uri="{FF2B5EF4-FFF2-40B4-BE49-F238E27FC236}">
                <a16:creationId xmlns:a16="http://schemas.microsoft.com/office/drawing/2014/main" id="{F771F6D9-1BE1-9947-990F-0150E6ADE2AC}"/>
              </a:ext>
            </a:extLst>
          </p:cNvPr>
          <p:cNvSpPr>
            <a:spLocks noChangeShapeType="1"/>
          </p:cNvSpPr>
          <p:nvPr/>
        </p:nvSpPr>
        <p:spPr bwMode="auto">
          <a:xfrm flipH="1">
            <a:off x="6829425" y="3078163"/>
            <a:ext cx="246063"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499" name="Line 267">
            <a:extLst>
              <a:ext uri="{FF2B5EF4-FFF2-40B4-BE49-F238E27FC236}">
                <a16:creationId xmlns:a16="http://schemas.microsoft.com/office/drawing/2014/main" id="{62810B0B-755B-DF4E-9D21-0212FEC5980A}"/>
              </a:ext>
            </a:extLst>
          </p:cNvPr>
          <p:cNvSpPr>
            <a:spLocks noChangeShapeType="1"/>
          </p:cNvSpPr>
          <p:nvPr/>
        </p:nvSpPr>
        <p:spPr bwMode="auto">
          <a:xfrm flipH="1" flipV="1">
            <a:off x="5883275" y="3471863"/>
            <a:ext cx="14525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8500" name="Text Box 269">
            <a:extLst>
              <a:ext uri="{FF2B5EF4-FFF2-40B4-BE49-F238E27FC236}">
                <a16:creationId xmlns:a16="http://schemas.microsoft.com/office/drawing/2014/main" id="{BDBB491D-CD53-A646-9862-978EF24507A0}"/>
              </a:ext>
            </a:extLst>
          </p:cNvPr>
          <p:cNvSpPr txBox="1">
            <a:spLocks noChangeArrowheads="1"/>
          </p:cNvSpPr>
          <p:nvPr/>
        </p:nvSpPr>
        <p:spPr bwMode="auto">
          <a:xfrm>
            <a:off x="0" y="4833938"/>
            <a:ext cx="9271000" cy="1311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What would be the problem of the inverted clock signals for the pair of R-S latches? While the clock is high, suppose there is a glitch is in the very first S (0-1-0), P and P’ will change, which in turn will affect the slave latch when the clock becomes low. This is called the 1s catching problem.</a:t>
            </a:r>
            <a:endParaRPr lang="en-US" altLang="ko-KR">
              <a:ea typeface="굴림" panose="020B0600000101010101" pitchFamily="34" charset="-127"/>
            </a:endParaRPr>
          </a:p>
        </p:txBody>
      </p:sp>
      <p:sp>
        <p:nvSpPr>
          <p:cNvPr id="148501" name="Oval 270">
            <a:extLst>
              <a:ext uri="{FF2B5EF4-FFF2-40B4-BE49-F238E27FC236}">
                <a16:creationId xmlns:a16="http://schemas.microsoft.com/office/drawing/2014/main" id="{23B8130B-D84F-1C45-9837-58734E8D3E8B}"/>
              </a:ext>
            </a:extLst>
          </p:cNvPr>
          <p:cNvSpPr>
            <a:spLocks noChangeArrowheads="1"/>
          </p:cNvSpPr>
          <p:nvPr/>
        </p:nvSpPr>
        <p:spPr bwMode="auto">
          <a:xfrm>
            <a:off x="2790825" y="2825750"/>
            <a:ext cx="328613" cy="357188"/>
          </a:xfrm>
          <a:prstGeom prst="ellipse">
            <a:avLst/>
          </a:prstGeom>
          <a:noFill/>
          <a:ln w="28575">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22" name="그룹 3">
            <a:extLst>
              <a:ext uri="{FF2B5EF4-FFF2-40B4-BE49-F238E27FC236}">
                <a16:creationId xmlns:a16="http://schemas.microsoft.com/office/drawing/2014/main" id="{8D932100-FA94-9E48-B5D3-EB62BB3EF4FE}"/>
              </a:ext>
            </a:extLst>
          </p:cNvPr>
          <p:cNvGrpSpPr>
            <a:grpSpLocks/>
          </p:cNvGrpSpPr>
          <p:nvPr/>
        </p:nvGrpSpPr>
        <p:grpSpPr bwMode="auto">
          <a:xfrm>
            <a:off x="323850" y="3308350"/>
            <a:ext cx="8623300" cy="2247900"/>
            <a:chOff x="149225" y="3068638"/>
            <a:chExt cx="11890375" cy="3098444"/>
          </a:xfrm>
        </p:grpSpPr>
        <p:pic>
          <p:nvPicPr>
            <p:cNvPr id="286725" name="Picture 6" descr="Table3">
              <a:extLst>
                <a:ext uri="{FF2B5EF4-FFF2-40B4-BE49-F238E27FC236}">
                  <a16:creationId xmlns:a16="http://schemas.microsoft.com/office/drawing/2014/main" id="{B77F5612-0314-3A42-A1C6-FDEDF1AD45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25" y="3284538"/>
              <a:ext cx="5598186" cy="246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26" name="Picture 2">
              <a:extLst>
                <a:ext uri="{FF2B5EF4-FFF2-40B4-BE49-F238E27FC236}">
                  <a16:creationId xmlns:a16="http://schemas.microsoft.com/office/drawing/2014/main" id="{B2B2D8C2-155D-684B-A668-E1E582765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3068638"/>
              <a:ext cx="6172200" cy="3098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 name="제목 4">
            <a:extLst>
              <a:ext uri="{FF2B5EF4-FFF2-40B4-BE49-F238E27FC236}">
                <a16:creationId xmlns:a16="http://schemas.microsoft.com/office/drawing/2014/main" id="{F7BDE906-6F0A-2947-B926-01B1BC52D158}"/>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Relational Operators</a:t>
            </a:r>
            <a:endParaRPr lang="ko-KR" altLang="en-US" sz="3300">
              <a:solidFill>
                <a:srgbClr val="181818"/>
              </a:solidFill>
              <a:ea typeface="굴림" panose="020B0600000101010101" pitchFamily="34" charset="-127"/>
            </a:endParaRPr>
          </a:p>
        </p:txBody>
      </p:sp>
      <p:sp>
        <p:nvSpPr>
          <p:cNvPr id="6" name="내용 개체 틀 5">
            <a:extLst>
              <a:ext uri="{FF2B5EF4-FFF2-40B4-BE49-F238E27FC236}">
                <a16:creationId xmlns:a16="http://schemas.microsoft.com/office/drawing/2014/main" id="{DC5DEB7D-54F1-354A-8BB2-B0DD9157EABC}"/>
              </a:ext>
            </a:extLst>
          </p:cNvPr>
          <p:cNvSpPr>
            <a:spLocks noGrp="1"/>
          </p:cNvSpPr>
          <p:nvPr>
            <p:ph idx="1"/>
          </p:nvPr>
        </p:nvSpPr>
        <p:spPr/>
        <p:txBody>
          <a:bodyPr rtlCol="0">
            <a:normAutofit/>
          </a:bodyPr>
          <a:lstStyle/>
          <a:p>
            <a:pPr marL="337998" indent="-337998" defTabSz="695310" eaLnBrk="1" fontAlgn="auto" hangingPunct="1">
              <a:spcBef>
                <a:spcPts val="760"/>
              </a:spcBef>
              <a:spcAft>
                <a:spcPts val="0"/>
              </a:spcAft>
              <a:defRPr/>
            </a:pPr>
            <a:r>
              <a:rPr lang="en-US" altLang="zh-TW" sz="1825" dirty="0">
                <a:cs typeface="Arial" panose="020B0604020202020204" pitchFamily="34" charset="0"/>
              </a:rPr>
              <a:t>The result is 1 if the expression is true and 0 if the expression is false</a:t>
            </a:r>
          </a:p>
          <a:p>
            <a:pPr marL="548039" lvl="1" indent="-243841" defTabSz="695310" eaLnBrk="1" fontAlgn="auto" hangingPunct="1">
              <a:spcBef>
                <a:spcPts val="380"/>
              </a:spcBef>
              <a:spcAft>
                <a:spcPts val="0"/>
              </a:spcAft>
              <a:defRPr/>
            </a:pPr>
            <a:r>
              <a:rPr lang="en-US" altLang="zh-TW" sz="1521" dirty="0">
                <a:cs typeface="Arial" panose="020B0604020202020204" pitchFamily="34" charset="0"/>
              </a:rPr>
              <a:t>Return x if any operand bit is x or z</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746" name="Picture 6" descr="Table3">
            <a:extLst>
              <a:ext uri="{FF2B5EF4-FFF2-40B4-BE49-F238E27FC236}">
                <a16:creationId xmlns:a16="http://schemas.microsoft.com/office/drawing/2014/main" id="{8A1AC833-2DF9-0B46-90F0-9F4FF5EC1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513" y="4540250"/>
            <a:ext cx="3079750"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747" name="Picture 2">
            <a:extLst>
              <a:ext uri="{FF2B5EF4-FFF2-40B4-BE49-F238E27FC236}">
                <a16:creationId xmlns:a16="http://schemas.microsoft.com/office/drawing/2014/main" id="{5C76AABD-DB60-8249-A35D-378A7489B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0" y="4021138"/>
            <a:ext cx="3749675" cy="2452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제목 3">
            <a:extLst>
              <a:ext uri="{FF2B5EF4-FFF2-40B4-BE49-F238E27FC236}">
                <a16:creationId xmlns:a16="http://schemas.microsoft.com/office/drawing/2014/main" id="{055302AB-81FF-0343-9287-CB06FD6F758C}"/>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Equality Operators</a:t>
            </a:r>
            <a:endParaRPr lang="ko-KR" altLang="en-US" sz="3300">
              <a:solidFill>
                <a:srgbClr val="181818"/>
              </a:solidFill>
              <a:ea typeface="굴림" panose="020B0600000101010101" pitchFamily="34" charset="-127"/>
            </a:endParaRPr>
          </a:p>
        </p:txBody>
      </p:sp>
      <p:sp>
        <p:nvSpPr>
          <p:cNvPr id="5" name="내용 개체 틀 4">
            <a:extLst>
              <a:ext uri="{FF2B5EF4-FFF2-40B4-BE49-F238E27FC236}">
                <a16:creationId xmlns:a16="http://schemas.microsoft.com/office/drawing/2014/main" id="{7DBCF7EA-0F7E-7B4E-B06E-9E27662860BD}"/>
              </a:ext>
            </a:extLst>
          </p:cNvPr>
          <p:cNvSpPr>
            <a:spLocks noGrp="1"/>
          </p:cNvSpPr>
          <p:nvPr>
            <p:ph idx="1"/>
          </p:nvPr>
        </p:nvSpPr>
        <p:spPr/>
        <p:txBody>
          <a:bodyPr>
            <a:normAutofit/>
          </a:bodyPr>
          <a:lstStyle/>
          <a:p>
            <a:pPr marL="336550" indent="-336550" defTabSz="693738" eaLnBrk="1" hangingPunct="1">
              <a:spcBef>
                <a:spcPct val="0"/>
              </a:spcBef>
            </a:pPr>
            <a:r>
              <a:rPr lang="en-US" altLang="zh-TW" sz="2100">
                <a:ea typeface="新細明體" panose="02020500000000000000" pitchFamily="18" charset="-120"/>
                <a:cs typeface="Arial" panose="020B0604020202020204" pitchFamily="34" charset="0"/>
              </a:rPr>
              <a:t>Compare the two operands bit by bit</a:t>
            </a:r>
          </a:p>
          <a:p>
            <a:pPr marL="641350" lvl="1" indent="-336550" defTabSz="693738" eaLnBrk="1" hangingPunct="1">
              <a:spcBef>
                <a:spcPts val="375"/>
              </a:spcBef>
            </a:pPr>
            <a:r>
              <a:rPr lang="en-US" altLang="zh-TW" sz="1500">
                <a:ea typeface="新細明體" panose="02020500000000000000" pitchFamily="18" charset="-120"/>
                <a:cs typeface="Arial" panose="020B0604020202020204" pitchFamily="34" charset="0"/>
              </a:rPr>
              <a:t>The shorter operand is zero-extended</a:t>
            </a:r>
          </a:p>
          <a:p>
            <a:pPr marL="641350" lvl="1" indent="-336550" defTabSz="693738" eaLnBrk="1" hangingPunct="1">
              <a:spcBef>
                <a:spcPct val="0"/>
              </a:spcBef>
            </a:pPr>
            <a:r>
              <a:rPr lang="en-US" altLang="zh-TW" sz="1500">
                <a:ea typeface="新細明體" panose="02020500000000000000" pitchFamily="18" charset="-120"/>
                <a:cs typeface="Arial" panose="020B0604020202020204" pitchFamily="34" charset="0"/>
              </a:rPr>
              <a:t>Return 1 if the expression is true / 0 if the expression is false </a:t>
            </a:r>
          </a:p>
          <a:p>
            <a:pPr marL="641350" lvl="1" indent="-336550" defTabSz="693738" eaLnBrk="1" hangingPunct="1">
              <a:lnSpc>
                <a:spcPct val="120000"/>
              </a:lnSpc>
              <a:spcBef>
                <a:spcPct val="0"/>
              </a:spcBef>
            </a:pPr>
            <a:r>
              <a:rPr lang="en-US" altLang="zh-TW" sz="1500">
                <a:ea typeface="新細明體" panose="02020500000000000000" pitchFamily="18" charset="-120"/>
                <a:cs typeface="Arial" panose="020B0604020202020204" pitchFamily="34" charset="0"/>
              </a:rPr>
              <a:t>The operators (==, !=) </a:t>
            </a:r>
          </a:p>
          <a:p>
            <a:pPr marL="868363" lvl="2" indent="-173038" defTabSz="693738" eaLnBrk="1" hangingPunct="1">
              <a:lnSpc>
                <a:spcPct val="120000"/>
              </a:lnSpc>
              <a:spcBef>
                <a:spcPct val="0"/>
              </a:spcBef>
            </a:pPr>
            <a:r>
              <a:rPr lang="en-US" altLang="zh-TW" sz="1500">
                <a:ea typeface="新細明體" panose="02020500000000000000" pitchFamily="18" charset="-120"/>
                <a:cs typeface="Arial" panose="020B0604020202020204" pitchFamily="34" charset="0"/>
              </a:rPr>
              <a:t>yield an x if any operand bit is x or z </a:t>
            </a:r>
          </a:p>
          <a:p>
            <a:pPr marL="641350" lvl="1" indent="-336550" defTabSz="693738" eaLnBrk="1" hangingPunct="1">
              <a:lnSpc>
                <a:spcPct val="120000"/>
              </a:lnSpc>
              <a:spcBef>
                <a:spcPct val="0"/>
              </a:spcBef>
            </a:pPr>
            <a:r>
              <a:rPr lang="en-US" altLang="zh-TW" sz="1500">
                <a:solidFill>
                  <a:srgbClr val="FF0000"/>
                </a:solidFill>
                <a:ea typeface="新細明體" panose="02020500000000000000" pitchFamily="18" charset="-120"/>
                <a:cs typeface="Arial" panose="020B0604020202020204" pitchFamily="34" charset="0"/>
              </a:rPr>
              <a:t>The operators (===, !==) </a:t>
            </a:r>
          </a:p>
          <a:p>
            <a:pPr marL="868363" lvl="2" indent="-173038" defTabSz="693738" eaLnBrk="1" hangingPunct="1">
              <a:lnSpc>
                <a:spcPct val="120000"/>
              </a:lnSpc>
              <a:spcBef>
                <a:spcPct val="0"/>
              </a:spcBef>
            </a:pPr>
            <a:r>
              <a:rPr lang="en-US" altLang="zh-TW" sz="1500">
                <a:ea typeface="新細明體" panose="02020500000000000000" pitchFamily="18" charset="-120"/>
                <a:cs typeface="Arial" panose="020B0604020202020204" pitchFamily="34" charset="0"/>
              </a:rPr>
              <a:t>yield 1 if the two operands </a:t>
            </a:r>
            <a:r>
              <a:rPr lang="en-US" altLang="zh-TW" sz="1500">
                <a:solidFill>
                  <a:srgbClr val="FF0000"/>
                </a:solidFill>
                <a:ea typeface="新細明體" panose="02020500000000000000" pitchFamily="18" charset="-120"/>
                <a:cs typeface="Arial" panose="020B0604020202020204" pitchFamily="34" charset="0"/>
              </a:rPr>
              <a:t>exactly match (‘x’ is also compared)</a:t>
            </a:r>
          </a:p>
          <a:p>
            <a:pPr marL="868363" lvl="2" indent="-173038" defTabSz="693738" eaLnBrk="1" hangingPunct="1">
              <a:lnSpc>
                <a:spcPct val="120000"/>
              </a:lnSpc>
              <a:spcBef>
                <a:spcPct val="0"/>
              </a:spcBef>
            </a:pPr>
            <a:r>
              <a:rPr lang="en-US" altLang="zh-TW" sz="1500">
                <a:ea typeface="新細明體" panose="02020500000000000000" pitchFamily="18" charset="-120"/>
                <a:cs typeface="Arial" panose="020B0604020202020204" pitchFamily="34" charset="0"/>
              </a:rPr>
              <a:t>0 if the two operands not exactly match</a:t>
            </a:r>
          </a:p>
          <a:p>
            <a:pPr marL="336550" indent="-336550" defTabSz="693738" eaLnBrk="1" hangingPunct="1">
              <a:spcBef>
                <a:spcPts val="763"/>
              </a:spcBef>
            </a:pPr>
            <a:endParaRPr lang="ko-KR" altLang="en-US" sz="2100">
              <a:ea typeface="굴림" panose="020B0600000101010101" pitchFamily="34" charset="-127"/>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8770" name="그룹 6">
            <a:extLst>
              <a:ext uri="{FF2B5EF4-FFF2-40B4-BE49-F238E27FC236}">
                <a16:creationId xmlns:a16="http://schemas.microsoft.com/office/drawing/2014/main" id="{FFE80A61-E940-C747-972B-1A857C64B09A}"/>
              </a:ext>
            </a:extLst>
          </p:cNvPr>
          <p:cNvGrpSpPr>
            <a:grpSpLocks/>
          </p:cNvGrpSpPr>
          <p:nvPr/>
        </p:nvGrpSpPr>
        <p:grpSpPr bwMode="auto">
          <a:xfrm>
            <a:off x="571500" y="3646488"/>
            <a:ext cx="7748588" cy="1895475"/>
            <a:chOff x="900113" y="3784600"/>
            <a:chExt cx="7983537" cy="1952625"/>
          </a:xfrm>
        </p:grpSpPr>
        <p:pic>
          <p:nvPicPr>
            <p:cNvPr id="288773" name="Picture 3">
              <a:extLst>
                <a:ext uri="{FF2B5EF4-FFF2-40B4-BE49-F238E27FC236}">
                  <a16:creationId xmlns:a16="http://schemas.microsoft.com/office/drawing/2014/main" id="{955DD3E7-469C-4749-827C-5CE8D22D5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3784600"/>
              <a:ext cx="3519487" cy="1947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8774" name="Picture 8" descr="Table3">
              <a:extLst>
                <a:ext uri="{FF2B5EF4-FFF2-40B4-BE49-F238E27FC236}">
                  <a16:creationId xmlns:a16="http://schemas.microsoft.com/office/drawing/2014/main" id="{574E5BFA-5430-FF46-93D3-8F49E8C2C4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3789363"/>
              <a:ext cx="4321175" cy="194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제목 3">
            <a:extLst>
              <a:ext uri="{FF2B5EF4-FFF2-40B4-BE49-F238E27FC236}">
                <a16:creationId xmlns:a16="http://schemas.microsoft.com/office/drawing/2014/main" id="{F923A3FE-EBEE-DA4E-9B24-66B55DB53629}"/>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Shift Operators</a:t>
            </a:r>
            <a:endParaRPr lang="ko-KR" altLang="en-US" sz="3300" b="1">
              <a:solidFill>
                <a:srgbClr val="181818"/>
              </a:solidFill>
              <a:ea typeface="굴림" panose="020B0600000101010101" pitchFamily="34" charset="-127"/>
            </a:endParaRPr>
          </a:p>
        </p:txBody>
      </p:sp>
      <p:sp>
        <p:nvSpPr>
          <p:cNvPr id="5" name="내용 개체 틀 4">
            <a:extLst>
              <a:ext uri="{FF2B5EF4-FFF2-40B4-BE49-F238E27FC236}">
                <a16:creationId xmlns:a16="http://schemas.microsoft.com/office/drawing/2014/main" id="{A3AD4EB6-10E3-F347-BED2-77EC74641063}"/>
              </a:ext>
            </a:extLst>
          </p:cNvPr>
          <p:cNvSpPr>
            <a:spLocks noGrp="1"/>
          </p:cNvSpPr>
          <p:nvPr>
            <p:ph idx="1"/>
          </p:nvPr>
        </p:nvSpPr>
        <p:spPr/>
        <p:txBody>
          <a:bodyPr rtlCol="0">
            <a:normAutofit/>
          </a:bodyPr>
          <a:lstStyle/>
          <a:p>
            <a:pPr marL="337998" indent="-337998" defTabSz="695310" eaLnBrk="1" fontAlgn="auto" hangingPunct="1">
              <a:spcBef>
                <a:spcPts val="760"/>
              </a:spcBef>
              <a:spcAft>
                <a:spcPts val="0"/>
              </a:spcAft>
              <a:defRPr/>
            </a:pPr>
            <a:r>
              <a:rPr lang="en-US" altLang="zh-TW" sz="1825" dirty="0">
                <a:cs typeface="Arial" panose="020B0604020202020204" pitchFamily="34" charset="0"/>
              </a:rPr>
              <a:t>Logical shift operators</a:t>
            </a:r>
          </a:p>
          <a:p>
            <a:pPr marL="642196" lvl="1" indent="-337998" defTabSz="695310" eaLnBrk="1" fontAlgn="auto" hangingPunct="1">
              <a:spcBef>
                <a:spcPts val="380"/>
              </a:spcBef>
              <a:spcAft>
                <a:spcPts val="0"/>
              </a:spcAft>
              <a:defRPr/>
            </a:pPr>
            <a:r>
              <a:rPr lang="en-US" altLang="zh-TW" sz="1521" dirty="0">
                <a:cs typeface="Arial" panose="020B0604020202020204" pitchFamily="34" charset="0"/>
              </a:rPr>
              <a:t>0 is added in empty space</a:t>
            </a:r>
          </a:p>
          <a:p>
            <a:pPr marL="337998" indent="-337998" defTabSz="695310" eaLnBrk="1" fontAlgn="auto" hangingPunct="1">
              <a:spcBef>
                <a:spcPts val="760"/>
              </a:spcBef>
              <a:spcAft>
                <a:spcPts val="0"/>
              </a:spcAft>
              <a:defRPr/>
            </a:pPr>
            <a:r>
              <a:rPr lang="en-US" altLang="zh-TW" sz="1825" dirty="0">
                <a:solidFill>
                  <a:srgbClr val="FF0000"/>
                </a:solidFill>
                <a:cs typeface="Arial" panose="020B0604020202020204" pitchFamily="34" charset="0"/>
              </a:rPr>
              <a:t>Arithmetic shift operators</a:t>
            </a:r>
          </a:p>
          <a:p>
            <a:pPr marL="642196" lvl="1" indent="-337998" defTabSz="695310" eaLnBrk="1" fontAlgn="auto" hangingPunct="1">
              <a:spcBef>
                <a:spcPts val="380"/>
              </a:spcBef>
              <a:spcAft>
                <a:spcPts val="0"/>
              </a:spcAft>
              <a:defRPr/>
            </a:pPr>
            <a:r>
              <a:rPr lang="en-US" altLang="zh-TW" sz="1521" dirty="0">
                <a:cs typeface="Arial" panose="020B0604020202020204" pitchFamily="34" charset="0"/>
              </a:rPr>
              <a:t>0(&lt;&lt;&lt;) or MSB(&gt;&gt;&gt;) is added in empty space</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
            <a:extLst>
              <a:ext uri="{FF2B5EF4-FFF2-40B4-BE49-F238E27FC236}">
                <a16:creationId xmlns:a16="http://schemas.microsoft.com/office/drawing/2014/main" id="{884307C0-947F-9649-8433-B3D8D2CAB71C}"/>
              </a:ext>
            </a:extLst>
          </p:cNvPr>
          <p:cNvSpPr txBox="1">
            <a:spLocks noChangeArrowheads="1"/>
          </p:cNvSpPr>
          <p:nvPr/>
        </p:nvSpPr>
        <p:spPr bwMode="auto">
          <a:xfrm>
            <a:off x="657225" y="3562350"/>
            <a:ext cx="4356100" cy="325438"/>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190500" indent="-190500"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marL="144856" indent="-144856" defTabSz="695310" eaLnBrk="1" fontAlgn="auto" latinLnBrk="0" hangingPunct="1">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Hack" panose="020B0609030202020204" pitchFamily="49" charset="0"/>
                <a:cs typeface="Courier New" panose="02070309020205020404" pitchFamily="49" charset="0"/>
              </a:rPr>
              <a:t>assign out = selection ? in_1: in_0;</a:t>
            </a:r>
          </a:p>
        </p:txBody>
      </p:sp>
      <p:pic>
        <p:nvPicPr>
          <p:cNvPr id="289795" name="Picture 2">
            <a:extLst>
              <a:ext uri="{FF2B5EF4-FFF2-40B4-BE49-F238E27FC236}">
                <a16:creationId xmlns:a16="http://schemas.microsoft.com/office/drawing/2014/main" id="{3F5E5586-3DFF-4E4C-8FC1-8760F1B49F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4138613"/>
            <a:ext cx="5483225" cy="2366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제목 3">
            <a:extLst>
              <a:ext uri="{FF2B5EF4-FFF2-40B4-BE49-F238E27FC236}">
                <a16:creationId xmlns:a16="http://schemas.microsoft.com/office/drawing/2014/main" id="{0411AA4D-2816-4348-86AF-0DBD16DCE4C7}"/>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Conditional Operator</a:t>
            </a:r>
            <a:endParaRPr lang="ko-KR" altLang="en-US" sz="3300">
              <a:solidFill>
                <a:srgbClr val="181818"/>
              </a:solidFill>
              <a:ea typeface="굴림" panose="020B0600000101010101" pitchFamily="34" charset="-127"/>
            </a:endParaRPr>
          </a:p>
        </p:txBody>
      </p:sp>
      <p:sp>
        <p:nvSpPr>
          <p:cNvPr id="5" name="내용 개체 틀 4">
            <a:extLst>
              <a:ext uri="{FF2B5EF4-FFF2-40B4-BE49-F238E27FC236}">
                <a16:creationId xmlns:a16="http://schemas.microsoft.com/office/drawing/2014/main" id="{1B98B297-A0E7-C841-BA5B-4B85500C5634}"/>
              </a:ext>
            </a:extLst>
          </p:cNvPr>
          <p:cNvSpPr>
            <a:spLocks noGrp="1"/>
          </p:cNvSpPr>
          <p:nvPr>
            <p:ph idx="1"/>
          </p:nvPr>
        </p:nvSpPr>
        <p:spPr/>
        <p:txBody>
          <a:bodyPr rtlCol="0">
            <a:normAutofit/>
          </a:bodyPr>
          <a:lstStyle/>
          <a:p>
            <a:pPr marL="337998" indent="-337998" defTabSz="695310" eaLnBrk="1" fontAlgn="auto" hangingPunct="1">
              <a:spcBef>
                <a:spcPts val="760"/>
              </a:spcBef>
              <a:spcAft>
                <a:spcPts val="0"/>
              </a:spcAft>
              <a:defRPr/>
            </a:pPr>
            <a:r>
              <a:rPr lang="en-US" altLang="zh-TW" sz="1521" dirty="0">
                <a:cs typeface="Arial" panose="020B0604020202020204" pitchFamily="34" charset="0"/>
              </a:rPr>
              <a:t>Usage: </a:t>
            </a:r>
            <a:r>
              <a:rPr lang="en-US" altLang="zh-TW" sz="1521" dirty="0" err="1">
                <a:cs typeface="Arial" panose="020B0604020202020204" pitchFamily="34" charset="0"/>
              </a:rPr>
              <a:t>condition_expr</a:t>
            </a:r>
            <a:r>
              <a:rPr lang="en-US" altLang="zh-TW" sz="1521" dirty="0">
                <a:cs typeface="Arial" panose="020B0604020202020204" pitchFamily="34" charset="0"/>
              </a:rPr>
              <a:t> ? </a:t>
            </a:r>
            <a:r>
              <a:rPr lang="en-US" altLang="zh-TW" sz="1521" dirty="0" err="1">
                <a:cs typeface="Arial" panose="020B0604020202020204" pitchFamily="34" charset="0"/>
              </a:rPr>
              <a:t>true_expr</a:t>
            </a:r>
            <a:r>
              <a:rPr lang="en-US" altLang="zh-TW" sz="1521" dirty="0">
                <a:cs typeface="Arial" panose="020B0604020202020204" pitchFamily="34" charset="0"/>
              </a:rPr>
              <a:t>: </a:t>
            </a:r>
            <a:r>
              <a:rPr lang="en-US" altLang="zh-TW" sz="1521" dirty="0" err="1">
                <a:cs typeface="Arial" panose="020B0604020202020204" pitchFamily="34" charset="0"/>
              </a:rPr>
              <a:t>false_expr</a:t>
            </a:r>
            <a:r>
              <a:rPr lang="en-US" altLang="zh-TW" sz="1521" dirty="0">
                <a:cs typeface="Arial" panose="020B0604020202020204" pitchFamily="34" charset="0"/>
              </a:rPr>
              <a:t>;</a:t>
            </a:r>
          </a:p>
          <a:p>
            <a:pPr marL="691689" lvl="1" indent="-173827" defTabSz="695310" eaLnBrk="1" fontAlgn="auto" hangingPunct="1">
              <a:spcBef>
                <a:spcPts val="380"/>
              </a:spcBef>
              <a:spcAft>
                <a:spcPts val="0"/>
              </a:spcAft>
              <a:defRPr/>
            </a:pPr>
            <a:r>
              <a:rPr lang="en-US" altLang="zh-TW" sz="1521" dirty="0">
                <a:cs typeface="Arial" panose="020B0604020202020204" pitchFamily="34" charset="0"/>
              </a:rPr>
              <a:t>If </a:t>
            </a:r>
            <a:r>
              <a:rPr lang="en-US" altLang="zh-TW" sz="1521" dirty="0" err="1">
                <a:cs typeface="Arial" panose="020B0604020202020204" pitchFamily="34" charset="0"/>
              </a:rPr>
              <a:t>condition_expr</a:t>
            </a:r>
            <a:r>
              <a:rPr lang="en-US" altLang="zh-TW" sz="1521" dirty="0">
                <a:cs typeface="Arial" panose="020B0604020202020204" pitchFamily="34" charset="0"/>
              </a:rPr>
              <a:t> = x or z: the result = </a:t>
            </a:r>
            <a:r>
              <a:rPr lang="en-US" altLang="zh-TW" sz="1521" dirty="0" err="1">
                <a:cs typeface="Arial" panose="020B0604020202020204" pitchFamily="34" charset="0"/>
              </a:rPr>
              <a:t>true_expr</a:t>
            </a:r>
            <a:r>
              <a:rPr lang="en-US" altLang="zh-TW" sz="1521" dirty="0">
                <a:cs typeface="Arial" panose="020B0604020202020204" pitchFamily="34" charset="0"/>
              </a:rPr>
              <a:t> &amp; </a:t>
            </a:r>
            <a:r>
              <a:rPr lang="en-US" altLang="zh-TW" sz="1521" dirty="0" err="1">
                <a:cs typeface="Arial" panose="020B0604020202020204" pitchFamily="34" charset="0"/>
              </a:rPr>
              <a:t>false_expr</a:t>
            </a:r>
            <a:r>
              <a:rPr lang="en-US" altLang="zh-TW" sz="1521" dirty="0">
                <a:cs typeface="Arial" panose="020B0604020202020204" pitchFamily="34" charset="0"/>
              </a:rPr>
              <a:t> (0 and 0 gets 0, 1 and 1 gets 1, others gets x )</a:t>
            </a:r>
          </a:p>
          <a:p>
            <a:pPr marL="337998" indent="-337998" defTabSz="695310" eaLnBrk="1" fontAlgn="auto" hangingPunct="1">
              <a:spcBef>
                <a:spcPts val="760"/>
              </a:spcBef>
              <a:spcAft>
                <a:spcPts val="0"/>
              </a:spcAft>
              <a:defRPr/>
            </a:pPr>
            <a:r>
              <a:rPr lang="en-US" altLang="zh-TW" sz="1521" dirty="0">
                <a:cs typeface="Arial" panose="020B0604020202020204" pitchFamily="34" charset="0"/>
              </a:rPr>
              <a:t>Nesting is allowed</a:t>
            </a:r>
          </a:p>
          <a:p>
            <a:pPr marL="642196" lvl="1" indent="-337998" defTabSz="695310" eaLnBrk="1" fontAlgn="auto" hangingPunct="1">
              <a:spcBef>
                <a:spcPts val="380"/>
              </a:spcBef>
              <a:spcAft>
                <a:spcPts val="0"/>
              </a:spcAft>
              <a:defRPr/>
            </a:pPr>
            <a:r>
              <a:rPr lang="en-US" altLang="zh-TW" sz="1521" dirty="0" err="1">
                <a:cs typeface="Arial" panose="020B0604020202020204" pitchFamily="34" charset="0"/>
              </a:rPr>
              <a:t>True_expr</a:t>
            </a:r>
            <a:r>
              <a:rPr lang="en-US" altLang="zh-TW" sz="1521" dirty="0">
                <a:cs typeface="Arial" panose="020B0604020202020204" pitchFamily="34" charset="0"/>
              </a:rPr>
              <a:t> or </a:t>
            </a:r>
            <a:r>
              <a:rPr lang="en-US" altLang="zh-TW" sz="1521" dirty="0" err="1">
                <a:cs typeface="Arial" panose="020B0604020202020204" pitchFamily="34" charset="0"/>
              </a:rPr>
              <a:t>Flase_expr</a:t>
            </a:r>
            <a:r>
              <a:rPr lang="en-US" altLang="zh-TW" sz="1521" dirty="0">
                <a:cs typeface="Arial" panose="020B0604020202020204" pitchFamily="34" charset="0"/>
              </a:rPr>
              <a:t> can have condition</a:t>
            </a:r>
          </a:p>
          <a:p>
            <a:pPr marL="337998" indent="-337998" defTabSz="695310" eaLnBrk="1" fontAlgn="auto" hangingPunct="1">
              <a:spcBef>
                <a:spcPts val="760"/>
              </a:spcBef>
              <a:spcAft>
                <a:spcPts val="0"/>
              </a:spcAft>
              <a:defRPr/>
            </a:pPr>
            <a:r>
              <a:rPr lang="en-US" altLang="zh-TW" sz="1521" dirty="0">
                <a:cs typeface="Arial" panose="020B0604020202020204" pitchFamily="34" charset="0"/>
              </a:rPr>
              <a:t>For example</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C5397772-A3BC-F845-B07D-350E30621A93}"/>
              </a:ext>
            </a:extLst>
          </p:cNvPr>
          <p:cNvSpPr txBox="1">
            <a:spLocks noChangeArrowheads="1"/>
          </p:cNvSpPr>
          <p:nvPr/>
        </p:nvSpPr>
        <p:spPr bwMode="auto">
          <a:xfrm>
            <a:off x="1679575" y="5149850"/>
            <a:ext cx="6148388" cy="560388"/>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400">
                <a:solidFill>
                  <a:schemeClr val="tx1"/>
                </a:solidFill>
                <a:latin typeface="Times New Roman" pitchFamily="18" charset="0"/>
                <a:ea typeface="新細明體"/>
                <a:cs typeface="新細明體"/>
              </a:defRPr>
            </a:lvl1pPr>
            <a:lvl2pPr marL="37931725" indent="-37474525" eaLnBrk="0" hangingPunct="0">
              <a:defRPr kumimoji="1" sz="2400">
                <a:solidFill>
                  <a:schemeClr val="tx1"/>
                </a:solidFill>
                <a:latin typeface="Times New Roman" pitchFamily="18" charset="0"/>
                <a:ea typeface="新細明體"/>
                <a:cs typeface="新細明體"/>
              </a:defRPr>
            </a:lvl2pPr>
            <a:lvl3pPr eaLnBrk="0" hangingPunct="0">
              <a:defRPr kumimoji="1" sz="2400">
                <a:solidFill>
                  <a:schemeClr val="tx1"/>
                </a:solidFill>
                <a:latin typeface="Times New Roman" pitchFamily="18" charset="0"/>
                <a:ea typeface="新細明體"/>
                <a:cs typeface="新細明體"/>
              </a:defRPr>
            </a:lvl3pPr>
            <a:lvl4pPr eaLnBrk="0" hangingPunct="0">
              <a:defRPr kumimoji="1" sz="2400">
                <a:solidFill>
                  <a:schemeClr val="tx1"/>
                </a:solidFill>
                <a:latin typeface="Times New Roman" pitchFamily="18" charset="0"/>
                <a:ea typeface="新細明體"/>
                <a:cs typeface="新細明體"/>
              </a:defRPr>
            </a:lvl4pPr>
            <a:lvl5pPr eaLnBrk="0" hangingPunct="0">
              <a:defRPr kumimoji="1" sz="2400">
                <a:solidFill>
                  <a:schemeClr val="tx1"/>
                </a:solidFill>
                <a:latin typeface="Times New Roman" pitchFamily="18" charset="0"/>
                <a:ea typeface="新細明體"/>
                <a:cs typeface="新細明體"/>
              </a:defRPr>
            </a:lvl5pPr>
            <a:lvl6pPr marL="457200" eaLnBrk="0" fontAlgn="base" hangingPunct="0">
              <a:spcBef>
                <a:spcPct val="0"/>
              </a:spcBef>
              <a:spcAft>
                <a:spcPct val="0"/>
              </a:spcAft>
              <a:defRPr kumimoji="1" sz="2400">
                <a:solidFill>
                  <a:schemeClr val="tx1"/>
                </a:solidFill>
                <a:latin typeface="Times New Roman" pitchFamily="18" charset="0"/>
                <a:ea typeface="新細明體"/>
                <a:cs typeface="新細明體"/>
              </a:defRPr>
            </a:lvl6pPr>
            <a:lvl7pPr marL="914400" eaLnBrk="0" fontAlgn="base" hangingPunct="0">
              <a:spcBef>
                <a:spcPct val="0"/>
              </a:spcBef>
              <a:spcAft>
                <a:spcPct val="0"/>
              </a:spcAft>
              <a:defRPr kumimoji="1" sz="2400">
                <a:solidFill>
                  <a:schemeClr val="tx1"/>
                </a:solidFill>
                <a:latin typeface="Times New Roman" pitchFamily="18" charset="0"/>
                <a:ea typeface="新細明體"/>
                <a:cs typeface="新細明體"/>
              </a:defRPr>
            </a:lvl7pPr>
            <a:lvl8pPr marL="1371600" eaLnBrk="0" fontAlgn="base" hangingPunct="0">
              <a:spcBef>
                <a:spcPct val="0"/>
              </a:spcBef>
              <a:spcAft>
                <a:spcPct val="0"/>
              </a:spcAft>
              <a:defRPr kumimoji="1" sz="2400">
                <a:solidFill>
                  <a:schemeClr val="tx1"/>
                </a:solidFill>
                <a:latin typeface="Times New Roman" pitchFamily="18" charset="0"/>
                <a:ea typeface="新細明體"/>
                <a:cs typeface="新細明體"/>
              </a:defRPr>
            </a:lvl8pPr>
            <a:lvl9pPr marL="1828800" eaLnBrk="0" fontAlgn="base" hangingPunct="0">
              <a:spcBef>
                <a:spcPct val="0"/>
              </a:spcBef>
              <a:spcAft>
                <a:spcPct val="0"/>
              </a:spcAft>
              <a:defRPr kumimoji="1" sz="2400">
                <a:solidFill>
                  <a:schemeClr val="tx1"/>
                </a:solidFill>
                <a:latin typeface="Times New Roman" pitchFamily="18" charset="0"/>
                <a:ea typeface="新細明體"/>
                <a:cs typeface="新細明體"/>
              </a:defRPr>
            </a:lvl9pPr>
          </a:lstStyle>
          <a:p>
            <a:pPr defTabSz="695310" eaLnBrk="1" fontAlgn="auto" latinLnBrk="1" hangingPunct="1">
              <a:spcBef>
                <a:spcPts val="0"/>
              </a:spcBef>
              <a:spcAft>
                <a:spcPts val="0"/>
              </a:spcAft>
              <a:defRPr/>
            </a:pPr>
            <a:r>
              <a:rPr lang="en-US" altLang="zh-TW" sz="1521" dirty="0">
                <a:solidFill>
                  <a:srgbClr val="020296"/>
                </a:solidFill>
                <a:latin typeface="Consolas" panose="020B0609020204030204" pitchFamily="49" charset="0"/>
                <a:ea typeface="Hack" panose="020B0609030202020204" pitchFamily="49" charset="0"/>
                <a:cs typeface="Courier New" panose="02070309020205020404" pitchFamily="49" charset="0"/>
              </a:rPr>
              <a:t>// using conditional operator (?:)</a:t>
            </a:r>
          </a:p>
          <a:p>
            <a:pPr defTabSz="695310" eaLnBrk="1" fontAlgn="auto" latinLnBrk="1" hangingPunct="1">
              <a:spcBef>
                <a:spcPts val="0"/>
              </a:spcBef>
              <a:spcAft>
                <a:spcPts val="0"/>
              </a:spcAft>
              <a:defRPr/>
            </a:pPr>
            <a:r>
              <a:rPr lang="en-US" altLang="zh-TW" sz="1521" dirty="0">
                <a:solidFill>
                  <a:prstClr val="black"/>
                </a:solidFill>
                <a:latin typeface="Consolas" panose="020B0609020204030204" pitchFamily="49" charset="0"/>
                <a:ea typeface="Hack" panose="020B0609030202020204" pitchFamily="49" charset="0"/>
                <a:cs typeface="Courier New" panose="02070309020205020404" pitchFamily="49" charset="0"/>
              </a:rPr>
              <a:t>assign out = s1 ? ( s0 ? i3 : i2) : (s0 ? i1 : i0) ;</a:t>
            </a:r>
          </a:p>
        </p:txBody>
      </p:sp>
      <p:pic>
        <p:nvPicPr>
          <p:cNvPr id="290819" name="Picture 6" descr="Figure3">
            <a:extLst>
              <a:ext uri="{FF2B5EF4-FFF2-40B4-BE49-F238E27FC236}">
                <a16:creationId xmlns:a16="http://schemas.microsoft.com/office/drawing/2014/main" id="{46546A97-3695-F441-B063-5A3D0ACBF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5663" y="1920875"/>
            <a:ext cx="2716212" cy="300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제목 2">
            <a:extLst>
              <a:ext uri="{FF2B5EF4-FFF2-40B4-BE49-F238E27FC236}">
                <a16:creationId xmlns:a16="http://schemas.microsoft.com/office/drawing/2014/main" id="{5A8E5230-C1FA-0945-9F2B-2751B81D4319}"/>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An Example: A 4-to-1 MUX</a:t>
            </a:r>
            <a:endParaRPr lang="ko-KR" altLang="en-US" sz="3300">
              <a:solidFill>
                <a:srgbClr val="181818"/>
              </a:solidFill>
              <a:ea typeface="굴림" panose="020B0600000101010101" pitchFamily="34" charset="-127"/>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926B6AA-6018-BF41-9B59-0BA5D72A87DC}"/>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Operator Precedence</a:t>
            </a:r>
            <a:endParaRPr lang="ko-KR" altLang="en-US" sz="3300">
              <a:solidFill>
                <a:srgbClr val="181818"/>
              </a:solidFill>
              <a:ea typeface="굴림" panose="020B0600000101010101" pitchFamily="34" charset="-127"/>
            </a:endParaRPr>
          </a:p>
        </p:txBody>
      </p:sp>
      <p:graphicFrame>
        <p:nvGraphicFramePr>
          <p:cNvPr id="6" name="표 5">
            <a:extLst>
              <a:ext uri="{FF2B5EF4-FFF2-40B4-BE49-F238E27FC236}">
                <a16:creationId xmlns:a16="http://schemas.microsoft.com/office/drawing/2014/main" id="{D397D9C5-5542-7049-9D06-8A1465AF87DD}"/>
              </a:ext>
            </a:extLst>
          </p:cNvPr>
          <p:cNvGraphicFramePr>
            <a:graphicFrameLocks noGrp="1"/>
          </p:cNvGraphicFramePr>
          <p:nvPr/>
        </p:nvGraphicFramePr>
        <p:xfrm>
          <a:off x="1738313" y="1841500"/>
          <a:ext cx="5794375" cy="4032250"/>
        </p:xfrm>
        <a:graphic>
          <a:graphicData uri="http://schemas.openxmlformats.org/drawingml/2006/table">
            <a:tbl>
              <a:tblPr/>
              <a:tblGrid>
                <a:gridCol w="2192337">
                  <a:extLst>
                    <a:ext uri="{9D8B030D-6E8A-4147-A177-3AD203B41FA5}">
                      <a16:colId xmlns:a16="http://schemas.microsoft.com/office/drawing/2014/main" val="1646316602"/>
                    </a:ext>
                  </a:extLst>
                </a:gridCol>
                <a:gridCol w="1801813">
                  <a:extLst>
                    <a:ext uri="{9D8B030D-6E8A-4147-A177-3AD203B41FA5}">
                      <a16:colId xmlns:a16="http://schemas.microsoft.com/office/drawing/2014/main" val="1795932797"/>
                    </a:ext>
                  </a:extLst>
                </a:gridCol>
                <a:gridCol w="1800225">
                  <a:extLst>
                    <a:ext uri="{9D8B030D-6E8A-4147-A177-3AD203B41FA5}">
                      <a16:colId xmlns:a16="http://schemas.microsoft.com/office/drawing/2014/main" val="2760302207"/>
                    </a:ext>
                  </a:extLst>
                </a:gridCol>
              </a:tblGrid>
              <a:tr h="347663">
                <a:tc>
                  <a:txBody>
                    <a:bodyPr/>
                    <a:lstStyle>
                      <a:lvl1pPr>
                        <a:spcBef>
                          <a:spcPct val="20000"/>
                        </a:spcBef>
                        <a:buClr>
                          <a:schemeClr val="accent1"/>
                        </a:buClr>
                        <a:buSzPct val="65000"/>
                        <a:buFont typeface="Wingdings"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50000"/>
                        </a:lnSpc>
                        <a:spcBef>
                          <a:spcPct val="0"/>
                        </a:spcBef>
                        <a:spcAft>
                          <a:spcPct val="0"/>
                        </a:spcAft>
                        <a:buClrTx/>
                        <a:buSzTx/>
                        <a:buFontTx/>
                        <a:buNone/>
                        <a:tabLst/>
                      </a:pPr>
                      <a:r>
                        <a:rPr kumimoji="0" lang="en-US" altLang="ko-KR" sz="1200" b="1" i="0" u="none" strike="noStrike" cap="none" normalizeH="0" baseline="0">
                          <a:ln>
                            <a:noFill/>
                          </a:ln>
                          <a:solidFill>
                            <a:srgbClr val="000000"/>
                          </a:solidFill>
                          <a:effectLst/>
                          <a:latin typeface="Times New Roman" panose="02020603050405020304" pitchFamily="18" charset="0"/>
                          <a:ea typeface="굴림" panose="020B0600000101010101" pitchFamily="34" charset="-127"/>
                          <a:cs typeface="Times New Roman" panose="02020603050405020304" pitchFamily="18" charset="0"/>
                        </a:rPr>
                        <a:t>Operators</a:t>
                      </a:r>
                      <a:endParaRPr kumimoji="0" lang="ko-KR" altLang="en-US" sz="1200" b="1" i="0" u="none" strike="noStrike" cap="none" normalizeH="0" baseline="0">
                        <a:ln>
                          <a:noFill/>
                        </a:ln>
                        <a:solidFill>
                          <a:srgbClr val="000000"/>
                        </a:solidFill>
                        <a:effectLst/>
                        <a:latin typeface="Times New Roman" panose="02020603050405020304" pitchFamily="18" charset="0"/>
                        <a:ea typeface="굴림" panose="020B0600000101010101" pitchFamily="34" charset="-127"/>
                        <a:cs typeface="Times New Roman" panose="02020603050405020304" pitchFamily="18" charset="0"/>
                      </a:endParaRPr>
                    </a:p>
                  </a:txBody>
                  <a:tcPr marL="69533" marR="69533" marT="34761" marB="3476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50000"/>
                        </a:lnSpc>
                        <a:spcBef>
                          <a:spcPct val="0"/>
                        </a:spcBef>
                        <a:spcAft>
                          <a:spcPct val="0"/>
                        </a:spcAft>
                        <a:buClrTx/>
                        <a:buSzTx/>
                        <a:buFontTx/>
                        <a:buNone/>
                        <a:tabLst/>
                      </a:pPr>
                      <a:r>
                        <a:rPr kumimoji="0" lang="en-US" altLang="ko-KR" sz="1200" b="1" i="0" u="none" strike="noStrike" cap="none" normalizeH="0" baseline="0">
                          <a:ln>
                            <a:noFill/>
                          </a:ln>
                          <a:solidFill>
                            <a:srgbClr val="000000"/>
                          </a:solidFill>
                          <a:effectLst/>
                          <a:latin typeface="Times New Roman" panose="02020603050405020304" pitchFamily="18" charset="0"/>
                          <a:ea typeface="굴림" panose="020B0600000101010101" pitchFamily="34" charset="-127"/>
                          <a:cs typeface="Times New Roman" panose="02020603050405020304" pitchFamily="18" charset="0"/>
                        </a:rPr>
                        <a:t>Operator Symbol</a:t>
                      </a:r>
                      <a:endParaRPr kumimoji="0" lang="ko-KR" altLang="en-US" sz="1200" b="1" i="0" u="none" strike="noStrike" cap="none" normalizeH="0" baseline="0">
                        <a:ln>
                          <a:noFill/>
                        </a:ln>
                        <a:solidFill>
                          <a:srgbClr val="000000"/>
                        </a:solidFill>
                        <a:effectLst/>
                        <a:latin typeface="Times New Roman" panose="02020603050405020304" pitchFamily="18" charset="0"/>
                        <a:ea typeface="굴림" panose="020B0600000101010101" pitchFamily="34" charset="-127"/>
                        <a:cs typeface="Times New Roman" panose="02020603050405020304" pitchFamily="18" charset="0"/>
                      </a:endParaRPr>
                    </a:p>
                  </a:txBody>
                  <a:tcPr marL="69533" marR="69533" marT="34761" marB="3476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50000"/>
                        </a:lnSpc>
                        <a:spcBef>
                          <a:spcPct val="0"/>
                        </a:spcBef>
                        <a:spcAft>
                          <a:spcPct val="0"/>
                        </a:spcAft>
                        <a:buClrTx/>
                        <a:buSzTx/>
                        <a:buFontTx/>
                        <a:buNone/>
                        <a:tabLst/>
                      </a:pPr>
                      <a:r>
                        <a:rPr kumimoji="0" lang="en-US" altLang="ko-KR" sz="1200" b="1" i="0" u="none" strike="noStrike" cap="none" normalizeH="0" baseline="0">
                          <a:ln>
                            <a:noFill/>
                          </a:ln>
                          <a:solidFill>
                            <a:srgbClr val="000000"/>
                          </a:solidFill>
                          <a:effectLst/>
                          <a:latin typeface="Times New Roman" panose="02020603050405020304" pitchFamily="18" charset="0"/>
                          <a:ea typeface="굴림" panose="020B0600000101010101" pitchFamily="34" charset="-127"/>
                          <a:cs typeface="Times New Roman" panose="02020603050405020304" pitchFamily="18" charset="0"/>
                        </a:rPr>
                        <a:t>Precedence</a:t>
                      </a:r>
                      <a:endParaRPr kumimoji="0" lang="ko-KR" altLang="en-US" sz="1200" b="1" i="0" u="none" strike="noStrike" cap="none" normalizeH="0" baseline="0">
                        <a:ln>
                          <a:noFill/>
                        </a:ln>
                        <a:solidFill>
                          <a:srgbClr val="000000"/>
                        </a:solidFill>
                        <a:effectLst/>
                        <a:latin typeface="Times New Roman" panose="02020603050405020304" pitchFamily="18" charset="0"/>
                        <a:ea typeface="굴림" panose="020B0600000101010101" pitchFamily="34" charset="-127"/>
                        <a:cs typeface="Times New Roman" panose="02020603050405020304" pitchFamily="18" charset="0"/>
                      </a:endParaRPr>
                    </a:p>
                  </a:txBody>
                  <a:tcPr marL="69533" marR="69533" marT="34761" marB="34761"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84446411"/>
                  </a:ext>
                </a:extLst>
              </a:tr>
              <a:tr h="625475">
                <a:tc>
                  <a:txBody>
                    <a:bodyPr/>
                    <a:lstStyle>
                      <a:lvl1pPr>
                        <a:spcBef>
                          <a:spcPct val="20000"/>
                        </a:spcBef>
                        <a:buClr>
                          <a:schemeClr val="accent1"/>
                        </a:buClr>
                        <a:buSzPct val="65000"/>
                        <a:buFont typeface="Wingdings"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9pPr>
                    </a:lstStyle>
                    <a:p>
                      <a:pPr marL="0" marR="0" lvl="0" indent="0" algn="l" defTabSz="914400" rtl="0" eaLnBrk="1" fontAlgn="base" latinLnBrk="1" hangingPunct="1">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000000"/>
                          </a:solidFill>
                          <a:effectLst/>
                          <a:latin typeface="Times New Roman" panose="02020603050405020304" pitchFamily="18" charset="0"/>
                          <a:ea typeface="굴림" panose="020B0600000101010101" pitchFamily="34" charset="-127"/>
                          <a:cs typeface="Times New Roman" panose="02020603050405020304" pitchFamily="18" charset="0"/>
                        </a:rPr>
                        <a:t>Unary</a:t>
                      </a:r>
                    </a:p>
                    <a:p>
                      <a:pPr marL="0" marR="0" lvl="0" indent="0" algn="l" defTabSz="914400" rtl="0" eaLnBrk="1" fontAlgn="base" latinLnBrk="1" hangingPunct="1">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000000"/>
                          </a:solidFill>
                          <a:effectLst/>
                          <a:latin typeface="Times New Roman" panose="02020603050405020304" pitchFamily="18" charset="0"/>
                          <a:ea typeface="굴림" panose="020B0600000101010101" pitchFamily="34" charset="-127"/>
                          <a:cs typeface="Times New Roman" panose="02020603050405020304" pitchFamily="18" charset="0"/>
                        </a:rPr>
                        <a:t>Multiply, Divide, Modulus</a:t>
                      </a:r>
                      <a:endParaRPr kumimoji="0" lang="ko-KR" altLang="en-US" sz="1200" b="0" i="0" u="none" strike="noStrike" cap="none" normalizeH="0" baseline="0">
                        <a:ln>
                          <a:noFill/>
                        </a:ln>
                        <a:solidFill>
                          <a:srgbClr val="000000"/>
                        </a:solidFill>
                        <a:effectLst/>
                        <a:latin typeface="Times New Roman" panose="02020603050405020304" pitchFamily="18" charset="0"/>
                        <a:ea typeface="굴림" panose="020B0600000101010101" pitchFamily="34" charset="-127"/>
                        <a:cs typeface="Times New Roman" panose="02020603050405020304" pitchFamily="18" charset="0"/>
                      </a:endParaRPr>
                    </a:p>
                  </a:txBody>
                  <a:tcPr marL="69533" marR="69533" marT="34761" marB="3476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50000"/>
                        </a:lnSpc>
                        <a:spcBef>
                          <a:spcPct val="0"/>
                        </a:spcBef>
                        <a:spcAft>
                          <a:spcPct val="0"/>
                        </a:spcAft>
                        <a:buClrTx/>
                        <a:buSzTx/>
                        <a:buFontTx/>
                        <a:buNone/>
                        <a:tabLst/>
                      </a:pPr>
                      <a:r>
                        <a:rPr kumimoji="0" lang="en-US" altLang="ko-KR" sz="1200" b="1" i="0" u="none" strike="noStrike" cap="none" normalizeH="0" baseline="0">
                          <a:ln>
                            <a:noFill/>
                          </a:ln>
                          <a:solidFill>
                            <a:srgbClr val="000000"/>
                          </a:solidFill>
                          <a:effectLst/>
                          <a:latin typeface="Consolas" panose="020B0609020204030204" pitchFamily="49" charset="0"/>
                          <a:ea typeface="굴림" panose="020B0600000101010101" pitchFamily="34" charset="-127"/>
                          <a:cs typeface="Courier New" panose="02070309020205020404" pitchFamily="49" charset="0"/>
                        </a:rPr>
                        <a:t>+ - ! ~</a:t>
                      </a:r>
                    </a:p>
                    <a:p>
                      <a:pPr marL="0" marR="0" lvl="0" indent="0" algn="ctr" defTabSz="914400" rtl="0" eaLnBrk="1" fontAlgn="base" latinLnBrk="1" hangingPunct="1">
                        <a:lnSpc>
                          <a:spcPct val="150000"/>
                        </a:lnSpc>
                        <a:spcBef>
                          <a:spcPct val="0"/>
                        </a:spcBef>
                        <a:spcAft>
                          <a:spcPct val="0"/>
                        </a:spcAft>
                        <a:buClrTx/>
                        <a:buSzTx/>
                        <a:buFontTx/>
                        <a:buNone/>
                        <a:tabLst/>
                      </a:pPr>
                      <a:r>
                        <a:rPr kumimoji="0" lang="en-US" altLang="ko-KR" sz="1200" b="1" i="0" u="none" strike="noStrike" cap="none" normalizeH="0" baseline="0">
                          <a:ln>
                            <a:noFill/>
                          </a:ln>
                          <a:solidFill>
                            <a:srgbClr val="000000"/>
                          </a:solidFill>
                          <a:effectLst/>
                          <a:latin typeface="Consolas" panose="020B0609020204030204" pitchFamily="49" charset="0"/>
                          <a:ea typeface="굴림" panose="020B0600000101010101" pitchFamily="34" charset="-127"/>
                          <a:cs typeface="Courier New" panose="02070309020205020404" pitchFamily="49" charset="0"/>
                        </a:rPr>
                        <a:t>* / %</a:t>
                      </a:r>
                      <a:endParaRPr kumimoji="0" lang="ko-KR" altLang="en-US" sz="1200" b="1" i="0" u="none" strike="noStrike" cap="none" normalizeH="0" baseline="0">
                        <a:ln>
                          <a:noFill/>
                        </a:ln>
                        <a:solidFill>
                          <a:srgbClr val="000000"/>
                        </a:solidFill>
                        <a:effectLst/>
                        <a:latin typeface="Consolas" panose="020B0609020204030204" pitchFamily="49" charset="0"/>
                        <a:ea typeface="굴림" panose="020B0600000101010101" pitchFamily="34" charset="-127"/>
                        <a:cs typeface="Courier New" panose="02070309020205020404" pitchFamily="49" charset="0"/>
                      </a:endParaRPr>
                    </a:p>
                  </a:txBody>
                  <a:tcPr marL="69533" marR="69533" marT="34761" marB="3476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000000"/>
                          </a:solidFill>
                          <a:effectLst/>
                          <a:latin typeface="Times New Roman" panose="02020603050405020304" pitchFamily="18" charset="0"/>
                          <a:ea typeface="굴림" panose="020B0600000101010101" pitchFamily="34" charset="-127"/>
                          <a:cs typeface="Times New Roman" panose="02020603050405020304" pitchFamily="18" charset="0"/>
                        </a:rPr>
                        <a:t>Highest</a:t>
                      </a:r>
                      <a:endParaRPr kumimoji="0" lang="ko-KR" altLang="en-US" sz="1200" b="0" i="0" u="none" strike="noStrike" cap="none" normalizeH="0" baseline="0">
                        <a:ln>
                          <a:noFill/>
                        </a:ln>
                        <a:solidFill>
                          <a:srgbClr val="000000"/>
                        </a:solidFill>
                        <a:effectLst/>
                        <a:latin typeface="Times New Roman" panose="02020603050405020304" pitchFamily="18" charset="0"/>
                        <a:ea typeface="굴림" panose="020B0600000101010101" pitchFamily="34" charset="-127"/>
                        <a:cs typeface="Times New Roman" panose="02020603050405020304" pitchFamily="18" charset="0"/>
                      </a:endParaRPr>
                    </a:p>
                  </a:txBody>
                  <a:tcPr marL="69533" marR="69533" marT="34761" marB="3476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58527609"/>
                  </a:ext>
                </a:extLst>
              </a:tr>
              <a:tr h="625475">
                <a:tc>
                  <a:txBody>
                    <a:bodyPr/>
                    <a:lstStyle>
                      <a:lvl1pPr>
                        <a:spcBef>
                          <a:spcPct val="20000"/>
                        </a:spcBef>
                        <a:buClr>
                          <a:schemeClr val="accent1"/>
                        </a:buClr>
                        <a:buSzPct val="65000"/>
                        <a:buFont typeface="Wingdings"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9pPr>
                    </a:lstStyle>
                    <a:p>
                      <a:pPr marL="0" marR="0" lvl="0" indent="0" algn="l" defTabSz="914400" rtl="0" eaLnBrk="1" fontAlgn="base" latinLnBrk="1" hangingPunct="1">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000000"/>
                          </a:solidFill>
                          <a:effectLst/>
                          <a:latin typeface="Times New Roman" panose="02020603050405020304" pitchFamily="18" charset="0"/>
                          <a:ea typeface="굴림" panose="020B0600000101010101" pitchFamily="34" charset="-127"/>
                          <a:cs typeface="Times New Roman" panose="02020603050405020304" pitchFamily="18" charset="0"/>
                        </a:rPr>
                        <a:t>Add, Subtract</a:t>
                      </a:r>
                    </a:p>
                    <a:p>
                      <a:pPr marL="0" marR="0" lvl="0" indent="0" algn="l" defTabSz="914400" rtl="0" eaLnBrk="1" fontAlgn="base" latinLnBrk="1" hangingPunct="1">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000000"/>
                          </a:solidFill>
                          <a:effectLst/>
                          <a:latin typeface="Times New Roman" panose="02020603050405020304" pitchFamily="18" charset="0"/>
                          <a:ea typeface="굴림" panose="020B0600000101010101" pitchFamily="34" charset="-127"/>
                          <a:cs typeface="Times New Roman" panose="02020603050405020304" pitchFamily="18" charset="0"/>
                        </a:rPr>
                        <a:t>Shift</a:t>
                      </a:r>
                      <a:endParaRPr kumimoji="0" lang="ko-KR" altLang="en-US" sz="1200" b="0" i="0" u="none" strike="noStrike" cap="none" normalizeH="0" baseline="0">
                        <a:ln>
                          <a:noFill/>
                        </a:ln>
                        <a:solidFill>
                          <a:srgbClr val="000000"/>
                        </a:solidFill>
                        <a:effectLst/>
                        <a:latin typeface="Times New Roman" panose="02020603050405020304" pitchFamily="18" charset="0"/>
                        <a:ea typeface="굴림" panose="020B0600000101010101" pitchFamily="34" charset="-127"/>
                        <a:cs typeface="Times New Roman" panose="02020603050405020304" pitchFamily="18" charset="0"/>
                      </a:endParaRPr>
                    </a:p>
                  </a:txBody>
                  <a:tcPr marL="69533" marR="69533" marT="34761" marB="3476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50000"/>
                        </a:lnSpc>
                        <a:spcBef>
                          <a:spcPct val="0"/>
                        </a:spcBef>
                        <a:spcAft>
                          <a:spcPct val="0"/>
                        </a:spcAft>
                        <a:buClrTx/>
                        <a:buSzTx/>
                        <a:buFontTx/>
                        <a:buNone/>
                        <a:tabLst/>
                      </a:pPr>
                      <a:r>
                        <a:rPr kumimoji="0" lang="en-US" altLang="ko-KR" sz="1200" b="1" i="0" u="none" strike="noStrike" cap="none" normalizeH="0" baseline="0">
                          <a:ln>
                            <a:noFill/>
                          </a:ln>
                          <a:solidFill>
                            <a:srgbClr val="000000"/>
                          </a:solidFill>
                          <a:effectLst/>
                          <a:latin typeface="Consolas" panose="020B0609020204030204" pitchFamily="49" charset="0"/>
                          <a:ea typeface="굴림" panose="020B0600000101010101" pitchFamily="34" charset="-127"/>
                          <a:cs typeface="Courier New" panose="02070309020205020404" pitchFamily="49" charset="0"/>
                        </a:rPr>
                        <a:t>+ -</a:t>
                      </a:r>
                    </a:p>
                    <a:p>
                      <a:pPr marL="0" marR="0" lvl="0" indent="0" algn="ctr" defTabSz="914400" rtl="0" eaLnBrk="1" fontAlgn="base" latinLnBrk="1" hangingPunct="1">
                        <a:lnSpc>
                          <a:spcPct val="150000"/>
                        </a:lnSpc>
                        <a:spcBef>
                          <a:spcPct val="0"/>
                        </a:spcBef>
                        <a:spcAft>
                          <a:spcPct val="0"/>
                        </a:spcAft>
                        <a:buClrTx/>
                        <a:buSzTx/>
                        <a:buFontTx/>
                        <a:buNone/>
                        <a:tabLst/>
                      </a:pPr>
                      <a:r>
                        <a:rPr kumimoji="0" lang="en-US" altLang="ko-KR" sz="1200" b="1" i="0" u="none" strike="noStrike" cap="none" normalizeH="0" baseline="0">
                          <a:ln>
                            <a:noFill/>
                          </a:ln>
                          <a:solidFill>
                            <a:srgbClr val="000000"/>
                          </a:solidFill>
                          <a:effectLst/>
                          <a:latin typeface="Consolas" panose="020B0609020204030204" pitchFamily="49" charset="0"/>
                          <a:ea typeface="굴림" panose="020B0600000101010101" pitchFamily="34" charset="-127"/>
                          <a:cs typeface="Courier New" panose="02070309020205020404" pitchFamily="49" charset="0"/>
                        </a:rPr>
                        <a:t>&lt;&lt; &gt;&gt;</a:t>
                      </a:r>
                      <a:endParaRPr kumimoji="0" lang="ko-KR" altLang="en-US" sz="1200" b="1" i="0" u="none" strike="noStrike" cap="none" normalizeH="0" baseline="0">
                        <a:ln>
                          <a:noFill/>
                        </a:ln>
                        <a:solidFill>
                          <a:srgbClr val="000000"/>
                        </a:solidFill>
                        <a:effectLst/>
                        <a:latin typeface="Consolas" panose="020B0609020204030204" pitchFamily="49" charset="0"/>
                        <a:ea typeface="굴림" panose="020B0600000101010101" pitchFamily="34" charset="-127"/>
                        <a:cs typeface="Courier New" panose="02070309020205020404" pitchFamily="49" charset="0"/>
                      </a:endParaRPr>
                    </a:p>
                  </a:txBody>
                  <a:tcPr marL="69533" marR="69533" marT="34761" marB="3476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50000"/>
                        </a:lnSpc>
                        <a:spcBef>
                          <a:spcPct val="0"/>
                        </a:spcBef>
                        <a:spcAft>
                          <a:spcPct val="0"/>
                        </a:spcAft>
                        <a:buClrTx/>
                        <a:buSzTx/>
                        <a:buFontTx/>
                        <a:buNone/>
                        <a:tabLst/>
                      </a:pPr>
                      <a:endParaRPr kumimoji="0" lang="ko-KR" altLang="en-US" sz="1200" b="0" i="0" u="none" strike="noStrike" cap="none" normalizeH="0" baseline="0">
                        <a:ln>
                          <a:noFill/>
                        </a:ln>
                        <a:solidFill>
                          <a:srgbClr val="000000"/>
                        </a:solidFill>
                        <a:effectLst/>
                        <a:latin typeface="Times New Roman" panose="02020603050405020304" pitchFamily="18" charset="0"/>
                        <a:ea typeface="굴림" panose="020B0600000101010101" pitchFamily="34" charset="-127"/>
                        <a:cs typeface="Times New Roman" panose="02020603050405020304" pitchFamily="18" charset="0"/>
                      </a:endParaRPr>
                    </a:p>
                  </a:txBody>
                  <a:tcPr marL="69533" marR="69533" marT="34761" marB="3476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27570827"/>
                  </a:ext>
                </a:extLst>
              </a:tr>
              <a:tr h="625475">
                <a:tc>
                  <a:txBody>
                    <a:bodyPr/>
                    <a:lstStyle>
                      <a:lvl1pPr>
                        <a:spcBef>
                          <a:spcPct val="20000"/>
                        </a:spcBef>
                        <a:buClr>
                          <a:schemeClr val="accent1"/>
                        </a:buClr>
                        <a:buSzPct val="65000"/>
                        <a:buFont typeface="Wingdings"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9pPr>
                    </a:lstStyle>
                    <a:p>
                      <a:pPr marL="0" marR="0" lvl="0" indent="0" algn="l" defTabSz="914400" rtl="0" eaLnBrk="1" fontAlgn="base" latinLnBrk="1" hangingPunct="1">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000000"/>
                          </a:solidFill>
                          <a:effectLst/>
                          <a:latin typeface="Times New Roman" panose="02020603050405020304" pitchFamily="18" charset="0"/>
                          <a:ea typeface="굴림" panose="020B0600000101010101" pitchFamily="34" charset="-127"/>
                          <a:cs typeface="Times New Roman" panose="02020603050405020304" pitchFamily="18" charset="0"/>
                        </a:rPr>
                        <a:t>Relational</a:t>
                      </a:r>
                    </a:p>
                    <a:p>
                      <a:pPr marL="0" marR="0" lvl="0" indent="0" algn="l" defTabSz="914400" rtl="0" eaLnBrk="1" fontAlgn="base" latinLnBrk="1" hangingPunct="1">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000000"/>
                          </a:solidFill>
                          <a:effectLst/>
                          <a:latin typeface="Times New Roman" panose="02020603050405020304" pitchFamily="18" charset="0"/>
                          <a:ea typeface="굴림" panose="020B0600000101010101" pitchFamily="34" charset="-127"/>
                          <a:cs typeface="Times New Roman" panose="02020603050405020304" pitchFamily="18" charset="0"/>
                        </a:rPr>
                        <a:t>Equality</a:t>
                      </a:r>
                      <a:endParaRPr kumimoji="0" lang="ko-KR" altLang="en-US" sz="1200" b="0" i="0" u="none" strike="noStrike" cap="none" normalizeH="0" baseline="0">
                        <a:ln>
                          <a:noFill/>
                        </a:ln>
                        <a:solidFill>
                          <a:srgbClr val="000000"/>
                        </a:solidFill>
                        <a:effectLst/>
                        <a:latin typeface="Times New Roman" panose="02020603050405020304" pitchFamily="18" charset="0"/>
                        <a:ea typeface="굴림" panose="020B0600000101010101" pitchFamily="34" charset="-127"/>
                        <a:cs typeface="Times New Roman" panose="02020603050405020304" pitchFamily="18" charset="0"/>
                      </a:endParaRPr>
                    </a:p>
                  </a:txBody>
                  <a:tcPr marL="69533" marR="69533" marT="34761" marB="3476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50000"/>
                        </a:lnSpc>
                        <a:spcBef>
                          <a:spcPct val="0"/>
                        </a:spcBef>
                        <a:spcAft>
                          <a:spcPct val="0"/>
                        </a:spcAft>
                        <a:buClrTx/>
                        <a:buSzTx/>
                        <a:buFontTx/>
                        <a:buNone/>
                        <a:tabLst/>
                      </a:pPr>
                      <a:r>
                        <a:rPr kumimoji="0" lang="en-US" altLang="ko-KR" sz="1200" b="1" i="0" u="none" strike="noStrike" cap="none" normalizeH="0" baseline="0">
                          <a:ln>
                            <a:noFill/>
                          </a:ln>
                          <a:solidFill>
                            <a:srgbClr val="000000"/>
                          </a:solidFill>
                          <a:effectLst/>
                          <a:latin typeface="Consolas" panose="020B0609020204030204" pitchFamily="49" charset="0"/>
                          <a:ea typeface="굴림" panose="020B0600000101010101" pitchFamily="34" charset="-127"/>
                          <a:cs typeface="Courier New" panose="02070309020205020404" pitchFamily="49" charset="0"/>
                        </a:rPr>
                        <a:t>&lt; &lt;= &gt; &gt;=</a:t>
                      </a:r>
                    </a:p>
                    <a:p>
                      <a:pPr marL="0" marR="0" lvl="0" indent="0" algn="ctr" defTabSz="914400" rtl="0" eaLnBrk="1" fontAlgn="base" latinLnBrk="1" hangingPunct="1">
                        <a:lnSpc>
                          <a:spcPct val="150000"/>
                        </a:lnSpc>
                        <a:spcBef>
                          <a:spcPct val="0"/>
                        </a:spcBef>
                        <a:spcAft>
                          <a:spcPct val="0"/>
                        </a:spcAft>
                        <a:buClrTx/>
                        <a:buSzTx/>
                        <a:buFontTx/>
                        <a:buNone/>
                        <a:tabLst/>
                      </a:pPr>
                      <a:r>
                        <a:rPr kumimoji="0" lang="en-US" altLang="ko-KR" sz="1200" b="1" i="0" u="none" strike="noStrike" cap="none" normalizeH="0" baseline="0">
                          <a:ln>
                            <a:noFill/>
                          </a:ln>
                          <a:solidFill>
                            <a:srgbClr val="000000"/>
                          </a:solidFill>
                          <a:effectLst/>
                          <a:latin typeface="Consolas" panose="020B0609020204030204" pitchFamily="49" charset="0"/>
                          <a:ea typeface="굴림" panose="020B0600000101010101" pitchFamily="34" charset="-127"/>
                          <a:cs typeface="Courier New" panose="02070309020205020404" pitchFamily="49" charset="0"/>
                        </a:rPr>
                        <a:t>== != === !==</a:t>
                      </a:r>
                      <a:endParaRPr kumimoji="0" lang="ko-KR" altLang="en-US" sz="1200" b="1" i="0" u="none" strike="noStrike" cap="none" normalizeH="0" baseline="0">
                        <a:ln>
                          <a:noFill/>
                        </a:ln>
                        <a:solidFill>
                          <a:srgbClr val="000000"/>
                        </a:solidFill>
                        <a:effectLst/>
                        <a:latin typeface="Consolas" panose="020B0609020204030204" pitchFamily="49" charset="0"/>
                        <a:ea typeface="굴림" panose="020B0600000101010101" pitchFamily="34" charset="-127"/>
                        <a:cs typeface="Courier New" panose="02070309020205020404" pitchFamily="49" charset="0"/>
                      </a:endParaRPr>
                    </a:p>
                  </a:txBody>
                  <a:tcPr marL="69533" marR="69533" marT="34761" marB="3476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50000"/>
                        </a:lnSpc>
                        <a:spcBef>
                          <a:spcPct val="0"/>
                        </a:spcBef>
                        <a:spcAft>
                          <a:spcPct val="0"/>
                        </a:spcAft>
                        <a:buClrTx/>
                        <a:buSzTx/>
                        <a:buFontTx/>
                        <a:buNone/>
                        <a:tabLst/>
                      </a:pPr>
                      <a:endParaRPr kumimoji="0" lang="ko-KR" altLang="en-US" sz="1200" b="0" i="0" u="none" strike="noStrike" cap="none" normalizeH="0" baseline="0">
                        <a:ln>
                          <a:noFill/>
                        </a:ln>
                        <a:solidFill>
                          <a:srgbClr val="000000"/>
                        </a:solidFill>
                        <a:effectLst/>
                        <a:latin typeface="Times New Roman" panose="02020603050405020304" pitchFamily="18" charset="0"/>
                        <a:ea typeface="굴림" panose="020B0600000101010101" pitchFamily="34" charset="-127"/>
                        <a:cs typeface="Times New Roman" panose="02020603050405020304" pitchFamily="18" charset="0"/>
                      </a:endParaRPr>
                    </a:p>
                  </a:txBody>
                  <a:tcPr marL="69533" marR="69533" marT="34761" marB="3476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50420282"/>
                  </a:ext>
                </a:extLst>
              </a:tr>
              <a:tr h="1460500">
                <a:tc>
                  <a:txBody>
                    <a:bodyPr/>
                    <a:lstStyle>
                      <a:lvl1pPr>
                        <a:spcBef>
                          <a:spcPct val="20000"/>
                        </a:spcBef>
                        <a:buClr>
                          <a:schemeClr val="accent1"/>
                        </a:buClr>
                        <a:buSzPct val="65000"/>
                        <a:buFont typeface="Wingdings"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9pPr>
                    </a:lstStyle>
                    <a:p>
                      <a:pPr marL="0" marR="0" lvl="0" indent="0" algn="l" defTabSz="914400" rtl="0" eaLnBrk="1" fontAlgn="base" latinLnBrk="1" hangingPunct="1">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000000"/>
                          </a:solidFill>
                          <a:effectLst/>
                          <a:latin typeface="Times New Roman" panose="02020603050405020304" pitchFamily="18" charset="0"/>
                          <a:ea typeface="굴림" panose="020B0600000101010101" pitchFamily="34" charset="-127"/>
                          <a:cs typeface="Times New Roman" panose="02020603050405020304" pitchFamily="18" charset="0"/>
                        </a:rPr>
                        <a:t>Reduction</a:t>
                      </a:r>
                    </a:p>
                    <a:p>
                      <a:pPr marL="0" marR="0" lvl="0" indent="0" algn="l" defTabSz="914400" rtl="0" eaLnBrk="1" fontAlgn="base" latinLnBrk="1" hangingPunct="1">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000000"/>
                          </a:solidFill>
                          <a:effectLst/>
                          <a:latin typeface="Times New Roman" panose="02020603050405020304" pitchFamily="18" charset="0"/>
                          <a:ea typeface="굴림" panose="020B0600000101010101" pitchFamily="34" charset="-127"/>
                          <a:cs typeface="Times New Roman" panose="02020603050405020304" pitchFamily="18" charset="0"/>
                        </a:rPr>
                        <a:t>Logical</a:t>
                      </a:r>
                      <a:endParaRPr kumimoji="0" lang="ko-KR" altLang="en-US" sz="1200" b="0" i="0" u="none" strike="noStrike" cap="none" normalizeH="0" baseline="0">
                        <a:ln>
                          <a:noFill/>
                        </a:ln>
                        <a:solidFill>
                          <a:srgbClr val="000000"/>
                        </a:solidFill>
                        <a:effectLst/>
                        <a:latin typeface="Times New Roman" panose="02020603050405020304" pitchFamily="18" charset="0"/>
                        <a:ea typeface="굴림" panose="020B0600000101010101" pitchFamily="34" charset="-127"/>
                        <a:cs typeface="Times New Roman" panose="02020603050405020304" pitchFamily="18" charset="0"/>
                      </a:endParaRPr>
                    </a:p>
                  </a:txBody>
                  <a:tcPr marL="69533" marR="69533" marT="34761" marB="3476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50000"/>
                        </a:lnSpc>
                        <a:spcBef>
                          <a:spcPct val="0"/>
                        </a:spcBef>
                        <a:spcAft>
                          <a:spcPct val="0"/>
                        </a:spcAft>
                        <a:buClrTx/>
                        <a:buSzTx/>
                        <a:buFontTx/>
                        <a:buNone/>
                        <a:tabLst/>
                      </a:pPr>
                      <a:r>
                        <a:rPr kumimoji="0" lang="en-US" altLang="ko-KR" sz="1200" b="1" i="0" u="none" strike="noStrike" cap="none" normalizeH="0" baseline="0">
                          <a:ln>
                            <a:noFill/>
                          </a:ln>
                          <a:solidFill>
                            <a:srgbClr val="000000"/>
                          </a:solidFill>
                          <a:effectLst/>
                          <a:latin typeface="Consolas" panose="020B0609020204030204" pitchFamily="49" charset="0"/>
                          <a:ea typeface="굴림" panose="020B0600000101010101" pitchFamily="34" charset="-127"/>
                          <a:cs typeface="Courier New" panose="02070309020205020404" pitchFamily="49" charset="0"/>
                        </a:rPr>
                        <a:t>&amp;, ~&amp;</a:t>
                      </a:r>
                    </a:p>
                    <a:p>
                      <a:pPr marL="0" marR="0" lvl="0" indent="0" algn="ctr" defTabSz="914400" rtl="0" eaLnBrk="1" fontAlgn="base" latinLnBrk="1" hangingPunct="1">
                        <a:lnSpc>
                          <a:spcPct val="150000"/>
                        </a:lnSpc>
                        <a:spcBef>
                          <a:spcPct val="0"/>
                        </a:spcBef>
                        <a:spcAft>
                          <a:spcPct val="0"/>
                        </a:spcAft>
                        <a:buClrTx/>
                        <a:buSzTx/>
                        <a:buFontTx/>
                        <a:buNone/>
                        <a:tabLst/>
                      </a:pPr>
                      <a:r>
                        <a:rPr kumimoji="0" lang="en-US" altLang="ko-KR" sz="1200" b="1" i="0" u="none" strike="noStrike" cap="none" normalizeH="0" baseline="0">
                          <a:ln>
                            <a:noFill/>
                          </a:ln>
                          <a:solidFill>
                            <a:srgbClr val="000000"/>
                          </a:solidFill>
                          <a:effectLst/>
                          <a:latin typeface="Consolas" panose="020B0609020204030204" pitchFamily="49" charset="0"/>
                          <a:ea typeface="굴림" panose="020B0600000101010101" pitchFamily="34" charset="-127"/>
                          <a:cs typeface="Courier New" panose="02070309020205020404" pitchFamily="49" charset="0"/>
                        </a:rPr>
                        <a:t>^, ~^</a:t>
                      </a:r>
                    </a:p>
                    <a:p>
                      <a:pPr marL="0" marR="0" lvl="0" indent="0" algn="ctr" defTabSz="914400" rtl="0" eaLnBrk="1" fontAlgn="base" latinLnBrk="1" hangingPunct="1">
                        <a:lnSpc>
                          <a:spcPct val="150000"/>
                        </a:lnSpc>
                        <a:spcBef>
                          <a:spcPct val="0"/>
                        </a:spcBef>
                        <a:spcAft>
                          <a:spcPct val="0"/>
                        </a:spcAft>
                        <a:buClrTx/>
                        <a:buSzTx/>
                        <a:buFontTx/>
                        <a:buNone/>
                        <a:tabLst/>
                      </a:pPr>
                      <a:r>
                        <a:rPr kumimoji="0" lang="en-US" altLang="ko-KR" sz="1200" b="1" i="0" u="none" strike="noStrike" cap="none" normalizeH="0" baseline="0">
                          <a:ln>
                            <a:noFill/>
                          </a:ln>
                          <a:solidFill>
                            <a:srgbClr val="000000"/>
                          </a:solidFill>
                          <a:effectLst/>
                          <a:latin typeface="Consolas" panose="020B0609020204030204" pitchFamily="49" charset="0"/>
                          <a:ea typeface="굴림" panose="020B0600000101010101" pitchFamily="34" charset="-127"/>
                          <a:cs typeface="Courier New" panose="02070309020205020404" pitchFamily="49" charset="0"/>
                        </a:rPr>
                        <a:t>|, ~|</a:t>
                      </a:r>
                    </a:p>
                    <a:p>
                      <a:pPr marL="0" marR="0" lvl="0" indent="0" algn="ctr" defTabSz="914400" rtl="0" eaLnBrk="1" fontAlgn="base" latinLnBrk="1" hangingPunct="1">
                        <a:lnSpc>
                          <a:spcPct val="150000"/>
                        </a:lnSpc>
                        <a:spcBef>
                          <a:spcPct val="0"/>
                        </a:spcBef>
                        <a:spcAft>
                          <a:spcPct val="0"/>
                        </a:spcAft>
                        <a:buClrTx/>
                        <a:buSzTx/>
                        <a:buFontTx/>
                        <a:buNone/>
                        <a:tabLst/>
                      </a:pPr>
                      <a:r>
                        <a:rPr kumimoji="0" lang="en-US" altLang="ko-KR" sz="1200" b="1" i="0" u="none" strike="noStrike" cap="none" normalizeH="0" baseline="0">
                          <a:ln>
                            <a:noFill/>
                          </a:ln>
                          <a:solidFill>
                            <a:srgbClr val="000000"/>
                          </a:solidFill>
                          <a:effectLst/>
                          <a:latin typeface="Consolas" panose="020B0609020204030204" pitchFamily="49" charset="0"/>
                          <a:ea typeface="굴림" panose="020B0600000101010101" pitchFamily="34" charset="-127"/>
                          <a:cs typeface="Courier New" panose="02070309020205020404" pitchFamily="49" charset="0"/>
                        </a:rPr>
                        <a:t>&amp;&amp;</a:t>
                      </a:r>
                    </a:p>
                    <a:p>
                      <a:pPr marL="0" marR="0" lvl="0" indent="0" algn="ctr" defTabSz="914400" rtl="0" eaLnBrk="1" fontAlgn="base" latinLnBrk="1" hangingPunct="1">
                        <a:lnSpc>
                          <a:spcPct val="150000"/>
                        </a:lnSpc>
                        <a:spcBef>
                          <a:spcPct val="0"/>
                        </a:spcBef>
                        <a:spcAft>
                          <a:spcPct val="0"/>
                        </a:spcAft>
                        <a:buClrTx/>
                        <a:buSzTx/>
                        <a:buFontTx/>
                        <a:buNone/>
                        <a:tabLst/>
                      </a:pPr>
                      <a:r>
                        <a:rPr kumimoji="0" lang="en-US" altLang="ko-KR" sz="1200" b="1" i="0" u="none" strike="noStrike" cap="none" normalizeH="0" baseline="0">
                          <a:ln>
                            <a:noFill/>
                          </a:ln>
                          <a:solidFill>
                            <a:srgbClr val="000000"/>
                          </a:solidFill>
                          <a:effectLst/>
                          <a:latin typeface="Consolas" panose="020B0609020204030204" pitchFamily="49" charset="0"/>
                          <a:ea typeface="굴림" panose="020B0600000101010101" pitchFamily="34" charset="-127"/>
                          <a:cs typeface="Courier New" panose="02070309020205020404" pitchFamily="49" charset="0"/>
                        </a:rPr>
                        <a:t>| |</a:t>
                      </a:r>
                    </a:p>
                  </a:txBody>
                  <a:tcPr marL="69533" marR="69533" marT="34761" marB="3476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50000"/>
                        </a:lnSpc>
                        <a:spcBef>
                          <a:spcPct val="0"/>
                        </a:spcBef>
                        <a:spcAft>
                          <a:spcPct val="0"/>
                        </a:spcAft>
                        <a:buClrTx/>
                        <a:buSzTx/>
                        <a:buFontTx/>
                        <a:buNone/>
                        <a:tabLst/>
                      </a:pPr>
                      <a:endParaRPr kumimoji="0" lang="ko-KR" altLang="en-US" sz="1200" b="0" i="0" u="none" strike="noStrike" cap="none" normalizeH="0" baseline="0">
                        <a:ln>
                          <a:noFill/>
                        </a:ln>
                        <a:solidFill>
                          <a:srgbClr val="000000"/>
                        </a:solidFill>
                        <a:effectLst/>
                        <a:latin typeface="Times New Roman" panose="02020603050405020304" pitchFamily="18" charset="0"/>
                        <a:ea typeface="굴림" panose="020B0600000101010101" pitchFamily="34" charset="-127"/>
                        <a:cs typeface="Times New Roman" panose="02020603050405020304" pitchFamily="18" charset="0"/>
                      </a:endParaRPr>
                    </a:p>
                  </a:txBody>
                  <a:tcPr marL="69533" marR="69533" marT="34761" marB="34761"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19508874"/>
                  </a:ext>
                </a:extLst>
              </a:tr>
              <a:tr h="347663">
                <a:tc>
                  <a:txBody>
                    <a:bodyPr/>
                    <a:lstStyle>
                      <a:lvl1pPr>
                        <a:spcBef>
                          <a:spcPct val="20000"/>
                        </a:spcBef>
                        <a:buClr>
                          <a:schemeClr val="accent1"/>
                        </a:buClr>
                        <a:buSzPct val="65000"/>
                        <a:buFont typeface="Wingdings"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9pPr>
                    </a:lstStyle>
                    <a:p>
                      <a:pPr marL="0" marR="0" lvl="0" indent="0" algn="l" defTabSz="914400" rtl="0" eaLnBrk="1" fontAlgn="base" latinLnBrk="1" hangingPunct="1">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000000"/>
                          </a:solidFill>
                          <a:effectLst/>
                          <a:latin typeface="Times New Roman" panose="02020603050405020304" pitchFamily="18" charset="0"/>
                          <a:ea typeface="굴림" panose="020B0600000101010101" pitchFamily="34" charset="-127"/>
                          <a:cs typeface="Times New Roman" panose="02020603050405020304" pitchFamily="18" charset="0"/>
                        </a:rPr>
                        <a:t>Conditional</a:t>
                      </a:r>
                      <a:endParaRPr kumimoji="0" lang="ko-KR" altLang="en-US" sz="1200" b="0" i="0" u="none" strike="noStrike" cap="none" normalizeH="0" baseline="0">
                        <a:ln>
                          <a:noFill/>
                        </a:ln>
                        <a:solidFill>
                          <a:srgbClr val="000000"/>
                        </a:solidFill>
                        <a:effectLst/>
                        <a:latin typeface="Times New Roman" panose="02020603050405020304" pitchFamily="18" charset="0"/>
                        <a:ea typeface="굴림" panose="020B0600000101010101" pitchFamily="34" charset="-127"/>
                        <a:cs typeface="Times New Roman" panose="02020603050405020304" pitchFamily="18" charset="0"/>
                      </a:endParaRPr>
                    </a:p>
                  </a:txBody>
                  <a:tcPr marL="69533" marR="69533" marT="34761" marB="3476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accent1"/>
                        </a:buClr>
                        <a:buSzPct val="65000"/>
                        <a:buFont typeface="Wingdings"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50000"/>
                        </a:lnSpc>
                        <a:spcBef>
                          <a:spcPct val="0"/>
                        </a:spcBef>
                        <a:spcAft>
                          <a:spcPct val="0"/>
                        </a:spcAft>
                        <a:buClrTx/>
                        <a:buSzTx/>
                        <a:buFontTx/>
                        <a:buNone/>
                        <a:tabLst/>
                      </a:pPr>
                      <a:r>
                        <a:rPr kumimoji="0" lang="en-US" altLang="ko-KR" sz="1200" b="1" i="0" u="none" strike="noStrike" cap="none" normalizeH="0" baseline="0">
                          <a:ln>
                            <a:noFill/>
                          </a:ln>
                          <a:solidFill>
                            <a:srgbClr val="000000"/>
                          </a:solidFill>
                          <a:effectLst/>
                          <a:latin typeface="Consolas" panose="020B0609020204030204" pitchFamily="49" charset="0"/>
                          <a:ea typeface="굴림" panose="020B0600000101010101" pitchFamily="34" charset="-127"/>
                          <a:cs typeface="Courier New" panose="02070309020205020404" pitchFamily="49" charset="0"/>
                        </a:rPr>
                        <a:t>? :</a:t>
                      </a:r>
                      <a:endParaRPr kumimoji="0" lang="ko-KR" altLang="en-US" sz="1200" b="1" i="0" u="none" strike="noStrike" cap="none" normalizeH="0" baseline="0">
                        <a:ln>
                          <a:noFill/>
                        </a:ln>
                        <a:solidFill>
                          <a:srgbClr val="000000"/>
                        </a:solidFill>
                        <a:effectLst/>
                        <a:latin typeface="Consolas" panose="020B0609020204030204" pitchFamily="49" charset="0"/>
                        <a:ea typeface="굴림" panose="020B0600000101010101" pitchFamily="34" charset="-127"/>
                        <a:cs typeface="Courier New" panose="02070309020205020404" pitchFamily="49" charset="0"/>
                      </a:endParaRPr>
                    </a:p>
                  </a:txBody>
                  <a:tcPr marL="69533" marR="69533" marT="34761" marB="3476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accent1"/>
                        </a:buClr>
                        <a:buSzPct val="65000"/>
                        <a:buFont typeface="Wingdings"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50000"/>
                        </a:lnSpc>
                        <a:spcBef>
                          <a:spcPct val="0"/>
                        </a:spcBef>
                        <a:spcAft>
                          <a:spcPct val="0"/>
                        </a:spcAft>
                        <a:buClrTx/>
                        <a:buSzTx/>
                        <a:buFontTx/>
                        <a:buNone/>
                        <a:tabLst/>
                      </a:pPr>
                      <a:r>
                        <a:rPr kumimoji="0" lang="en-US" altLang="ko-KR" sz="1200" b="0" i="0" u="none" strike="noStrike" cap="none" normalizeH="0" baseline="0">
                          <a:ln>
                            <a:noFill/>
                          </a:ln>
                          <a:solidFill>
                            <a:srgbClr val="000000"/>
                          </a:solidFill>
                          <a:effectLst/>
                          <a:latin typeface="Times New Roman" panose="02020603050405020304" pitchFamily="18" charset="0"/>
                          <a:ea typeface="굴림" panose="020B0600000101010101" pitchFamily="34" charset="-127"/>
                          <a:cs typeface="Times New Roman" panose="02020603050405020304" pitchFamily="18" charset="0"/>
                        </a:rPr>
                        <a:t>Lowest</a:t>
                      </a:r>
                      <a:endParaRPr kumimoji="0" lang="ko-KR" altLang="en-US" sz="1200" b="0" i="0" u="none" strike="noStrike" cap="none" normalizeH="0" baseline="0">
                        <a:ln>
                          <a:noFill/>
                        </a:ln>
                        <a:solidFill>
                          <a:srgbClr val="000000"/>
                        </a:solidFill>
                        <a:effectLst/>
                        <a:latin typeface="Times New Roman" panose="02020603050405020304" pitchFamily="18" charset="0"/>
                        <a:ea typeface="굴림" panose="020B0600000101010101" pitchFamily="34" charset="-127"/>
                        <a:cs typeface="Times New Roman" panose="02020603050405020304" pitchFamily="18" charset="0"/>
                      </a:endParaRPr>
                    </a:p>
                  </a:txBody>
                  <a:tcPr marL="69533" marR="69533" marT="34761" marB="34761"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79072601"/>
                  </a:ext>
                </a:extLst>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EC1D368-480B-8E4D-A4D5-CDE141E0B776}"/>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Synthesizable Operators</a:t>
            </a:r>
            <a:endParaRPr lang="ko-KR" altLang="en-US" sz="3300" b="1">
              <a:solidFill>
                <a:srgbClr val="181818"/>
              </a:solidFill>
              <a:ea typeface="굴림" panose="020B0600000101010101" pitchFamily="34" charset="-127"/>
            </a:endParaRPr>
          </a:p>
        </p:txBody>
      </p:sp>
      <p:pic>
        <p:nvPicPr>
          <p:cNvPr id="292867" name="Picture 5" descr="Table12">
            <a:extLst>
              <a:ext uri="{FF2B5EF4-FFF2-40B4-BE49-F238E27FC236}">
                <a16:creationId xmlns:a16="http://schemas.microsoft.com/office/drawing/2014/main" id="{806EB9C9-4592-584E-BE78-0F4E1C4A0F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163" y="1863725"/>
            <a:ext cx="7940675" cy="386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EF074234-CDD6-A346-A9E2-693A73714E74}"/>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An initial Block</a:t>
            </a:r>
            <a:endParaRPr lang="ko-KR" altLang="en-US" sz="3300">
              <a:solidFill>
                <a:srgbClr val="181818"/>
              </a:solidFill>
              <a:ea typeface="굴림" panose="020B0600000101010101" pitchFamily="34" charset="-127"/>
            </a:endParaRPr>
          </a:p>
        </p:txBody>
      </p:sp>
      <p:sp>
        <p:nvSpPr>
          <p:cNvPr id="5" name="내용 개체 틀 4">
            <a:extLst>
              <a:ext uri="{FF2B5EF4-FFF2-40B4-BE49-F238E27FC236}">
                <a16:creationId xmlns:a16="http://schemas.microsoft.com/office/drawing/2014/main" id="{AD7D1A73-F7E7-184A-A657-BAA4E7A63A67}"/>
              </a:ext>
            </a:extLst>
          </p:cNvPr>
          <p:cNvSpPr>
            <a:spLocks noGrp="1"/>
          </p:cNvSpPr>
          <p:nvPr>
            <p:ph idx="1"/>
          </p:nvPr>
        </p:nvSpPr>
        <p:spPr>
          <a:xfrm>
            <a:off x="257175" y="1903413"/>
            <a:ext cx="8445500" cy="3463925"/>
          </a:xfrm>
        </p:spPr>
        <p:txBody>
          <a:bodyPr>
            <a:normAutofit/>
          </a:bodyPr>
          <a:lstStyle/>
          <a:p>
            <a:pPr marL="336550" indent="-336550" defTabSz="693738" eaLnBrk="1" hangingPunct="1">
              <a:spcBef>
                <a:spcPts val="763"/>
              </a:spcBef>
            </a:pPr>
            <a:r>
              <a:rPr lang="en-US" altLang="zh-TW" sz="2100">
                <a:ea typeface="新細明體" panose="02020500000000000000" pitchFamily="18" charset="-120"/>
                <a:cs typeface="Arial" panose="020B0604020202020204" pitchFamily="34" charset="0"/>
              </a:rPr>
              <a:t>Execute exactly once during simulation</a:t>
            </a:r>
          </a:p>
          <a:p>
            <a:pPr marL="336550" indent="-336550" defTabSz="693738" eaLnBrk="1" hangingPunct="1">
              <a:spcBef>
                <a:spcPts val="763"/>
              </a:spcBef>
            </a:pPr>
            <a:r>
              <a:rPr lang="en-US" altLang="zh-TW" sz="2100">
                <a:ea typeface="新細明體" panose="02020500000000000000" pitchFamily="18" charset="-120"/>
                <a:cs typeface="Arial" panose="020B0604020202020204" pitchFamily="34" charset="0"/>
              </a:rPr>
              <a:t>Start at simulation time 0 &amp;</a:t>
            </a:r>
          </a:p>
          <a:p>
            <a:pPr marL="336550" indent="-336550" defTabSz="693738" eaLnBrk="1" hangingPunct="1">
              <a:spcBef>
                <a:spcPts val="763"/>
              </a:spcBef>
            </a:pPr>
            <a:r>
              <a:rPr lang="en-US" altLang="zh-TW" sz="2100">
                <a:ea typeface="新細明體" panose="02020500000000000000" pitchFamily="18" charset="-120"/>
                <a:cs typeface="Arial" panose="020B0604020202020204" pitchFamily="34" charset="0"/>
              </a:rPr>
              <a:t>Operate independently (Parallel)</a:t>
            </a:r>
          </a:p>
          <a:p>
            <a:pPr marL="336550" indent="-336550" defTabSz="693738" eaLnBrk="1" hangingPunct="1">
              <a:spcBef>
                <a:spcPts val="763"/>
              </a:spcBef>
            </a:pPr>
            <a:endParaRPr lang="ko-KR" altLang="en-US" sz="2100">
              <a:ea typeface="굴림" panose="020B0600000101010101" pitchFamily="34" charset="-127"/>
            </a:endParaRPr>
          </a:p>
        </p:txBody>
      </p:sp>
      <p:sp>
        <p:nvSpPr>
          <p:cNvPr id="7" name="Text Box 4">
            <a:extLst>
              <a:ext uri="{FF2B5EF4-FFF2-40B4-BE49-F238E27FC236}">
                <a16:creationId xmlns:a16="http://schemas.microsoft.com/office/drawing/2014/main" id="{D140D058-E18E-2449-9AC4-E3234772FFB7}"/>
              </a:ext>
            </a:extLst>
          </p:cNvPr>
          <p:cNvSpPr txBox="1">
            <a:spLocks noChangeArrowheads="1"/>
          </p:cNvSpPr>
          <p:nvPr/>
        </p:nvSpPr>
        <p:spPr bwMode="auto">
          <a:xfrm>
            <a:off x="674688" y="3132138"/>
            <a:ext cx="8321675" cy="1778000"/>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err="1">
                <a:solidFill>
                  <a:prstClr val="black"/>
                </a:solidFill>
                <a:latin typeface="Consolas" panose="020B0609020204030204" pitchFamily="49" charset="0"/>
                <a:ea typeface="新細明體"/>
                <a:cs typeface="Courier New" panose="02070309020205020404" pitchFamily="49" charset="0"/>
              </a:rPr>
              <a:t>reg</a:t>
            </a:r>
            <a:r>
              <a:rPr lang="en-US" altLang="zh-TW" sz="1825" dirty="0">
                <a:solidFill>
                  <a:prstClr val="black"/>
                </a:solidFill>
                <a:latin typeface="Consolas" panose="020B0609020204030204" pitchFamily="49" charset="0"/>
                <a:ea typeface="新細明體"/>
                <a:cs typeface="Courier New" panose="02070309020205020404" pitchFamily="49" charset="0"/>
              </a:rPr>
              <a:t>  x, y, z;</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srgbClr val="ED7D31"/>
                </a:solidFill>
                <a:latin typeface="Consolas" panose="020B0609020204030204" pitchFamily="49" charset="0"/>
                <a:ea typeface="新細明體"/>
                <a:cs typeface="Courier New" panose="02070309020205020404" pitchFamily="49" charset="0"/>
              </a:rPr>
              <a:t>initial</a:t>
            </a:r>
            <a:r>
              <a:rPr lang="en-US" altLang="zh-TW" sz="1825" dirty="0">
                <a:solidFill>
                  <a:prstClr val="black"/>
                </a:solidFill>
                <a:latin typeface="Consolas" panose="020B0609020204030204" pitchFamily="49" charset="0"/>
                <a:ea typeface="新細明體"/>
                <a:cs typeface="Courier New" panose="02070309020205020404" pitchFamily="49" charset="0"/>
              </a:rPr>
              <a:t>  </a:t>
            </a:r>
            <a:r>
              <a:rPr lang="en-US" altLang="zh-TW" sz="1825" dirty="0">
                <a:solidFill>
                  <a:srgbClr val="FF5050"/>
                </a:solidFill>
                <a:latin typeface="Consolas" panose="020B0609020204030204" pitchFamily="49" charset="0"/>
                <a:ea typeface="新細明體"/>
                <a:cs typeface="Courier New" panose="02070309020205020404" pitchFamily="49" charset="0"/>
              </a:rPr>
              <a:t>begin</a:t>
            </a:r>
            <a:r>
              <a:rPr lang="en-US" altLang="zh-TW" sz="1825" dirty="0">
                <a:solidFill>
                  <a:prstClr val="black"/>
                </a:solidFill>
                <a:latin typeface="Consolas" panose="020B0609020204030204" pitchFamily="49" charset="0"/>
                <a:ea typeface="新細明體"/>
                <a:cs typeface="Courier New" panose="02070309020205020404" pitchFamily="49" charset="0"/>
              </a:rPr>
              <a:t>       // complex statement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prstClr val="black"/>
                </a:solidFill>
                <a:latin typeface="Consolas" panose="020B0609020204030204" pitchFamily="49" charset="0"/>
                <a:ea typeface="新細明體"/>
                <a:cs typeface="Courier New" panose="02070309020205020404" pitchFamily="49" charset="0"/>
              </a:rPr>
              <a:t>        x = 1`b0;  y = 1`b1;  z = 1`b0;</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prstClr val="black"/>
                </a:solidFill>
                <a:latin typeface="Consolas" panose="020B0609020204030204" pitchFamily="49" charset="0"/>
                <a:ea typeface="新細明體"/>
                <a:cs typeface="Courier New" panose="02070309020205020404" pitchFamily="49" charset="0"/>
              </a:rPr>
              <a:t>#10     x = 1`b1;  y = 1`b1;  z = 1`b1;</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srgbClr val="FF5050"/>
                </a:solidFill>
                <a:latin typeface="Consolas" panose="020B0609020204030204" pitchFamily="49" charset="0"/>
                <a:ea typeface="新細明體"/>
                <a:cs typeface="Courier New" panose="02070309020205020404" pitchFamily="49" charset="0"/>
              </a:rPr>
              <a:t>end</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srgbClr val="ED7D31"/>
                </a:solidFill>
                <a:latin typeface="Consolas" panose="020B0609020204030204" pitchFamily="49" charset="0"/>
                <a:ea typeface="新細明體"/>
                <a:cs typeface="Courier New" panose="02070309020205020404" pitchFamily="49" charset="0"/>
              </a:rPr>
              <a:t>initial</a:t>
            </a:r>
            <a:r>
              <a:rPr lang="en-US" altLang="zh-TW" sz="1825" dirty="0">
                <a:solidFill>
                  <a:prstClr val="black"/>
                </a:solidFill>
                <a:latin typeface="Consolas" panose="020B0609020204030204" pitchFamily="49" charset="0"/>
                <a:ea typeface="新細明體"/>
                <a:cs typeface="Courier New" panose="02070309020205020404" pitchFamily="49" charset="0"/>
              </a:rPr>
              <a:t> x = 1`b0;  // single statement but not recommended</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4914" name="그룹 3">
            <a:extLst>
              <a:ext uri="{FF2B5EF4-FFF2-40B4-BE49-F238E27FC236}">
                <a16:creationId xmlns:a16="http://schemas.microsoft.com/office/drawing/2014/main" id="{C8807B5D-B533-CF45-928E-594809C12580}"/>
              </a:ext>
            </a:extLst>
          </p:cNvPr>
          <p:cNvGrpSpPr>
            <a:grpSpLocks/>
          </p:cNvGrpSpPr>
          <p:nvPr/>
        </p:nvGrpSpPr>
        <p:grpSpPr bwMode="auto">
          <a:xfrm>
            <a:off x="512763" y="1489075"/>
            <a:ext cx="8186737" cy="5121275"/>
            <a:chOff x="179388" y="1125538"/>
            <a:chExt cx="8856662" cy="5256212"/>
          </a:xfrm>
        </p:grpSpPr>
        <p:pic>
          <p:nvPicPr>
            <p:cNvPr id="294916" name="Picture 2">
              <a:extLst>
                <a:ext uri="{FF2B5EF4-FFF2-40B4-BE49-F238E27FC236}">
                  <a16:creationId xmlns:a16="http://schemas.microsoft.com/office/drawing/2014/main" id="{3B9AB076-30F6-724F-9FDC-669329ED5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25538"/>
              <a:ext cx="5303837" cy="5256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4917" name="Picture 3">
              <a:extLst>
                <a:ext uri="{FF2B5EF4-FFF2-40B4-BE49-F238E27FC236}">
                  <a16:creationId xmlns:a16="http://schemas.microsoft.com/office/drawing/2014/main" id="{E1E79A89-697D-2940-B0A3-B5C0F719E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1975" y="2708275"/>
              <a:ext cx="3394075" cy="208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제목 2">
            <a:extLst>
              <a:ext uri="{FF2B5EF4-FFF2-40B4-BE49-F238E27FC236}">
                <a16:creationId xmlns:a16="http://schemas.microsoft.com/office/drawing/2014/main" id="{21B5DA3D-9408-F54B-816C-14FD243F02A6}"/>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An initial Block</a:t>
            </a:r>
            <a:endParaRPr lang="ko-KR" altLang="en-US" sz="3300">
              <a:solidFill>
                <a:srgbClr val="181818"/>
              </a:solidFill>
              <a:ea typeface="굴림" panose="020B0600000101010101" pitchFamily="34" charset="-127"/>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6">
            <a:extLst>
              <a:ext uri="{FF2B5EF4-FFF2-40B4-BE49-F238E27FC236}">
                <a16:creationId xmlns:a16="http://schemas.microsoft.com/office/drawing/2014/main" id="{7574E830-2581-2B46-923F-F28DAC77A6DB}"/>
              </a:ext>
            </a:extLst>
          </p:cNvPr>
          <p:cNvSpPr txBox="1">
            <a:spLocks noChangeArrowheads="1"/>
          </p:cNvSpPr>
          <p:nvPr/>
        </p:nvSpPr>
        <p:spPr bwMode="auto">
          <a:xfrm>
            <a:off x="679450" y="3421063"/>
            <a:ext cx="7180263" cy="1776412"/>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err="1">
                <a:solidFill>
                  <a:prstClr val="black"/>
                </a:solidFill>
                <a:latin typeface="Consolas" panose="020B0609020204030204" pitchFamily="49" charset="0"/>
                <a:ea typeface="新細明體"/>
                <a:cs typeface="Courier New" panose="02070309020205020404" pitchFamily="49" charset="0"/>
              </a:rPr>
              <a:t>reg</a:t>
            </a:r>
            <a:r>
              <a:rPr lang="en-US" altLang="zh-TW" sz="1825" dirty="0">
                <a:solidFill>
                  <a:prstClr val="black"/>
                </a:solidFill>
                <a:latin typeface="Consolas" panose="020B0609020204030204" pitchFamily="49" charset="0"/>
                <a:ea typeface="新細明體"/>
                <a:cs typeface="Courier New" panose="02070309020205020404" pitchFamily="49" charset="0"/>
              </a:rPr>
              <a:t>  clock;                             </a:t>
            </a:r>
            <a:endParaRPr lang="en-US" altLang="zh-TW" sz="1825" dirty="0">
              <a:solidFill>
                <a:srgbClr val="ED7D31"/>
              </a:solidFill>
              <a:latin typeface="Consolas" panose="020B0609020204030204" pitchFamily="49" charset="0"/>
              <a:ea typeface="新細明體"/>
              <a:cs typeface="Courier New" panose="02070309020205020404" pitchFamily="49" charset="0"/>
            </a:endParaRP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srgbClr val="ED7D31"/>
                </a:solidFill>
                <a:latin typeface="Consolas" panose="020B0609020204030204" pitchFamily="49" charset="0"/>
                <a:ea typeface="新細明體"/>
                <a:cs typeface="Courier New" panose="02070309020205020404" pitchFamily="49" charset="0"/>
              </a:rPr>
              <a:t>initial  </a:t>
            </a:r>
            <a:r>
              <a:rPr lang="en-US" altLang="zh-TW" sz="1825" dirty="0">
                <a:solidFill>
                  <a:prstClr val="black"/>
                </a:solidFill>
                <a:latin typeface="Consolas" panose="020B0609020204030204" pitchFamily="49" charset="0"/>
                <a:ea typeface="新細明體"/>
                <a:cs typeface="Courier New" panose="02070309020205020404" pitchFamily="49" charset="0"/>
              </a:rPr>
              <a:t>clock = 1`b0;     //clock initialization</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prstClr val="black"/>
                </a:solidFill>
                <a:latin typeface="Consolas" panose="020B0609020204030204" pitchFamily="49" charset="0"/>
                <a:ea typeface="新細明體"/>
                <a:cs typeface="Courier New" panose="02070309020205020404" pitchFamily="49" charset="0"/>
              </a:rPr>
              <a:t>					  //with initial        </a:t>
            </a:r>
          </a:p>
          <a:p>
            <a:pPr defTabSz="695310" eaLnBrk="1" fontAlgn="auto" latinLnBrk="0" hangingPunct="1">
              <a:spcBef>
                <a:spcPct val="0"/>
              </a:spcBef>
              <a:spcAft>
                <a:spcPts val="0"/>
              </a:spcAft>
              <a:buClrTx/>
              <a:buSzTx/>
              <a:buFont typeface="Wingdings" panose="05000000000000000000" pitchFamily="2" charset="2"/>
              <a:buNone/>
              <a:defRPr/>
            </a:pPr>
            <a:endParaRPr lang="en-US" altLang="zh-TW" sz="1825" dirty="0">
              <a:solidFill>
                <a:prstClr val="black"/>
              </a:solidFill>
              <a:latin typeface="Consolas" panose="020B0609020204030204" pitchFamily="49" charset="0"/>
              <a:ea typeface="新細明體"/>
              <a:cs typeface="Courier New" panose="02070309020205020404" pitchFamily="49" charset="0"/>
            </a:endParaRP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prstClr val="black"/>
                </a:solidFill>
                <a:latin typeface="Consolas" panose="020B0609020204030204" pitchFamily="49" charset="0"/>
                <a:ea typeface="新細明體"/>
                <a:cs typeface="Courier New" panose="02070309020205020404" pitchFamily="49" charset="0"/>
              </a:rPr>
              <a:t>always  #5 clock = ~clock; // cycle = 10, 100MHz</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srgbClr val="ED7D31"/>
                </a:solidFill>
                <a:latin typeface="Consolas" panose="020B0609020204030204" pitchFamily="49" charset="0"/>
                <a:ea typeface="新細明體"/>
                <a:cs typeface="Courier New" panose="02070309020205020404" pitchFamily="49" charset="0"/>
              </a:rPr>
              <a:t>initial</a:t>
            </a:r>
            <a:r>
              <a:rPr lang="en-US" altLang="zh-TW" sz="1825" dirty="0">
                <a:solidFill>
                  <a:prstClr val="black"/>
                </a:solidFill>
                <a:latin typeface="Consolas" panose="020B0609020204030204" pitchFamily="49" charset="0"/>
                <a:ea typeface="新細明體"/>
                <a:cs typeface="Courier New" panose="02070309020205020404" pitchFamily="49" charset="0"/>
              </a:rPr>
              <a:t> # 1000 $finish;  // $finish with initial  </a:t>
            </a:r>
          </a:p>
        </p:txBody>
      </p:sp>
      <p:sp>
        <p:nvSpPr>
          <p:cNvPr id="4" name="제목 3">
            <a:extLst>
              <a:ext uri="{FF2B5EF4-FFF2-40B4-BE49-F238E27FC236}">
                <a16:creationId xmlns:a16="http://schemas.microsoft.com/office/drawing/2014/main" id="{A460AA12-B345-4F4D-8050-4A535CCF207F}"/>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An always Block</a:t>
            </a:r>
            <a:endParaRPr lang="ko-KR" altLang="en-US" sz="3300">
              <a:solidFill>
                <a:srgbClr val="181818"/>
              </a:solidFill>
              <a:ea typeface="굴림" panose="020B0600000101010101" pitchFamily="34" charset="-127"/>
            </a:endParaRPr>
          </a:p>
        </p:txBody>
      </p:sp>
      <p:sp>
        <p:nvSpPr>
          <p:cNvPr id="6" name="내용 개체 틀 5">
            <a:extLst>
              <a:ext uri="{FF2B5EF4-FFF2-40B4-BE49-F238E27FC236}">
                <a16:creationId xmlns:a16="http://schemas.microsoft.com/office/drawing/2014/main" id="{291F5B98-6AED-2846-9D50-203DDA377A18}"/>
              </a:ext>
            </a:extLst>
          </p:cNvPr>
          <p:cNvSpPr>
            <a:spLocks noGrp="1"/>
          </p:cNvSpPr>
          <p:nvPr>
            <p:ph idx="1"/>
          </p:nvPr>
        </p:nvSpPr>
        <p:spPr>
          <a:xfrm>
            <a:off x="257175" y="1903413"/>
            <a:ext cx="8377238" cy="1435100"/>
          </a:xfrm>
        </p:spPr>
        <p:txBody>
          <a:bodyPr rtlCol="0">
            <a:normAutofit fontScale="92500" lnSpcReduction="10000"/>
          </a:bodyPr>
          <a:lstStyle/>
          <a:p>
            <a:pPr marL="337998" indent="-337998" defTabSz="695310" eaLnBrk="1" fontAlgn="auto" hangingPunct="1">
              <a:spcBef>
                <a:spcPts val="760"/>
              </a:spcBef>
              <a:spcAft>
                <a:spcPts val="0"/>
              </a:spcAft>
              <a:defRPr/>
            </a:pPr>
            <a:r>
              <a:rPr lang="en-US" altLang="zh-TW" sz="2129" dirty="0">
                <a:cs typeface="Arial" panose="020B0604020202020204" pitchFamily="34" charset="0"/>
              </a:rPr>
              <a:t>Starts at simulation time 0</a:t>
            </a:r>
          </a:p>
          <a:p>
            <a:pPr marL="337998" indent="-337998" defTabSz="695310" eaLnBrk="1" fontAlgn="auto" hangingPunct="1">
              <a:spcBef>
                <a:spcPts val="760"/>
              </a:spcBef>
              <a:spcAft>
                <a:spcPts val="0"/>
              </a:spcAft>
              <a:defRPr/>
            </a:pPr>
            <a:r>
              <a:rPr lang="en-US" altLang="zh-TW" sz="2129" dirty="0">
                <a:cs typeface="Arial" panose="020B0604020202020204" pitchFamily="34" charset="0"/>
              </a:rPr>
              <a:t>Executes continuously during simulation</a:t>
            </a:r>
          </a:p>
          <a:p>
            <a:pPr marL="337998" indent="-337998" defTabSz="695310" eaLnBrk="1" fontAlgn="auto" hangingPunct="1">
              <a:spcBef>
                <a:spcPts val="760"/>
              </a:spcBef>
              <a:spcAft>
                <a:spcPts val="0"/>
              </a:spcAft>
              <a:defRPr/>
            </a:pPr>
            <a:r>
              <a:rPr lang="en-US" altLang="zh-TW" sz="2129" dirty="0">
                <a:cs typeface="Arial" panose="020B0604020202020204" pitchFamily="34" charset="0"/>
              </a:rPr>
              <a:t>Behavior modeling should be located inside of procedural</a:t>
            </a:r>
            <a:br>
              <a:rPr lang="en-US" altLang="zh-TW" sz="2129" dirty="0">
                <a:cs typeface="Arial" panose="020B0604020202020204" pitchFamily="34" charset="0"/>
              </a:rPr>
            </a:br>
            <a:r>
              <a:rPr lang="en-US" altLang="zh-TW" sz="2129" dirty="0">
                <a:cs typeface="Arial" panose="020B0604020202020204" pitchFamily="34" charset="0"/>
              </a:rPr>
              <a:t>constructs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ext Box 205">
            <a:extLst>
              <a:ext uri="{FF2B5EF4-FFF2-40B4-BE49-F238E27FC236}">
                <a16:creationId xmlns:a16="http://schemas.microsoft.com/office/drawing/2014/main" id="{CD388AED-9A78-9841-8C34-60A3A747D51C}"/>
              </a:ext>
            </a:extLst>
          </p:cNvPr>
          <p:cNvSpPr txBox="1">
            <a:spLocks noChangeArrowheads="1"/>
          </p:cNvSpPr>
          <p:nvPr/>
        </p:nvSpPr>
        <p:spPr bwMode="auto">
          <a:xfrm>
            <a:off x="0" y="5151438"/>
            <a:ext cx="9271000" cy="1616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To eliminate the 1s catching problem, we have to make S and R have opposite values; so we use the complementary values from the same input, which is called D flip-flop. D is an abbreviation for data. So R and S can be either 01 and 10 only. Now we cannot use 00 to maintain the same value in the latch. How many gates here? Each R-S latch has two NOR gates.</a:t>
            </a:r>
          </a:p>
        </p:txBody>
      </p:sp>
      <p:sp>
        <p:nvSpPr>
          <p:cNvPr id="150531" name="슬라이드 번호 개체 틀 5">
            <a:extLst>
              <a:ext uri="{FF2B5EF4-FFF2-40B4-BE49-F238E27FC236}">
                <a16:creationId xmlns:a16="http://schemas.microsoft.com/office/drawing/2014/main" id="{E8798BFA-622D-AA4E-A4A1-B2769F28AB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76BE3E0F-856A-2D4E-9871-86056B23902F}" type="slidenum">
              <a:rPr lang="en-US" altLang="en-US" sz="1200" smtClean="0">
                <a:latin typeface="Garamond" panose="02020404030301010803" pitchFamily="18" charset="0"/>
              </a:rPr>
              <a:pPr>
                <a:spcBef>
                  <a:spcPct val="0"/>
                </a:spcBef>
                <a:buClrTx/>
                <a:buSzTx/>
                <a:buFontTx/>
                <a:buNone/>
              </a:pPr>
              <a:t>12</a:t>
            </a:fld>
            <a:endParaRPr lang="en-US" altLang="en-US" sz="1200">
              <a:latin typeface="Garamond" panose="02020404030301010803" pitchFamily="18" charset="0"/>
            </a:endParaRPr>
          </a:p>
        </p:txBody>
      </p:sp>
      <p:sp>
        <p:nvSpPr>
          <p:cNvPr id="150532" name="Rectangle 110">
            <a:extLst>
              <a:ext uri="{FF2B5EF4-FFF2-40B4-BE49-F238E27FC236}">
                <a16:creationId xmlns:a16="http://schemas.microsoft.com/office/drawing/2014/main" id="{930E0393-09DC-CB40-8EF1-950BDEBE8E5D}"/>
              </a:ext>
            </a:extLst>
          </p:cNvPr>
          <p:cNvSpPr>
            <a:spLocks noChangeArrowheads="1"/>
          </p:cNvSpPr>
          <p:nvPr/>
        </p:nvSpPr>
        <p:spPr bwMode="auto">
          <a:xfrm>
            <a:off x="6388100" y="4745038"/>
            <a:ext cx="13462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2100"/>
              </a:lnSpc>
            </a:pPr>
            <a:r>
              <a:rPr lang="en-US" altLang="ko-KR" sz="1600">
                <a:solidFill>
                  <a:srgbClr val="0000FF"/>
                </a:solidFill>
                <a:latin typeface="Tahoma" panose="020B0604030504040204" pitchFamily="34" charset="0"/>
                <a:ea typeface="굴림" panose="020B0600000101010101" pitchFamily="34" charset="-127"/>
              </a:rPr>
              <a:t>10 gates</a:t>
            </a:r>
          </a:p>
        </p:txBody>
      </p:sp>
      <p:sp>
        <p:nvSpPr>
          <p:cNvPr id="150533" name="Rectangle 111">
            <a:extLst>
              <a:ext uri="{FF2B5EF4-FFF2-40B4-BE49-F238E27FC236}">
                <a16:creationId xmlns:a16="http://schemas.microsoft.com/office/drawing/2014/main" id="{B1202AF7-3E9E-2D4B-AD8B-D05D2DA5E985}"/>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D flip-flop</a:t>
            </a:r>
          </a:p>
        </p:txBody>
      </p:sp>
      <p:sp>
        <p:nvSpPr>
          <p:cNvPr id="150534" name="Rectangle 112">
            <a:extLst>
              <a:ext uri="{FF2B5EF4-FFF2-40B4-BE49-F238E27FC236}">
                <a16:creationId xmlns:a16="http://schemas.microsoft.com/office/drawing/2014/main" id="{2DB2B2BF-0E97-3D45-9D8B-39311DB4C2F6}"/>
              </a:ext>
            </a:extLst>
          </p:cNvPr>
          <p:cNvSpPr>
            <a:spLocks noGrp="1" noChangeArrowheads="1"/>
          </p:cNvSpPr>
          <p:nvPr>
            <p:ph type="body" idx="1"/>
          </p:nvPr>
        </p:nvSpPr>
        <p:spPr>
          <a:xfrm>
            <a:off x="358775" y="849313"/>
            <a:ext cx="8523288" cy="4514850"/>
          </a:xfrm>
        </p:spPr>
        <p:txBody>
          <a:bodyPr/>
          <a:lstStyle/>
          <a:p>
            <a:pPr eaLnBrk="1" hangingPunct="1"/>
            <a:r>
              <a:rPr lang="en-US" altLang="ko-KR" b="1">
                <a:ea typeface="굴림" panose="020B0600000101010101" pitchFamily="34" charset="-127"/>
              </a:rPr>
              <a:t>Make S and R complements of each other</a:t>
            </a:r>
          </a:p>
          <a:p>
            <a:pPr marL="750888" lvl="1" indent="-288925" eaLnBrk="1" hangingPunct="1"/>
            <a:r>
              <a:rPr lang="en-US" altLang="ko-KR">
                <a:ea typeface="굴림" panose="020B0600000101010101" pitchFamily="34" charset="-127"/>
              </a:rPr>
              <a:t>eliminates 1s catching problem</a:t>
            </a:r>
          </a:p>
          <a:p>
            <a:pPr marL="750888" lvl="1" indent="-288925" eaLnBrk="1" hangingPunct="1"/>
            <a:r>
              <a:rPr lang="en-US" altLang="ko-KR">
                <a:ea typeface="굴림" panose="020B0600000101010101" pitchFamily="34" charset="-127"/>
              </a:rPr>
              <a:t>can't just hold previous value</a:t>
            </a:r>
            <a:br>
              <a:rPr lang="en-US" altLang="ko-KR">
                <a:ea typeface="굴림" panose="020B0600000101010101" pitchFamily="34" charset="-127"/>
              </a:rPr>
            </a:br>
            <a:r>
              <a:rPr lang="en-US" altLang="ko-KR">
                <a:ea typeface="굴림" panose="020B0600000101010101" pitchFamily="34" charset="-127"/>
              </a:rPr>
              <a:t>(must have new value ready every clock period)</a:t>
            </a:r>
          </a:p>
          <a:p>
            <a:pPr marL="750888" lvl="1" indent="-288925" eaLnBrk="1" hangingPunct="1"/>
            <a:r>
              <a:rPr lang="en-US" altLang="ko-KR">
                <a:solidFill>
                  <a:srgbClr val="0000FF"/>
                </a:solidFill>
                <a:ea typeface="굴림" panose="020B0600000101010101" pitchFamily="34" charset="-127"/>
              </a:rPr>
              <a:t>value of D just before clock goes low is what is stored in flip-flop</a:t>
            </a:r>
          </a:p>
          <a:p>
            <a:pPr lvl="2" eaLnBrk="1" hangingPunct="1"/>
            <a:r>
              <a:rPr lang="en-US" altLang="ko-KR">
                <a:solidFill>
                  <a:srgbClr val="0000FF"/>
                </a:solidFill>
                <a:ea typeface="굴림" panose="020B0600000101010101" pitchFamily="34" charset="-127"/>
              </a:rPr>
              <a:t>negative edge-triggered </a:t>
            </a:r>
          </a:p>
        </p:txBody>
      </p:sp>
      <p:grpSp>
        <p:nvGrpSpPr>
          <p:cNvPr id="150535" name="Group 204">
            <a:extLst>
              <a:ext uri="{FF2B5EF4-FFF2-40B4-BE49-F238E27FC236}">
                <a16:creationId xmlns:a16="http://schemas.microsoft.com/office/drawing/2014/main" id="{5EEBE1AD-87E4-C04C-AC78-BAB277C73900}"/>
              </a:ext>
            </a:extLst>
          </p:cNvPr>
          <p:cNvGrpSpPr>
            <a:grpSpLocks/>
          </p:cNvGrpSpPr>
          <p:nvPr/>
        </p:nvGrpSpPr>
        <p:grpSpPr bwMode="auto">
          <a:xfrm>
            <a:off x="361950" y="3032125"/>
            <a:ext cx="8761413" cy="2073275"/>
            <a:chOff x="228" y="2444"/>
            <a:chExt cx="5519" cy="1306"/>
          </a:xfrm>
        </p:grpSpPr>
        <p:sp>
          <p:nvSpPr>
            <p:cNvPr id="150537" name="Rectangle 9">
              <a:extLst>
                <a:ext uri="{FF2B5EF4-FFF2-40B4-BE49-F238E27FC236}">
                  <a16:creationId xmlns:a16="http://schemas.microsoft.com/office/drawing/2014/main" id="{2AC71344-95DD-7F4C-B9FF-E000B9012C66}"/>
                </a:ext>
              </a:extLst>
            </p:cNvPr>
            <p:cNvSpPr>
              <a:spLocks noChangeArrowheads="1"/>
            </p:cNvSpPr>
            <p:nvPr/>
          </p:nvSpPr>
          <p:spPr bwMode="auto">
            <a:xfrm>
              <a:off x="228" y="3123"/>
              <a:ext cx="35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150538" name="Rectangle 10">
              <a:extLst>
                <a:ext uri="{FF2B5EF4-FFF2-40B4-BE49-F238E27FC236}">
                  <a16:creationId xmlns:a16="http://schemas.microsoft.com/office/drawing/2014/main" id="{8206ED3D-DB35-5545-B20F-6C6584240C98}"/>
                </a:ext>
              </a:extLst>
            </p:cNvPr>
            <p:cNvSpPr>
              <a:spLocks noChangeArrowheads="1"/>
            </p:cNvSpPr>
            <p:nvPr/>
          </p:nvSpPr>
          <p:spPr bwMode="auto">
            <a:xfrm>
              <a:off x="5331" y="3109"/>
              <a:ext cx="38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50539" name="Rectangle 11">
              <a:extLst>
                <a:ext uri="{FF2B5EF4-FFF2-40B4-BE49-F238E27FC236}">
                  <a16:creationId xmlns:a16="http://schemas.microsoft.com/office/drawing/2014/main" id="{8C5A2847-9841-F044-AF0E-80DF8BB4BCD5}"/>
                </a:ext>
              </a:extLst>
            </p:cNvPr>
            <p:cNvSpPr>
              <a:spLocks noChangeArrowheads="1"/>
            </p:cNvSpPr>
            <p:nvPr/>
          </p:nvSpPr>
          <p:spPr bwMode="auto">
            <a:xfrm>
              <a:off x="5331" y="2741"/>
              <a:ext cx="4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grpSp>
          <p:nvGrpSpPr>
            <p:cNvPr id="150540" name="Group 105">
              <a:extLst>
                <a:ext uri="{FF2B5EF4-FFF2-40B4-BE49-F238E27FC236}">
                  <a16:creationId xmlns:a16="http://schemas.microsoft.com/office/drawing/2014/main" id="{6091B387-E30B-7D49-98E5-C665BE515F18}"/>
                </a:ext>
              </a:extLst>
            </p:cNvPr>
            <p:cNvGrpSpPr>
              <a:grpSpLocks/>
            </p:cNvGrpSpPr>
            <p:nvPr/>
          </p:nvGrpSpPr>
          <p:grpSpPr bwMode="auto">
            <a:xfrm>
              <a:off x="761" y="2728"/>
              <a:ext cx="616" cy="296"/>
              <a:chOff x="1020" y="2412"/>
              <a:chExt cx="616" cy="296"/>
            </a:xfrm>
          </p:grpSpPr>
          <p:sp>
            <p:nvSpPr>
              <p:cNvPr id="150631" name="Line 99">
                <a:extLst>
                  <a:ext uri="{FF2B5EF4-FFF2-40B4-BE49-F238E27FC236}">
                    <a16:creationId xmlns:a16="http://schemas.microsoft.com/office/drawing/2014/main" id="{304D59CD-A5E9-A24A-AC0F-594570B83255}"/>
                  </a:ext>
                </a:extLst>
              </p:cNvPr>
              <p:cNvSpPr>
                <a:spLocks noChangeShapeType="1"/>
              </p:cNvSpPr>
              <p:nvPr/>
            </p:nvSpPr>
            <p:spPr bwMode="auto">
              <a:xfrm>
                <a:off x="1180" y="2412"/>
                <a:ext cx="224"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632" name="Line 100">
                <a:extLst>
                  <a:ext uri="{FF2B5EF4-FFF2-40B4-BE49-F238E27FC236}">
                    <a16:creationId xmlns:a16="http://schemas.microsoft.com/office/drawing/2014/main" id="{14776294-5EDC-C04A-86B2-75C42F48D6E9}"/>
                  </a:ext>
                </a:extLst>
              </p:cNvPr>
              <p:cNvSpPr>
                <a:spLocks noChangeShapeType="1"/>
              </p:cNvSpPr>
              <p:nvPr/>
            </p:nvSpPr>
            <p:spPr bwMode="auto">
              <a:xfrm flipV="1">
                <a:off x="1180" y="2548"/>
                <a:ext cx="224" cy="1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633" name="Line 101">
                <a:extLst>
                  <a:ext uri="{FF2B5EF4-FFF2-40B4-BE49-F238E27FC236}">
                    <a16:creationId xmlns:a16="http://schemas.microsoft.com/office/drawing/2014/main" id="{671C69A3-04FB-C34A-9124-7178DF0629BC}"/>
                  </a:ext>
                </a:extLst>
              </p:cNvPr>
              <p:cNvSpPr>
                <a:spLocks noChangeShapeType="1"/>
              </p:cNvSpPr>
              <p:nvPr/>
            </p:nvSpPr>
            <p:spPr bwMode="auto">
              <a:xfrm>
                <a:off x="1176" y="2412"/>
                <a:ext cx="0" cy="2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634" name="Oval 102">
                <a:extLst>
                  <a:ext uri="{FF2B5EF4-FFF2-40B4-BE49-F238E27FC236}">
                    <a16:creationId xmlns:a16="http://schemas.microsoft.com/office/drawing/2014/main" id="{F5481CDF-C61A-A64F-8477-3B7F13361760}"/>
                  </a:ext>
                </a:extLst>
              </p:cNvPr>
              <p:cNvSpPr>
                <a:spLocks noChangeArrowheads="1"/>
              </p:cNvSpPr>
              <p:nvPr/>
            </p:nvSpPr>
            <p:spPr bwMode="auto">
              <a:xfrm>
                <a:off x="1412" y="2524"/>
                <a:ext cx="64" cy="6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50635" name="Line 103">
                <a:extLst>
                  <a:ext uri="{FF2B5EF4-FFF2-40B4-BE49-F238E27FC236}">
                    <a16:creationId xmlns:a16="http://schemas.microsoft.com/office/drawing/2014/main" id="{9BE612AB-2500-8B42-BEDB-FEAC6D4615E5}"/>
                  </a:ext>
                </a:extLst>
              </p:cNvPr>
              <p:cNvSpPr>
                <a:spLocks noChangeShapeType="1"/>
              </p:cNvSpPr>
              <p:nvPr/>
            </p:nvSpPr>
            <p:spPr bwMode="auto">
              <a:xfrm>
                <a:off x="1492" y="2552"/>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636" name="Line 104">
                <a:extLst>
                  <a:ext uri="{FF2B5EF4-FFF2-40B4-BE49-F238E27FC236}">
                    <a16:creationId xmlns:a16="http://schemas.microsoft.com/office/drawing/2014/main" id="{2BDECC74-AEC9-9649-A9D6-E2A378F84D58}"/>
                  </a:ext>
                </a:extLst>
              </p:cNvPr>
              <p:cNvSpPr>
                <a:spLocks noChangeShapeType="1"/>
              </p:cNvSpPr>
              <p:nvPr/>
            </p:nvSpPr>
            <p:spPr bwMode="auto">
              <a:xfrm>
                <a:off x="1020" y="2552"/>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50541" name="Line 106">
              <a:extLst>
                <a:ext uri="{FF2B5EF4-FFF2-40B4-BE49-F238E27FC236}">
                  <a16:creationId xmlns:a16="http://schemas.microsoft.com/office/drawing/2014/main" id="{296BF776-81AF-2A46-B990-135B0CB2A9F1}"/>
                </a:ext>
              </a:extLst>
            </p:cNvPr>
            <p:cNvSpPr>
              <a:spLocks noChangeShapeType="1"/>
            </p:cNvSpPr>
            <p:nvPr/>
          </p:nvSpPr>
          <p:spPr bwMode="auto">
            <a:xfrm flipH="1">
              <a:off x="609" y="3236"/>
              <a:ext cx="7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542" name="Line 107">
              <a:extLst>
                <a:ext uri="{FF2B5EF4-FFF2-40B4-BE49-F238E27FC236}">
                  <a16:creationId xmlns:a16="http://schemas.microsoft.com/office/drawing/2014/main" id="{0EEB93A5-5707-E24B-AE16-A697EC180650}"/>
                </a:ext>
              </a:extLst>
            </p:cNvPr>
            <p:cNvSpPr>
              <a:spLocks noChangeShapeType="1"/>
            </p:cNvSpPr>
            <p:nvPr/>
          </p:nvSpPr>
          <p:spPr bwMode="auto">
            <a:xfrm>
              <a:off x="749" y="2872"/>
              <a:ext cx="0" cy="3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543" name="Oval 108">
              <a:extLst>
                <a:ext uri="{FF2B5EF4-FFF2-40B4-BE49-F238E27FC236}">
                  <a16:creationId xmlns:a16="http://schemas.microsoft.com/office/drawing/2014/main" id="{B80A9742-C0D9-2D4F-A906-20EF9D3D3B0D}"/>
                </a:ext>
              </a:extLst>
            </p:cNvPr>
            <p:cNvSpPr>
              <a:spLocks noChangeArrowheads="1"/>
            </p:cNvSpPr>
            <p:nvPr/>
          </p:nvSpPr>
          <p:spPr bwMode="auto">
            <a:xfrm>
              <a:off x="737" y="3224"/>
              <a:ext cx="32" cy="32"/>
            </a:xfrm>
            <a:prstGeom prst="ellipse">
              <a:avLst/>
            </a:prstGeom>
            <a:solidFill>
              <a:srgbClr val="000000"/>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50544" name="Rectangle 114">
              <a:extLst>
                <a:ext uri="{FF2B5EF4-FFF2-40B4-BE49-F238E27FC236}">
                  <a16:creationId xmlns:a16="http://schemas.microsoft.com/office/drawing/2014/main" id="{AF5CDC76-373B-5047-8EBF-0EE78141F049}"/>
                </a:ext>
              </a:extLst>
            </p:cNvPr>
            <p:cNvSpPr>
              <a:spLocks noChangeArrowheads="1"/>
            </p:cNvSpPr>
            <p:nvPr/>
          </p:nvSpPr>
          <p:spPr bwMode="auto">
            <a:xfrm>
              <a:off x="1627" y="2446"/>
              <a:ext cx="115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FF0000"/>
                  </a:solidFill>
                  <a:latin typeface="Tahoma" panose="020B0604030504040204" pitchFamily="34" charset="0"/>
                  <a:ea typeface="굴림" panose="020B0600000101010101" pitchFamily="34" charset="-127"/>
                </a:rPr>
                <a:t>master stage</a:t>
              </a:r>
            </a:p>
          </p:txBody>
        </p:sp>
        <p:sp>
          <p:nvSpPr>
            <p:cNvPr id="150545" name="Rectangle 115">
              <a:extLst>
                <a:ext uri="{FF2B5EF4-FFF2-40B4-BE49-F238E27FC236}">
                  <a16:creationId xmlns:a16="http://schemas.microsoft.com/office/drawing/2014/main" id="{C8DEB60A-B058-EE4B-A998-4510659685CE}"/>
                </a:ext>
              </a:extLst>
            </p:cNvPr>
            <p:cNvSpPr>
              <a:spLocks noChangeArrowheads="1"/>
            </p:cNvSpPr>
            <p:nvPr/>
          </p:nvSpPr>
          <p:spPr bwMode="auto">
            <a:xfrm>
              <a:off x="3897" y="2444"/>
              <a:ext cx="104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FF0000"/>
                  </a:solidFill>
                  <a:latin typeface="Tahoma" panose="020B0604030504040204" pitchFamily="34" charset="0"/>
                  <a:ea typeface="굴림" panose="020B0600000101010101" pitchFamily="34" charset="-127"/>
                </a:rPr>
                <a:t>slave stage</a:t>
              </a:r>
            </a:p>
          </p:txBody>
        </p:sp>
        <p:grpSp>
          <p:nvGrpSpPr>
            <p:cNvPr id="150546" name="Group 116">
              <a:extLst>
                <a:ext uri="{FF2B5EF4-FFF2-40B4-BE49-F238E27FC236}">
                  <a16:creationId xmlns:a16="http://schemas.microsoft.com/office/drawing/2014/main" id="{DFBECAB1-4B27-6346-868D-F37AEEDB334E}"/>
                </a:ext>
              </a:extLst>
            </p:cNvPr>
            <p:cNvGrpSpPr>
              <a:grpSpLocks/>
            </p:cNvGrpSpPr>
            <p:nvPr/>
          </p:nvGrpSpPr>
          <p:grpSpPr bwMode="auto">
            <a:xfrm>
              <a:off x="1863" y="3454"/>
              <a:ext cx="616" cy="296"/>
              <a:chOff x="1732" y="3524"/>
              <a:chExt cx="616" cy="296"/>
            </a:xfrm>
          </p:grpSpPr>
          <p:sp>
            <p:nvSpPr>
              <p:cNvPr id="150625" name="Line 117">
                <a:extLst>
                  <a:ext uri="{FF2B5EF4-FFF2-40B4-BE49-F238E27FC236}">
                    <a16:creationId xmlns:a16="http://schemas.microsoft.com/office/drawing/2014/main" id="{5B286020-224F-354A-B127-14103848B348}"/>
                  </a:ext>
                </a:extLst>
              </p:cNvPr>
              <p:cNvSpPr>
                <a:spLocks noChangeShapeType="1"/>
              </p:cNvSpPr>
              <p:nvPr/>
            </p:nvSpPr>
            <p:spPr bwMode="auto">
              <a:xfrm>
                <a:off x="1892" y="3524"/>
                <a:ext cx="224"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626" name="Line 118">
                <a:extLst>
                  <a:ext uri="{FF2B5EF4-FFF2-40B4-BE49-F238E27FC236}">
                    <a16:creationId xmlns:a16="http://schemas.microsoft.com/office/drawing/2014/main" id="{ADC9AEF0-16FE-E041-B311-261F69695BB1}"/>
                  </a:ext>
                </a:extLst>
              </p:cNvPr>
              <p:cNvSpPr>
                <a:spLocks noChangeShapeType="1"/>
              </p:cNvSpPr>
              <p:nvPr/>
            </p:nvSpPr>
            <p:spPr bwMode="auto">
              <a:xfrm flipV="1">
                <a:off x="1892" y="3660"/>
                <a:ext cx="224" cy="1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627" name="Line 119">
                <a:extLst>
                  <a:ext uri="{FF2B5EF4-FFF2-40B4-BE49-F238E27FC236}">
                    <a16:creationId xmlns:a16="http://schemas.microsoft.com/office/drawing/2014/main" id="{7B576D94-B31F-7A47-A5B7-B885C867E4CA}"/>
                  </a:ext>
                </a:extLst>
              </p:cNvPr>
              <p:cNvSpPr>
                <a:spLocks noChangeShapeType="1"/>
              </p:cNvSpPr>
              <p:nvPr/>
            </p:nvSpPr>
            <p:spPr bwMode="auto">
              <a:xfrm>
                <a:off x="1888" y="3524"/>
                <a:ext cx="0" cy="2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628" name="Oval 120">
                <a:extLst>
                  <a:ext uri="{FF2B5EF4-FFF2-40B4-BE49-F238E27FC236}">
                    <a16:creationId xmlns:a16="http://schemas.microsoft.com/office/drawing/2014/main" id="{8D255C46-F66E-5446-BEE6-AFC7F5E128CE}"/>
                  </a:ext>
                </a:extLst>
              </p:cNvPr>
              <p:cNvSpPr>
                <a:spLocks noChangeArrowheads="1"/>
              </p:cNvSpPr>
              <p:nvPr/>
            </p:nvSpPr>
            <p:spPr bwMode="auto">
              <a:xfrm>
                <a:off x="2124" y="3636"/>
                <a:ext cx="64" cy="64"/>
              </a:xfrm>
              <a:prstGeom prst="ellipse">
                <a:avLst/>
              </a:prstGeom>
              <a:solidFill>
                <a:srgbClr val="FFFFFF"/>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50629" name="Line 121">
                <a:extLst>
                  <a:ext uri="{FF2B5EF4-FFF2-40B4-BE49-F238E27FC236}">
                    <a16:creationId xmlns:a16="http://schemas.microsoft.com/office/drawing/2014/main" id="{C9A6E45E-88F5-5048-B4F4-2538BB0DF59D}"/>
                  </a:ext>
                </a:extLst>
              </p:cNvPr>
              <p:cNvSpPr>
                <a:spLocks noChangeShapeType="1"/>
              </p:cNvSpPr>
              <p:nvPr/>
            </p:nvSpPr>
            <p:spPr bwMode="auto">
              <a:xfrm>
                <a:off x="2204" y="3664"/>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630" name="Line 122">
                <a:extLst>
                  <a:ext uri="{FF2B5EF4-FFF2-40B4-BE49-F238E27FC236}">
                    <a16:creationId xmlns:a16="http://schemas.microsoft.com/office/drawing/2014/main" id="{5A247F09-7BFD-FB45-8AD5-1F2E96011DCC}"/>
                  </a:ext>
                </a:extLst>
              </p:cNvPr>
              <p:cNvSpPr>
                <a:spLocks noChangeShapeType="1"/>
              </p:cNvSpPr>
              <p:nvPr/>
            </p:nvSpPr>
            <p:spPr bwMode="auto">
              <a:xfrm>
                <a:off x="1732" y="366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50547" name="Rectangle 123">
              <a:extLst>
                <a:ext uri="{FF2B5EF4-FFF2-40B4-BE49-F238E27FC236}">
                  <a16:creationId xmlns:a16="http://schemas.microsoft.com/office/drawing/2014/main" id="{6E77C18B-E6FA-6F41-A5D1-D1E05B37FE1F}"/>
                </a:ext>
              </a:extLst>
            </p:cNvPr>
            <p:cNvSpPr>
              <a:spLocks noChangeArrowheads="1"/>
            </p:cNvSpPr>
            <p:nvPr/>
          </p:nvSpPr>
          <p:spPr bwMode="auto">
            <a:xfrm>
              <a:off x="3027" y="3236"/>
              <a:ext cx="36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P</a:t>
              </a:r>
            </a:p>
          </p:txBody>
        </p:sp>
        <p:sp>
          <p:nvSpPr>
            <p:cNvPr id="150548" name="Rectangle 124">
              <a:extLst>
                <a:ext uri="{FF2B5EF4-FFF2-40B4-BE49-F238E27FC236}">
                  <a16:creationId xmlns:a16="http://schemas.microsoft.com/office/drawing/2014/main" id="{315871A0-D2F7-A448-A7D7-B72FB5F6ACEC}"/>
                </a:ext>
              </a:extLst>
            </p:cNvPr>
            <p:cNvSpPr>
              <a:spLocks noChangeArrowheads="1"/>
            </p:cNvSpPr>
            <p:nvPr/>
          </p:nvSpPr>
          <p:spPr bwMode="auto">
            <a:xfrm>
              <a:off x="3027" y="2676"/>
              <a:ext cx="416"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P’</a:t>
              </a:r>
            </a:p>
          </p:txBody>
        </p:sp>
        <p:sp>
          <p:nvSpPr>
            <p:cNvPr id="150549" name="Rectangle 125">
              <a:extLst>
                <a:ext uri="{FF2B5EF4-FFF2-40B4-BE49-F238E27FC236}">
                  <a16:creationId xmlns:a16="http://schemas.microsoft.com/office/drawing/2014/main" id="{D30D1799-1DC8-5545-B810-DB346D265136}"/>
                </a:ext>
              </a:extLst>
            </p:cNvPr>
            <p:cNvSpPr>
              <a:spLocks noChangeArrowheads="1"/>
            </p:cNvSpPr>
            <p:nvPr/>
          </p:nvSpPr>
          <p:spPr bwMode="auto">
            <a:xfrm>
              <a:off x="289" y="3474"/>
              <a:ext cx="60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200"/>
                </a:lnSpc>
              </a:pPr>
              <a:r>
                <a:rPr lang="en-US" altLang="ko-KR" sz="1600">
                  <a:solidFill>
                    <a:srgbClr val="000000"/>
                  </a:solidFill>
                  <a:latin typeface="Tahoma" panose="020B0604030504040204" pitchFamily="34" charset="0"/>
                  <a:ea typeface="굴림" panose="020B0600000101010101" pitchFamily="34" charset="-127"/>
                </a:rPr>
                <a:t>CLK</a:t>
              </a:r>
            </a:p>
          </p:txBody>
        </p:sp>
        <p:grpSp>
          <p:nvGrpSpPr>
            <p:cNvPr id="150550" name="Group 126">
              <a:extLst>
                <a:ext uri="{FF2B5EF4-FFF2-40B4-BE49-F238E27FC236}">
                  <a16:creationId xmlns:a16="http://schemas.microsoft.com/office/drawing/2014/main" id="{610E950B-1FE5-4947-8E5A-3759CF132065}"/>
                </a:ext>
              </a:extLst>
            </p:cNvPr>
            <p:cNvGrpSpPr>
              <a:grpSpLocks/>
            </p:cNvGrpSpPr>
            <p:nvPr/>
          </p:nvGrpSpPr>
          <p:grpSpPr bwMode="auto">
            <a:xfrm>
              <a:off x="1345" y="2686"/>
              <a:ext cx="1760" cy="896"/>
              <a:chOff x="1440" y="2736"/>
              <a:chExt cx="1760" cy="896"/>
            </a:xfrm>
          </p:grpSpPr>
          <p:sp>
            <p:nvSpPr>
              <p:cNvPr id="150590" name="Line 127">
                <a:extLst>
                  <a:ext uri="{FF2B5EF4-FFF2-40B4-BE49-F238E27FC236}">
                    <a16:creationId xmlns:a16="http://schemas.microsoft.com/office/drawing/2014/main" id="{9EFAF777-14B1-6844-AA94-1D1CAE1960BA}"/>
                  </a:ext>
                </a:extLst>
              </p:cNvPr>
              <p:cNvSpPr>
                <a:spLocks noChangeShapeType="1"/>
              </p:cNvSpPr>
              <p:nvPr/>
            </p:nvSpPr>
            <p:spPr bwMode="auto">
              <a:xfrm>
                <a:off x="1728" y="3140"/>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591" name="Line 128">
                <a:extLst>
                  <a:ext uri="{FF2B5EF4-FFF2-40B4-BE49-F238E27FC236}">
                    <a16:creationId xmlns:a16="http://schemas.microsoft.com/office/drawing/2014/main" id="{74F37D2D-2947-A545-8C64-E7060F11B099}"/>
                  </a:ext>
                </a:extLst>
              </p:cNvPr>
              <p:cNvSpPr>
                <a:spLocks noChangeShapeType="1"/>
              </p:cNvSpPr>
              <p:nvPr/>
            </p:nvSpPr>
            <p:spPr bwMode="auto">
              <a:xfrm>
                <a:off x="1728" y="3436"/>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592" name="Line 129">
                <a:extLst>
                  <a:ext uri="{FF2B5EF4-FFF2-40B4-BE49-F238E27FC236}">
                    <a16:creationId xmlns:a16="http://schemas.microsoft.com/office/drawing/2014/main" id="{F6BE2AAB-D38F-144C-B121-DB22D4C85F74}"/>
                  </a:ext>
                </a:extLst>
              </p:cNvPr>
              <p:cNvSpPr>
                <a:spLocks noChangeShapeType="1"/>
              </p:cNvSpPr>
              <p:nvPr/>
            </p:nvSpPr>
            <p:spPr bwMode="auto">
              <a:xfrm flipV="1">
                <a:off x="1724" y="3136"/>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593" name="Arc 130">
                <a:extLst>
                  <a:ext uri="{FF2B5EF4-FFF2-40B4-BE49-F238E27FC236}">
                    <a16:creationId xmlns:a16="http://schemas.microsoft.com/office/drawing/2014/main" id="{6B9935DB-43F8-A849-9DC1-FEC5C8916761}"/>
                  </a:ext>
                </a:extLst>
              </p:cNvPr>
              <p:cNvSpPr>
                <a:spLocks/>
              </p:cNvSpPr>
              <p:nvPr/>
            </p:nvSpPr>
            <p:spPr bwMode="auto">
              <a:xfrm>
                <a:off x="2016" y="3149"/>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50594" name="Arc 131">
                <a:extLst>
                  <a:ext uri="{FF2B5EF4-FFF2-40B4-BE49-F238E27FC236}">
                    <a16:creationId xmlns:a16="http://schemas.microsoft.com/office/drawing/2014/main" id="{9AA54E8D-7445-E74F-A18D-FAA01EDDEA2B}"/>
                  </a:ext>
                </a:extLst>
              </p:cNvPr>
              <p:cNvSpPr>
                <a:spLocks/>
              </p:cNvSpPr>
              <p:nvPr/>
            </p:nvSpPr>
            <p:spPr bwMode="auto">
              <a:xfrm>
                <a:off x="2016" y="3145"/>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50595" name="Arc 132">
                <a:extLst>
                  <a:ext uri="{FF2B5EF4-FFF2-40B4-BE49-F238E27FC236}">
                    <a16:creationId xmlns:a16="http://schemas.microsoft.com/office/drawing/2014/main" id="{AA2009C2-B8E9-9C4D-AD2D-EAB7A4E01677}"/>
                  </a:ext>
                </a:extLst>
              </p:cNvPr>
              <p:cNvSpPr>
                <a:spLocks/>
              </p:cNvSpPr>
              <p:nvPr/>
            </p:nvSpPr>
            <p:spPr bwMode="auto">
              <a:xfrm>
                <a:off x="2016" y="3284"/>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50596" name="Arc 133">
                <a:extLst>
                  <a:ext uri="{FF2B5EF4-FFF2-40B4-BE49-F238E27FC236}">
                    <a16:creationId xmlns:a16="http://schemas.microsoft.com/office/drawing/2014/main" id="{57F45D2A-47DE-364E-ACC2-C6B0C53A138C}"/>
                  </a:ext>
                </a:extLst>
              </p:cNvPr>
              <p:cNvSpPr>
                <a:spLocks/>
              </p:cNvSpPr>
              <p:nvPr/>
            </p:nvSpPr>
            <p:spPr bwMode="auto">
              <a:xfrm>
                <a:off x="2016" y="3284"/>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50597" name="Rectangle 134">
                <a:extLst>
                  <a:ext uri="{FF2B5EF4-FFF2-40B4-BE49-F238E27FC236}">
                    <a16:creationId xmlns:a16="http://schemas.microsoft.com/office/drawing/2014/main" id="{1A6D2EA8-BAA0-864B-A822-B915B25EC48A}"/>
                  </a:ext>
                </a:extLst>
              </p:cNvPr>
              <p:cNvSpPr>
                <a:spLocks noChangeArrowheads="1"/>
              </p:cNvSpPr>
              <p:nvPr/>
            </p:nvSpPr>
            <p:spPr bwMode="auto">
              <a:xfrm>
                <a:off x="2344" y="2736"/>
                <a:ext cx="744" cy="736"/>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50598" name="Rectangle 135">
                <a:extLst>
                  <a:ext uri="{FF2B5EF4-FFF2-40B4-BE49-F238E27FC236}">
                    <a16:creationId xmlns:a16="http://schemas.microsoft.com/office/drawing/2014/main" id="{790351F0-9251-4E43-9398-07E1876D8334}"/>
                  </a:ext>
                </a:extLst>
              </p:cNvPr>
              <p:cNvSpPr>
                <a:spLocks noChangeArrowheads="1"/>
              </p:cNvSpPr>
              <p:nvPr/>
            </p:nvSpPr>
            <p:spPr bwMode="auto">
              <a:xfrm>
                <a:off x="2408" y="2820"/>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50599" name="Rectangle 136">
                <a:extLst>
                  <a:ext uri="{FF2B5EF4-FFF2-40B4-BE49-F238E27FC236}">
                    <a16:creationId xmlns:a16="http://schemas.microsoft.com/office/drawing/2014/main" id="{0426EA98-8945-A74D-BD4B-D6EE98700C5E}"/>
                  </a:ext>
                </a:extLst>
              </p:cNvPr>
              <p:cNvSpPr>
                <a:spLocks noChangeArrowheads="1"/>
              </p:cNvSpPr>
              <p:nvPr/>
            </p:nvSpPr>
            <p:spPr bwMode="auto">
              <a:xfrm>
                <a:off x="2408" y="3188"/>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50600" name="Rectangle 137">
                <a:extLst>
                  <a:ext uri="{FF2B5EF4-FFF2-40B4-BE49-F238E27FC236}">
                    <a16:creationId xmlns:a16="http://schemas.microsoft.com/office/drawing/2014/main" id="{6418B35D-9A4D-E44A-9706-74256AE36BD7}"/>
                  </a:ext>
                </a:extLst>
              </p:cNvPr>
              <p:cNvSpPr>
                <a:spLocks noChangeArrowheads="1"/>
              </p:cNvSpPr>
              <p:nvPr/>
            </p:nvSpPr>
            <p:spPr bwMode="auto">
              <a:xfrm>
                <a:off x="2836" y="3188"/>
                <a:ext cx="24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50601" name="Rectangle 138">
                <a:extLst>
                  <a:ext uri="{FF2B5EF4-FFF2-40B4-BE49-F238E27FC236}">
                    <a16:creationId xmlns:a16="http://schemas.microsoft.com/office/drawing/2014/main" id="{17E8A698-2297-8343-B29D-E71BA6640410}"/>
                  </a:ext>
                </a:extLst>
              </p:cNvPr>
              <p:cNvSpPr>
                <a:spLocks noChangeArrowheads="1"/>
              </p:cNvSpPr>
              <p:nvPr/>
            </p:nvSpPr>
            <p:spPr bwMode="auto">
              <a:xfrm>
                <a:off x="2732" y="2820"/>
                <a:ext cx="35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50602" name="Line 139">
                <a:extLst>
                  <a:ext uri="{FF2B5EF4-FFF2-40B4-BE49-F238E27FC236}">
                    <a16:creationId xmlns:a16="http://schemas.microsoft.com/office/drawing/2014/main" id="{935E4962-CA86-E44E-ADD8-5DBFBC2DC431}"/>
                  </a:ext>
                </a:extLst>
              </p:cNvPr>
              <p:cNvSpPr>
                <a:spLocks noChangeShapeType="1"/>
              </p:cNvSpPr>
              <p:nvPr/>
            </p:nvSpPr>
            <p:spPr bwMode="auto">
              <a:xfrm>
                <a:off x="1728" y="2772"/>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603" name="Line 140">
                <a:extLst>
                  <a:ext uri="{FF2B5EF4-FFF2-40B4-BE49-F238E27FC236}">
                    <a16:creationId xmlns:a16="http://schemas.microsoft.com/office/drawing/2014/main" id="{82B69628-4077-E149-8682-10631735E0FC}"/>
                  </a:ext>
                </a:extLst>
              </p:cNvPr>
              <p:cNvSpPr>
                <a:spLocks noChangeShapeType="1"/>
              </p:cNvSpPr>
              <p:nvPr/>
            </p:nvSpPr>
            <p:spPr bwMode="auto">
              <a:xfrm>
                <a:off x="1728" y="3068"/>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604" name="Line 141">
                <a:extLst>
                  <a:ext uri="{FF2B5EF4-FFF2-40B4-BE49-F238E27FC236}">
                    <a16:creationId xmlns:a16="http://schemas.microsoft.com/office/drawing/2014/main" id="{C1F01FF2-D3B6-0947-A386-5C64DDF30E5F}"/>
                  </a:ext>
                </a:extLst>
              </p:cNvPr>
              <p:cNvSpPr>
                <a:spLocks noChangeShapeType="1"/>
              </p:cNvSpPr>
              <p:nvPr/>
            </p:nvSpPr>
            <p:spPr bwMode="auto">
              <a:xfrm flipV="1">
                <a:off x="1724" y="2768"/>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605" name="Arc 142">
                <a:extLst>
                  <a:ext uri="{FF2B5EF4-FFF2-40B4-BE49-F238E27FC236}">
                    <a16:creationId xmlns:a16="http://schemas.microsoft.com/office/drawing/2014/main" id="{AD9D2CE1-8891-F447-B260-D3D21243D250}"/>
                  </a:ext>
                </a:extLst>
              </p:cNvPr>
              <p:cNvSpPr>
                <a:spLocks/>
              </p:cNvSpPr>
              <p:nvPr/>
            </p:nvSpPr>
            <p:spPr bwMode="auto">
              <a:xfrm>
                <a:off x="2016" y="2781"/>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50606" name="Arc 143">
                <a:extLst>
                  <a:ext uri="{FF2B5EF4-FFF2-40B4-BE49-F238E27FC236}">
                    <a16:creationId xmlns:a16="http://schemas.microsoft.com/office/drawing/2014/main" id="{29205231-8A92-7F4F-8B76-FB9F842671F6}"/>
                  </a:ext>
                </a:extLst>
              </p:cNvPr>
              <p:cNvSpPr>
                <a:spLocks/>
              </p:cNvSpPr>
              <p:nvPr/>
            </p:nvSpPr>
            <p:spPr bwMode="auto">
              <a:xfrm>
                <a:off x="2016" y="2777"/>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50607" name="Arc 144">
                <a:extLst>
                  <a:ext uri="{FF2B5EF4-FFF2-40B4-BE49-F238E27FC236}">
                    <a16:creationId xmlns:a16="http://schemas.microsoft.com/office/drawing/2014/main" id="{F22986EE-F7D2-984F-9610-1F15DF50B03F}"/>
                  </a:ext>
                </a:extLst>
              </p:cNvPr>
              <p:cNvSpPr>
                <a:spLocks/>
              </p:cNvSpPr>
              <p:nvPr/>
            </p:nvSpPr>
            <p:spPr bwMode="auto">
              <a:xfrm>
                <a:off x="2016" y="2916"/>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50608" name="Arc 145">
                <a:extLst>
                  <a:ext uri="{FF2B5EF4-FFF2-40B4-BE49-F238E27FC236}">
                    <a16:creationId xmlns:a16="http://schemas.microsoft.com/office/drawing/2014/main" id="{FF1D9AD3-A19B-A14C-81A2-ABD6FB4DD9F3}"/>
                  </a:ext>
                </a:extLst>
              </p:cNvPr>
              <p:cNvSpPr>
                <a:spLocks/>
              </p:cNvSpPr>
              <p:nvPr/>
            </p:nvSpPr>
            <p:spPr bwMode="auto">
              <a:xfrm>
                <a:off x="2016" y="2916"/>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50609" name="Line 146">
                <a:extLst>
                  <a:ext uri="{FF2B5EF4-FFF2-40B4-BE49-F238E27FC236}">
                    <a16:creationId xmlns:a16="http://schemas.microsoft.com/office/drawing/2014/main" id="{124DDBE4-93D7-9640-8DD3-84515207C0E4}"/>
                  </a:ext>
                </a:extLst>
              </p:cNvPr>
              <p:cNvSpPr>
                <a:spLocks noChangeShapeType="1"/>
              </p:cNvSpPr>
              <p:nvPr/>
            </p:nvSpPr>
            <p:spPr bwMode="auto">
              <a:xfrm>
                <a:off x="1528" y="2852"/>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610" name="Line 147">
                <a:extLst>
                  <a:ext uri="{FF2B5EF4-FFF2-40B4-BE49-F238E27FC236}">
                    <a16:creationId xmlns:a16="http://schemas.microsoft.com/office/drawing/2014/main" id="{9ECC3E47-D19F-B54D-BB78-541E17C62BF1}"/>
                  </a:ext>
                </a:extLst>
              </p:cNvPr>
              <p:cNvSpPr>
                <a:spLocks noChangeShapeType="1"/>
              </p:cNvSpPr>
              <p:nvPr/>
            </p:nvSpPr>
            <p:spPr bwMode="auto">
              <a:xfrm>
                <a:off x="2224"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611" name="Line 148">
                <a:extLst>
                  <a:ext uri="{FF2B5EF4-FFF2-40B4-BE49-F238E27FC236}">
                    <a16:creationId xmlns:a16="http://schemas.microsoft.com/office/drawing/2014/main" id="{8EF43E61-6612-2A40-BF4D-114D6DB4F490}"/>
                  </a:ext>
                </a:extLst>
              </p:cNvPr>
              <p:cNvSpPr>
                <a:spLocks noChangeShapeType="1"/>
              </p:cNvSpPr>
              <p:nvPr/>
            </p:nvSpPr>
            <p:spPr bwMode="auto">
              <a:xfrm>
                <a:off x="2160"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612" name="Line 149">
                <a:extLst>
                  <a:ext uri="{FF2B5EF4-FFF2-40B4-BE49-F238E27FC236}">
                    <a16:creationId xmlns:a16="http://schemas.microsoft.com/office/drawing/2014/main" id="{C4E670AC-97C6-CD48-88A5-7CCF1EF6B7D5}"/>
                  </a:ext>
                </a:extLst>
              </p:cNvPr>
              <p:cNvSpPr>
                <a:spLocks noChangeShapeType="1"/>
              </p:cNvSpPr>
              <p:nvPr/>
            </p:nvSpPr>
            <p:spPr bwMode="auto">
              <a:xfrm>
                <a:off x="1528" y="3348"/>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613" name="Line 150">
                <a:extLst>
                  <a:ext uri="{FF2B5EF4-FFF2-40B4-BE49-F238E27FC236}">
                    <a16:creationId xmlns:a16="http://schemas.microsoft.com/office/drawing/2014/main" id="{5B02B16A-4F05-044A-8FF9-76B2143980CB}"/>
                  </a:ext>
                </a:extLst>
              </p:cNvPr>
              <p:cNvSpPr>
                <a:spLocks noChangeShapeType="1"/>
              </p:cNvSpPr>
              <p:nvPr/>
            </p:nvSpPr>
            <p:spPr bwMode="auto">
              <a:xfrm>
                <a:off x="1600" y="3228"/>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614" name="Line 151">
                <a:extLst>
                  <a:ext uri="{FF2B5EF4-FFF2-40B4-BE49-F238E27FC236}">
                    <a16:creationId xmlns:a16="http://schemas.microsoft.com/office/drawing/2014/main" id="{D75DF77E-3AA5-4340-B1B5-72D7D71AF71B}"/>
                  </a:ext>
                </a:extLst>
              </p:cNvPr>
              <p:cNvSpPr>
                <a:spLocks noChangeShapeType="1"/>
              </p:cNvSpPr>
              <p:nvPr/>
            </p:nvSpPr>
            <p:spPr bwMode="auto">
              <a:xfrm>
                <a:off x="1600" y="2980"/>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615" name="Line 152">
                <a:extLst>
                  <a:ext uri="{FF2B5EF4-FFF2-40B4-BE49-F238E27FC236}">
                    <a16:creationId xmlns:a16="http://schemas.microsoft.com/office/drawing/2014/main" id="{C9A7463C-719E-A341-9547-70A074C78C2C}"/>
                  </a:ext>
                </a:extLst>
              </p:cNvPr>
              <p:cNvSpPr>
                <a:spLocks noChangeShapeType="1"/>
              </p:cNvSpPr>
              <p:nvPr/>
            </p:nvSpPr>
            <p:spPr bwMode="auto">
              <a:xfrm>
                <a:off x="2224"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616" name="Line 153">
                <a:extLst>
                  <a:ext uri="{FF2B5EF4-FFF2-40B4-BE49-F238E27FC236}">
                    <a16:creationId xmlns:a16="http://schemas.microsoft.com/office/drawing/2014/main" id="{D16C2229-A73B-C542-BDB0-6E48D4F2A1D8}"/>
                  </a:ext>
                </a:extLst>
              </p:cNvPr>
              <p:cNvSpPr>
                <a:spLocks noChangeShapeType="1"/>
              </p:cNvSpPr>
              <p:nvPr/>
            </p:nvSpPr>
            <p:spPr bwMode="auto">
              <a:xfrm>
                <a:off x="2160"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617" name="Line 154">
                <a:extLst>
                  <a:ext uri="{FF2B5EF4-FFF2-40B4-BE49-F238E27FC236}">
                    <a16:creationId xmlns:a16="http://schemas.microsoft.com/office/drawing/2014/main" id="{7E42EA9D-DBE1-7E43-809A-7050183ACF44}"/>
                  </a:ext>
                </a:extLst>
              </p:cNvPr>
              <p:cNvSpPr>
                <a:spLocks noChangeShapeType="1"/>
              </p:cNvSpPr>
              <p:nvPr/>
            </p:nvSpPr>
            <p:spPr bwMode="auto">
              <a:xfrm>
                <a:off x="3088"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618" name="Line 155">
                <a:extLst>
                  <a:ext uri="{FF2B5EF4-FFF2-40B4-BE49-F238E27FC236}">
                    <a16:creationId xmlns:a16="http://schemas.microsoft.com/office/drawing/2014/main" id="{5C485A19-9321-5F49-83C9-4EBE54C64567}"/>
                  </a:ext>
                </a:extLst>
              </p:cNvPr>
              <p:cNvSpPr>
                <a:spLocks noChangeShapeType="1"/>
              </p:cNvSpPr>
              <p:nvPr/>
            </p:nvSpPr>
            <p:spPr bwMode="auto">
              <a:xfrm>
                <a:off x="3088"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619" name="Line 156">
                <a:extLst>
                  <a:ext uri="{FF2B5EF4-FFF2-40B4-BE49-F238E27FC236}">
                    <a16:creationId xmlns:a16="http://schemas.microsoft.com/office/drawing/2014/main" id="{DADEA932-0711-CC48-8CA8-471082CFCC79}"/>
                  </a:ext>
                </a:extLst>
              </p:cNvPr>
              <p:cNvSpPr>
                <a:spLocks noChangeShapeType="1"/>
              </p:cNvSpPr>
              <p:nvPr/>
            </p:nvSpPr>
            <p:spPr bwMode="auto">
              <a:xfrm>
                <a:off x="1596" y="2984"/>
                <a:ext cx="0" cy="6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620" name="Oval 157">
                <a:extLst>
                  <a:ext uri="{FF2B5EF4-FFF2-40B4-BE49-F238E27FC236}">
                    <a16:creationId xmlns:a16="http://schemas.microsoft.com/office/drawing/2014/main" id="{7682BB1D-0F6E-8549-AD02-26A2E87B24D7}"/>
                  </a:ext>
                </a:extLst>
              </p:cNvPr>
              <p:cNvSpPr>
                <a:spLocks noChangeArrowheads="1"/>
              </p:cNvSpPr>
              <p:nvPr/>
            </p:nvSpPr>
            <p:spPr bwMode="auto">
              <a:xfrm>
                <a:off x="1584" y="3216"/>
                <a:ext cx="32" cy="32"/>
              </a:xfrm>
              <a:prstGeom prst="ellipse">
                <a:avLst/>
              </a:prstGeom>
              <a:solidFill>
                <a:srgbClr val="000000"/>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50621" name="Line 158">
                <a:extLst>
                  <a:ext uri="{FF2B5EF4-FFF2-40B4-BE49-F238E27FC236}">
                    <a16:creationId xmlns:a16="http://schemas.microsoft.com/office/drawing/2014/main" id="{DE5FEB90-3B5F-C34D-AB27-9672F3B5C429}"/>
                  </a:ext>
                </a:extLst>
              </p:cNvPr>
              <p:cNvSpPr>
                <a:spLocks noChangeShapeType="1"/>
              </p:cNvSpPr>
              <p:nvPr/>
            </p:nvSpPr>
            <p:spPr bwMode="auto">
              <a:xfrm>
                <a:off x="1440" y="328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622" name="Line 159">
                <a:extLst>
                  <a:ext uri="{FF2B5EF4-FFF2-40B4-BE49-F238E27FC236}">
                    <a16:creationId xmlns:a16="http://schemas.microsoft.com/office/drawing/2014/main" id="{81BCB6A1-3484-E541-A77F-8211ABB2A41F}"/>
                  </a:ext>
                </a:extLst>
              </p:cNvPr>
              <p:cNvSpPr>
                <a:spLocks noChangeShapeType="1"/>
              </p:cNvSpPr>
              <p:nvPr/>
            </p:nvSpPr>
            <p:spPr bwMode="auto">
              <a:xfrm flipV="1">
                <a:off x="1440" y="2916"/>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623" name="Line 160">
                <a:extLst>
                  <a:ext uri="{FF2B5EF4-FFF2-40B4-BE49-F238E27FC236}">
                    <a16:creationId xmlns:a16="http://schemas.microsoft.com/office/drawing/2014/main" id="{518C2104-5294-CC47-98B3-8EC4B9C80639}"/>
                  </a:ext>
                </a:extLst>
              </p:cNvPr>
              <p:cNvSpPr>
                <a:spLocks noChangeShapeType="1"/>
              </p:cNvSpPr>
              <p:nvPr/>
            </p:nvSpPr>
            <p:spPr bwMode="auto">
              <a:xfrm>
                <a:off x="1524" y="2850"/>
                <a:ext cx="0" cy="6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624" name="Line 161">
                <a:extLst>
                  <a:ext uri="{FF2B5EF4-FFF2-40B4-BE49-F238E27FC236}">
                    <a16:creationId xmlns:a16="http://schemas.microsoft.com/office/drawing/2014/main" id="{EC944ACA-D341-2149-9D2E-CD0252BF0950}"/>
                  </a:ext>
                </a:extLst>
              </p:cNvPr>
              <p:cNvSpPr>
                <a:spLocks noChangeShapeType="1"/>
              </p:cNvSpPr>
              <p:nvPr/>
            </p:nvSpPr>
            <p:spPr bwMode="auto">
              <a:xfrm flipV="1">
                <a:off x="1521" y="3283"/>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50551" name="Group 162">
              <a:extLst>
                <a:ext uri="{FF2B5EF4-FFF2-40B4-BE49-F238E27FC236}">
                  <a16:creationId xmlns:a16="http://schemas.microsoft.com/office/drawing/2014/main" id="{87E291B6-FF4B-5D4E-B19C-9AFCAA40B5A9}"/>
                </a:ext>
              </a:extLst>
            </p:cNvPr>
            <p:cNvGrpSpPr>
              <a:grpSpLocks/>
            </p:cNvGrpSpPr>
            <p:nvPr/>
          </p:nvGrpSpPr>
          <p:grpSpPr bwMode="auto">
            <a:xfrm>
              <a:off x="3505" y="2686"/>
              <a:ext cx="1760" cy="896"/>
              <a:chOff x="3600" y="2736"/>
              <a:chExt cx="1760" cy="896"/>
            </a:xfrm>
          </p:grpSpPr>
          <p:sp>
            <p:nvSpPr>
              <p:cNvPr id="150555" name="Line 163">
                <a:extLst>
                  <a:ext uri="{FF2B5EF4-FFF2-40B4-BE49-F238E27FC236}">
                    <a16:creationId xmlns:a16="http://schemas.microsoft.com/office/drawing/2014/main" id="{B414064D-F058-7F47-AD44-8E430BC23865}"/>
                  </a:ext>
                </a:extLst>
              </p:cNvPr>
              <p:cNvSpPr>
                <a:spLocks noChangeShapeType="1"/>
              </p:cNvSpPr>
              <p:nvPr/>
            </p:nvSpPr>
            <p:spPr bwMode="auto">
              <a:xfrm>
                <a:off x="3888" y="3140"/>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556" name="Line 164">
                <a:extLst>
                  <a:ext uri="{FF2B5EF4-FFF2-40B4-BE49-F238E27FC236}">
                    <a16:creationId xmlns:a16="http://schemas.microsoft.com/office/drawing/2014/main" id="{5A1D0560-9E49-2245-8741-CFB17A1CF4CB}"/>
                  </a:ext>
                </a:extLst>
              </p:cNvPr>
              <p:cNvSpPr>
                <a:spLocks noChangeShapeType="1"/>
              </p:cNvSpPr>
              <p:nvPr/>
            </p:nvSpPr>
            <p:spPr bwMode="auto">
              <a:xfrm>
                <a:off x="3888" y="3436"/>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557" name="Line 165">
                <a:extLst>
                  <a:ext uri="{FF2B5EF4-FFF2-40B4-BE49-F238E27FC236}">
                    <a16:creationId xmlns:a16="http://schemas.microsoft.com/office/drawing/2014/main" id="{E9F9BE2C-4DD9-B045-A7E7-AC38565D0CBE}"/>
                  </a:ext>
                </a:extLst>
              </p:cNvPr>
              <p:cNvSpPr>
                <a:spLocks noChangeShapeType="1"/>
              </p:cNvSpPr>
              <p:nvPr/>
            </p:nvSpPr>
            <p:spPr bwMode="auto">
              <a:xfrm flipV="1">
                <a:off x="3884" y="3136"/>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558" name="Arc 166">
                <a:extLst>
                  <a:ext uri="{FF2B5EF4-FFF2-40B4-BE49-F238E27FC236}">
                    <a16:creationId xmlns:a16="http://schemas.microsoft.com/office/drawing/2014/main" id="{94B8E00F-1CA3-CD43-A963-3E73D298AB1A}"/>
                  </a:ext>
                </a:extLst>
              </p:cNvPr>
              <p:cNvSpPr>
                <a:spLocks/>
              </p:cNvSpPr>
              <p:nvPr/>
            </p:nvSpPr>
            <p:spPr bwMode="auto">
              <a:xfrm>
                <a:off x="4176" y="3149"/>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50559" name="Arc 167">
                <a:extLst>
                  <a:ext uri="{FF2B5EF4-FFF2-40B4-BE49-F238E27FC236}">
                    <a16:creationId xmlns:a16="http://schemas.microsoft.com/office/drawing/2014/main" id="{655A08DD-C42E-014B-BB18-2A4AACD158D2}"/>
                  </a:ext>
                </a:extLst>
              </p:cNvPr>
              <p:cNvSpPr>
                <a:spLocks/>
              </p:cNvSpPr>
              <p:nvPr/>
            </p:nvSpPr>
            <p:spPr bwMode="auto">
              <a:xfrm>
                <a:off x="4176" y="3145"/>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50560" name="Arc 168">
                <a:extLst>
                  <a:ext uri="{FF2B5EF4-FFF2-40B4-BE49-F238E27FC236}">
                    <a16:creationId xmlns:a16="http://schemas.microsoft.com/office/drawing/2014/main" id="{86880F97-0E32-AF4C-9AA3-548FE8BE1240}"/>
                  </a:ext>
                </a:extLst>
              </p:cNvPr>
              <p:cNvSpPr>
                <a:spLocks/>
              </p:cNvSpPr>
              <p:nvPr/>
            </p:nvSpPr>
            <p:spPr bwMode="auto">
              <a:xfrm>
                <a:off x="4176" y="3284"/>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50561" name="Arc 169">
                <a:extLst>
                  <a:ext uri="{FF2B5EF4-FFF2-40B4-BE49-F238E27FC236}">
                    <a16:creationId xmlns:a16="http://schemas.microsoft.com/office/drawing/2014/main" id="{96B98903-6AD7-4747-B10C-762A4160BEAD}"/>
                  </a:ext>
                </a:extLst>
              </p:cNvPr>
              <p:cNvSpPr>
                <a:spLocks/>
              </p:cNvSpPr>
              <p:nvPr/>
            </p:nvSpPr>
            <p:spPr bwMode="auto">
              <a:xfrm>
                <a:off x="4176" y="3284"/>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50562" name="Rectangle 170">
                <a:extLst>
                  <a:ext uri="{FF2B5EF4-FFF2-40B4-BE49-F238E27FC236}">
                    <a16:creationId xmlns:a16="http://schemas.microsoft.com/office/drawing/2014/main" id="{A880BE11-4215-AB46-BDC0-AC4338F7E06D}"/>
                  </a:ext>
                </a:extLst>
              </p:cNvPr>
              <p:cNvSpPr>
                <a:spLocks noChangeArrowheads="1"/>
              </p:cNvSpPr>
              <p:nvPr/>
            </p:nvSpPr>
            <p:spPr bwMode="auto">
              <a:xfrm>
                <a:off x="4504" y="2736"/>
                <a:ext cx="744" cy="736"/>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50563" name="Rectangle 171">
                <a:extLst>
                  <a:ext uri="{FF2B5EF4-FFF2-40B4-BE49-F238E27FC236}">
                    <a16:creationId xmlns:a16="http://schemas.microsoft.com/office/drawing/2014/main" id="{AE5D61F5-002F-FD49-AB00-8A18BB444B0A}"/>
                  </a:ext>
                </a:extLst>
              </p:cNvPr>
              <p:cNvSpPr>
                <a:spLocks noChangeArrowheads="1"/>
              </p:cNvSpPr>
              <p:nvPr/>
            </p:nvSpPr>
            <p:spPr bwMode="auto">
              <a:xfrm>
                <a:off x="4568" y="2820"/>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50564" name="Rectangle 172">
                <a:extLst>
                  <a:ext uri="{FF2B5EF4-FFF2-40B4-BE49-F238E27FC236}">
                    <a16:creationId xmlns:a16="http://schemas.microsoft.com/office/drawing/2014/main" id="{A5BF0F06-58F4-914E-8805-EC1B0947D9A9}"/>
                  </a:ext>
                </a:extLst>
              </p:cNvPr>
              <p:cNvSpPr>
                <a:spLocks noChangeArrowheads="1"/>
              </p:cNvSpPr>
              <p:nvPr/>
            </p:nvSpPr>
            <p:spPr bwMode="auto">
              <a:xfrm>
                <a:off x="4568" y="3188"/>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50565" name="Rectangle 173">
                <a:extLst>
                  <a:ext uri="{FF2B5EF4-FFF2-40B4-BE49-F238E27FC236}">
                    <a16:creationId xmlns:a16="http://schemas.microsoft.com/office/drawing/2014/main" id="{F483DBC7-EA4A-0949-8CA7-857EA2CEEA6D}"/>
                  </a:ext>
                </a:extLst>
              </p:cNvPr>
              <p:cNvSpPr>
                <a:spLocks noChangeArrowheads="1"/>
              </p:cNvSpPr>
              <p:nvPr/>
            </p:nvSpPr>
            <p:spPr bwMode="auto">
              <a:xfrm>
                <a:off x="4996" y="3188"/>
                <a:ext cx="24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50566" name="Rectangle 174">
                <a:extLst>
                  <a:ext uri="{FF2B5EF4-FFF2-40B4-BE49-F238E27FC236}">
                    <a16:creationId xmlns:a16="http://schemas.microsoft.com/office/drawing/2014/main" id="{A504EA3D-004A-8841-9F5D-523EC1CEC5A2}"/>
                  </a:ext>
                </a:extLst>
              </p:cNvPr>
              <p:cNvSpPr>
                <a:spLocks noChangeArrowheads="1"/>
              </p:cNvSpPr>
              <p:nvPr/>
            </p:nvSpPr>
            <p:spPr bwMode="auto">
              <a:xfrm>
                <a:off x="4892" y="2820"/>
                <a:ext cx="35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50567" name="Line 175">
                <a:extLst>
                  <a:ext uri="{FF2B5EF4-FFF2-40B4-BE49-F238E27FC236}">
                    <a16:creationId xmlns:a16="http://schemas.microsoft.com/office/drawing/2014/main" id="{2FEA4CA8-A8D9-5247-889D-49694F999D49}"/>
                  </a:ext>
                </a:extLst>
              </p:cNvPr>
              <p:cNvSpPr>
                <a:spLocks noChangeShapeType="1"/>
              </p:cNvSpPr>
              <p:nvPr/>
            </p:nvSpPr>
            <p:spPr bwMode="auto">
              <a:xfrm>
                <a:off x="3888" y="2772"/>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568" name="Line 176">
                <a:extLst>
                  <a:ext uri="{FF2B5EF4-FFF2-40B4-BE49-F238E27FC236}">
                    <a16:creationId xmlns:a16="http://schemas.microsoft.com/office/drawing/2014/main" id="{2B0B03E1-83AA-2846-8533-4AFCBDAC9A1A}"/>
                  </a:ext>
                </a:extLst>
              </p:cNvPr>
              <p:cNvSpPr>
                <a:spLocks noChangeShapeType="1"/>
              </p:cNvSpPr>
              <p:nvPr/>
            </p:nvSpPr>
            <p:spPr bwMode="auto">
              <a:xfrm>
                <a:off x="3888" y="3068"/>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569" name="Line 177">
                <a:extLst>
                  <a:ext uri="{FF2B5EF4-FFF2-40B4-BE49-F238E27FC236}">
                    <a16:creationId xmlns:a16="http://schemas.microsoft.com/office/drawing/2014/main" id="{27B41682-01CC-2F45-8F31-B175E9468D0C}"/>
                  </a:ext>
                </a:extLst>
              </p:cNvPr>
              <p:cNvSpPr>
                <a:spLocks noChangeShapeType="1"/>
              </p:cNvSpPr>
              <p:nvPr/>
            </p:nvSpPr>
            <p:spPr bwMode="auto">
              <a:xfrm flipV="1">
                <a:off x="3884" y="2768"/>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570" name="Arc 178">
                <a:extLst>
                  <a:ext uri="{FF2B5EF4-FFF2-40B4-BE49-F238E27FC236}">
                    <a16:creationId xmlns:a16="http://schemas.microsoft.com/office/drawing/2014/main" id="{466D03B3-33CF-6C47-A65D-BCBEBFAE5B25}"/>
                  </a:ext>
                </a:extLst>
              </p:cNvPr>
              <p:cNvSpPr>
                <a:spLocks/>
              </p:cNvSpPr>
              <p:nvPr/>
            </p:nvSpPr>
            <p:spPr bwMode="auto">
              <a:xfrm>
                <a:off x="4176" y="2781"/>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50571" name="Arc 179">
                <a:extLst>
                  <a:ext uri="{FF2B5EF4-FFF2-40B4-BE49-F238E27FC236}">
                    <a16:creationId xmlns:a16="http://schemas.microsoft.com/office/drawing/2014/main" id="{E2AC2F4D-8F54-0946-BEFB-0D58779408C7}"/>
                  </a:ext>
                </a:extLst>
              </p:cNvPr>
              <p:cNvSpPr>
                <a:spLocks/>
              </p:cNvSpPr>
              <p:nvPr/>
            </p:nvSpPr>
            <p:spPr bwMode="auto">
              <a:xfrm>
                <a:off x="4176" y="2777"/>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50572" name="Arc 180">
                <a:extLst>
                  <a:ext uri="{FF2B5EF4-FFF2-40B4-BE49-F238E27FC236}">
                    <a16:creationId xmlns:a16="http://schemas.microsoft.com/office/drawing/2014/main" id="{43DA6BE3-B8FD-944A-B3DC-8D83B2A77200}"/>
                  </a:ext>
                </a:extLst>
              </p:cNvPr>
              <p:cNvSpPr>
                <a:spLocks/>
              </p:cNvSpPr>
              <p:nvPr/>
            </p:nvSpPr>
            <p:spPr bwMode="auto">
              <a:xfrm>
                <a:off x="4176" y="2916"/>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50573" name="Arc 181">
                <a:extLst>
                  <a:ext uri="{FF2B5EF4-FFF2-40B4-BE49-F238E27FC236}">
                    <a16:creationId xmlns:a16="http://schemas.microsoft.com/office/drawing/2014/main" id="{D2817F68-862A-3A45-833B-328A7B7E1347}"/>
                  </a:ext>
                </a:extLst>
              </p:cNvPr>
              <p:cNvSpPr>
                <a:spLocks/>
              </p:cNvSpPr>
              <p:nvPr/>
            </p:nvSpPr>
            <p:spPr bwMode="auto">
              <a:xfrm>
                <a:off x="4176" y="2916"/>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50574" name="Line 182">
                <a:extLst>
                  <a:ext uri="{FF2B5EF4-FFF2-40B4-BE49-F238E27FC236}">
                    <a16:creationId xmlns:a16="http://schemas.microsoft.com/office/drawing/2014/main" id="{2DFA1FEC-D37F-DF4D-A7A9-CFC006475DE8}"/>
                  </a:ext>
                </a:extLst>
              </p:cNvPr>
              <p:cNvSpPr>
                <a:spLocks noChangeShapeType="1"/>
              </p:cNvSpPr>
              <p:nvPr/>
            </p:nvSpPr>
            <p:spPr bwMode="auto">
              <a:xfrm>
                <a:off x="3688" y="2852"/>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575" name="Line 183">
                <a:extLst>
                  <a:ext uri="{FF2B5EF4-FFF2-40B4-BE49-F238E27FC236}">
                    <a16:creationId xmlns:a16="http://schemas.microsoft.com/office/drawing/2014/main" id="{382DA4B7-5344-D649-85C9-511E32F25AC8}"/>
                  </a:ext>
                </a:extLst>
              </p:cNvPr>
              <p:cNvSpPr>
                <a:spLocks noChangeShapeType="1"/>
              </p:cNvSpPr>
              <p:nvPr/>
            </p:nvSpPr>
            <p:spPr bwMode="auto">
              <a:xfrm>
                <a:off x="4384"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576" name="Line 184">
                <a:extLst>
                  <a:ext uri="{FF2B5EF4-FFF2-40B4-BE49-F238E27FC236}">
                    <a16:creationId xmlns:a16="http://schemas.microsoft.com/office/drawing/2014/main" id="{E4E6496E-2A4C-B945-A43C-FA1F7B5AA418}"/>
                  </a:ext>
                </a:extLst>
              </p:cNvPr>
              <p:cNvSpPr>
                <a:spLocks noChangeShapeType="1"/>
              </p:cNvSpPr>
              <p:nvPr/>
            </p:nvSpPr>
            <p:spPr bwMode="auto">
              <a:xfrm>
                <a:off x="4320"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577" name="Line 185">
                <a:extLst>
                  <a:ext uri="{FF2B5EF4-FFF2-40B4-BE49-F238E27FC236}">
                    <a16:creationId xmlns:a16="http://schemas.microsoft.com/office/drawing/2014/main" id="{66072FFD-E540-C44F-BB3D-97144C9930F8}"/>
                  </a:ext>
                </a:extLst>
              </p:cNvPr>
              <p:cNvSpPr>
                <a:spLocks noChangeShapeType="1"/>
              </p:cNvSpPr>
              <p:nvPr/>
            </p:nvSpPr>
            <p:spPr bwMode="auto">
              <a:xfrm>
                <a:off x="3688" y="3348"/>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578" name="Line 186">
                <a:extLst>
                  <a:ext uri="{FF2B5EF4-FFF2-40B4-BE49-F238E27FC236}">
                    <a16:creationId xmlns:a16="http://schemas.microsoft.com/office/drawing/2014/main" id="{A2F66F14-52E1-9143-A228-AC1943557E44}"/>
                  </a:ext>
                </a:extLst>
              </p:cNvPr>
              <p:cNvSpPr>
                <a:spLocks noChangeShapeType="1"/>
              </p:cNvSpPr>
              <p:nvPr/>
            </p:nvSpPr>
            <p:spPr bwMode="auto">
              <a:xfrm>
                <a:off x="3760" y="3228"/>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579" name="Line 187">
                <a:extLst>
                  <a:ext uri="{FF2B5EF4-FFF2-40B4-BE49-F238E27FC236}">
                    <a16:creationId xmlns:a16="http://schemas.microsoft.com/office/drawing/2014/main" id="{65876C90-7438-7B43-98A6-E5AE845DB4D7}"/>
                  </a:ext>
                </a:extLst>
              </p:cNvPr>
              <p:cNvSpPr>
                <a:spLocks noChangeShapeType="1"/>
              </p:cNvSpPr>
              <p:nvPr/>
            </p:nvSpPr>
            <p:spPr bwMode="auto">
              <a:xfrm>
                <a:off x="3760" y="2980"/>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580" name="Line 188">
                <a:extLst>
                  <a:ext uri="{FF2B5EF4-FFF2-40B4-BE49-F238E27FC236}">
                    <a16:creationId xmlns:a16="http://schemas.microsoft.com/office/drawing/2014/main" id="{55D30642-52EC-924E-9D81-3F50A4A3DD0C}"/>
                  </a:ext>
                </a:extLst>
              </p:cNvPr>
              <p:cNvSpPr>
                <a:spLocks noChangeShapeType="1"/>
              </p:cNvSpPr>
              <p:nvPr/>
            </p:nvSpPr>
            <p:spPr bwMode="auto">
              <a:xfrm>
                <a:off x="4384"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581" name="Line 189">
                <a:extLst>
                  <a:ext uri="{FF2B5EF4-FFF2-40B4-BE49-F238E27FC236}">
                    <a16:creationId xmlns:a16="http://schemas.microsoft.com/office/drawing/2014/main" id="{9CF9B7B9-9ADF-F647-B76E-FCDCE1A36F10}"/>
                  </a:ext>
                </a:extLst>
              </p:cNvPr>
              <p:cNvSpPr>
                <a:spLocks noChangeShapeType="1"/>
              </p:cNvSpPr>
              <p:nvPr/>
            </p:nvSpPr>
            <p:spPr bwMode="auto">
              <a:xfrm>
                <a:off x="4320"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582" name="Line 190">
                <a:extLst>
                  <a:ext uri="{FF2B5EF4-FFF2-40B4-BE49-F238E27FC236}">
                    <a16:creationId xmlns:a16="http://schemas.microsoft.com/office/drawing/2014/main" id="{0E164D34-9CBF-B74E-96BF-BA3012098E8D}"/>
                  </a:ext>
                </a:extLst>
              </p:cNvPr>
              <p:cNvSpPr>
                <a:spLocks noChangeShapeType="1"/>
              </p:cNvSpPr>
              <p:nvPr/>
            </p:nvSpPr>
            <p:spPr bwMode="auto">
              <a:xfrm>
                <a:off x="5248"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583" name="Line 191">
                <a:extLst>
                  <a:ext uri="{FF2B5EF4-FFF2-40B4-BE49-F238E27FC236}">
                    <a16:creationId xmlns:a16="http://schemas.microsoft.com/office/drawing/2014/main" id="{D5A32BBC-7C22-EC45-87C8-364FBC62041D}"/>
                  </a:ext>
                </a:extLst>
              </p:cNvPr>
              <p:cNvSpPr>
                <a:spLocks noChangeShapeType="1"/>
              </p:cNvSpPr>
              <p:nvPr/>
            </p:nvSpPr>
            <p:spPr bwMode="auto">
              <a:xfrm>
                <a:off x="5248"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584" name="Line 192">
                <a:extLst>
                  <a:ext uri="{FF2B5EF4-FFF2-40B4-BE49-F238E27FC236}">
                    <a16:creationId xmlns:a16="http://schemas.microsoft.com/office/drawing/2014/main" id="{7B20C5F0-20D1-3B4B-934F-CB88AF72739F}"/>
                  </a:ext>
                </a:extLst>
              </p:cNvPr>
              <p:cNvSpPr>
                <a:spLocks noChangeShapeType="1"/>
              </p:cNvSpPr>
              <p:nvPr/>
            </p:nvSpPr>
            <p:spPr bwMode="auto">
              <a:xfrm>
                <a:off x="3756" y="2984"/>
                <a:ext cx="0" cy="6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585" name="Oval 193">
                <a:extLst>
                  <a:ext uri="{FF2B5EF4-FFF2-40B4-BE49-F238E27FC236}">
                    <a16:creationId xmlns:a16="http://schemas.microsoft.com/office/drawing/2014/main" id="{E266ABC2-4A0F-3541-9018-7AACE4DF4ED4}"/>
                  </a:ext>
                </a:extLst>
              </p:cNvPr>
              <p:cNvSpPr>
                <a:spLocks noChangeArrowheads="1"/>
              </p:cNvSpPr>
              <p:nvPr/>
            </p:nvSpPr>
            <p:spPr bwMode="auto">
              <a:xfrm>
                <a:off x="3744" y="3216"/>
                <a:ext cx="32" cy="32"/>
              </a:xfrm>
              <a:prstGeom prst="ellipse">
                <a:avLst/>
              </a:prstGeom>
              <a:solidFill>
                <a:srgbClr val="000000"/>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50586" name="Line 194">
                <a:extLst>
                  <a:ext uri="{FF2B5EF4-FFF2-40B4-BE49-F238E27FC236}">
                    <a16:creationId xmlns:a16="http://schemas.microsoft.com/office/drawing/2014/main" id="{D5326819-8DB2-5547-9D9E-F9A0E568628B}"/>
                  </a:ext>
                </a:extLst>
              </p:cNvPr>
              <p:cNvSpPr>
                <a:spLocks noChangeShapeType="1"/>
              </p:cNvSpPr>
              <p:nvPr/>
            </p:nvSpPr>
            <p:spPr bwMode="auto">
              <a:xfrm>
                <a:off x="3600" y="328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587" name="Line 195">
                <a:extLst>
                  <a:ext uri="{FF2B5EF4-FFF2-40B4-BE49-F238E27FC236}">
                    <a16:creationId xmlns:a16="http://schemas.microsoft.com/office/drawing/2014/main" id="{B55BE4AE-0A16-A740-A5E2-B2F56D2E743D}"/>
                  </a:ext>
                </a:extLst>
              </p:cNvPr>
              <p:cNvSpPr>
                <a:spLocks noChangeShapeType="1"/>
              </p:cNvSpPr>
              <p:nvPr/>
            </p:nvSpPr>
            <p:spPr bwMode="auto">
              <a:xfrm>
                <a:off x="3600" y="2916"/>
                <a:ext cx="8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588" name="Line 196">
                <a:extLst>
                  <a:ext uri="{FF2B5EF4-FFF2-40B4-BE49-F238E27FC236}">
                    <a16:creationId xmlns:a16="http://schemas.microsoft.com/office/drawing/2014/main" id="{F5C24A4F-99F3-C149-8D82-A42AA25A6CCB}"/>
                  </a:ext>
                </a:extLst>
              </p:cNvPr>
              <p:cNvSpPr>
                <a:spLocks noChangeShapeType="1"/>
              </p:cNvSpPr>
              <p:nvPr/>
            </p:nvSpPr>
            <p:spPr bwMode="auto">
              <a:xfrm>
                <a:off x="3684" y="2856"/>
                <a:ext cx="0"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589" name="Line 197">
                <a:extLst>
                  <a:ext uri="{FF2B5EF4-FFF2-40B4-BE49-F238E27FC236}">
                    <a16:creationId xmlns:a16="http://schemas.microsoft.com/office/drawing/2014/main" id="{6198674A-6146-E946-8EAA-B0A1195AA1B4}"/>
                  </a:ext>
                </a:extLst>
              </p:cNvPr>
              <p:cNvSpPr>
                <a:spLocks noChangeShapeType="1"/>
              </p:cNvSpPr>
              <p:nvPr/>
            </p:nvSpPr>
            <p:spPr bwMode="auto">
              <a:xfrm flipV="1">
                <a:off x="3681" y="3283"/>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50552" name="Line 198">
              <a:extLst>
                <a:ext uri="{FF2B5EF4-FFF2-40B4-BE49-F238E27FC236}">
                  <a16:creationId xmlns:a16="http://schemas.microsoft.com/office/drawing/2014/main" id="{5C981ED5-67E4-5847-B782-28852A479007}"/>
                </a:ext>
              </a:extLst>
            </p:cNvPr>
            <p:cNvSpPr>
              <a:spLocks noChangeShapeType="1"/>
            </p:cNvSpPr>
            <p:nvPr/>
          </p:nvSpPr>
          <p:spPr bwMode="auto">
            <a:xfrm flipH="1">
              <a:off x="905" y="3586"/>
              <a:ext cx="110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553" name="Line 201">
              <a:extLst>
                <a:ext uri="{FF2B5EF4-FFF2-40B4-BE49-F238E27FC236}">
                  <a16:creationId xmlns:a16="http://schemas.microsoft.com/office/drawing/2014/main" id="{26191351-1919-C34D-95F5-CF3163E3BC30}"/>
                </a:ext>
              </a:extLst>
            </p:cNvPr>
            <p:cNvSpPr>
              <a:spLocks noChangeShapeType="1"/>
            </p:cNvSpPr>
            <p:nvPr/>
          </p:nvSpPr>
          <p:spPr bwMode="auto">
            <a:xfrm flipH="1" flipV="1">
              <a:off x="3109" y="2862"/>
              <a:ext cx="406" cy="4"/>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0554" name="Line 203">
              <a:extLst>
                <a:ext uri="{FF2B5EF4-FFF2-40B4-BE49-F238E27FC236}">
                  <a16:creationId xmlns:a16="http://schemas.microsoft.com/office/drawing/2014/main" id="{77ACE120-327A-E440-9BA2-A2034094D1EB}"/>
                </a:ext>
              </a:extLst>
            </p:cNvPr>
            <p:cNvSpPr>
              <a:spLocks noChangeShapeType="1"/>
            </p:cNvSpPr>
            <p:nvPr/>
          </p:nvSpPr>
          <p:spPr bwMode="auto">
            <a:xfrm flipH="1" flipV="1">
              <a:off x="2345" y="3590"/>
              <a:ext cx="1315"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50536" name="Line 201">
            <a:extLst>
              <a:ext uri="{FF2B5EF4-FFF2-40B4-BE49-F238E27FC236}">
                <a16:creationId xmlns:a16="http://schemas.microsoft.com/office/drawing/2014/main" id="{9A361628-F9DB-B54A-B31B-6A163F58D59C}"/>
              </a:ext>
            </a:extLst>
          </p:cNvPr>
          <p:cNvSpPr>
            <a:spLocks noChangeShapeType="1"/>
          </p:cNvSpPr>
          <p:nvPr/>
        </p:nvSpPr>
        <p:spPr bwMode="auto">
          <a:xfrm flipH="1" flipV="1">
            <a:off x="4929188" y="4279900"/>
            <a:ext cx="644525" cy="635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Tree>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CB3B043-82F1-F843-B073-6A623D4BD5EB}"/>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Procedural Assignments</a:t>
            </a:r>
            <a:endParaRPr lang="ko-KR" altLang="en-US" sz="3300">
              <a:solidFill>
                <a:srgbClr val="181818"/>
              </a:solidFill>
              <a:ea typeface="굴림" panose="020B0600000101010101" pitchFamily="34" charset="-127"/>
            </a:endParaRPr>
          </a:p>
        </p:txBody>
      </p:sp>
      <p:sp>
        <p:nvSpPr>
          <p:cNvPr id="5" name="내용 개체 틀 4">
            <a:extLst>
              <a:ext uri="{FF2B5EF4-FFF2-40B4-BE49-F238E27FC236}">
                <a16:creationId xmlns:a16="http://schemas.microsoft.com/office/drawing/2014/main" id="{A5B779D4-F52A-9E47-99C0-70928519E7E8}"/>
              </a:ext>
            </a:extLst>
          </p:cNvPr>
          <p:cNvSpPr>
            <a:spLocks noGrp="1"/>
          </p:cNvSpPr>
          <p:nvPr>
            <p:ph idx="1"/>
          </p:nvPr>
        </p:nvSpPr>
        <p:spPr/>
        <p:txBody>
          <a:bodyPr>
            <a:normAutofit/>
          </a:bodyPr>
          <a:lstStyle/>
          <a:p>
            <a:pPr marL="336550" indent="-336550" defTabSz="693738" eaLnBrk="1" hangingPunct="1">
              <a:spcBef>
                <a:spcPts val="763"/>
              </a:spcBef>
            </a:pPr>
            <a:r>
              <a:rPr lang="en-US" altLang="zh-TW" sz="2100">
                <a:ea typeface="新細明體" panose="02020500000000000000" pitchFamily="18" charset="-120"/>
                <a:cs typeface="Arial" panose="020B0604020202020204" pitchFamily="34" charset="0"/>
              </a:rPr>
              <a:t>Syntax</a:t>
            </a:r>
          </a:p>
          <a:p>
            <a:pPr marL="336550" indent="-336550" defTabSz="693738" eaLnBrk="1" hangingPunct="1">
              <a:spcBef>
                <a:spcPts val="763"/>
              </a:spcBef>
              <a:buFont typeface="Wingdings" pitchFamily="2" charset="2"/>
              <a:buNone/>
            </a:pPr>
            <a:r>
              <a:rPr lang="en-US" altLang="zh-TW" sz="1800">
                <a:solidFill>
                  <a:schemeClr val="accent2"/>
                </a:solidFill>
                <a:ea typeface="新細明體" panose="02020500000000000000" pitchFamily="18" charset="-120"/>
                <a:cs typeface="Arial" panose="020B0604020202020204" pitchFamily="34" charset="0"/>
              </a:rPr>
              <a:t>	variable_lvalue   = [timing_control] expression</a:t>
            </a:r>
          </a:p>
          <a:p>
            <a:pPr marL="336550" indent="-336550" defTabSz="693738" eaLnBrk="1" hangingPunct="1">
              <a:spcBef>
                <a:spcPts val="763"/>
              </a:spcBef>
              <a:buFont typeface="Wingdings" pitchFamily="2" charset="2"/>
              <a:buNone/>
            </a:pPr>
            <a:r>
              <a:rPr lang="en-US" altLang="zh-TW" sz="1800">
                <a:solidFill>
                  <a:schemeClr val="accent2"/>
                </a:solidFill>
                <a:ea typeface="新細明體" panose="02020500000000000000" pitchFamily="18" charset="-120"/>
                <a:cs typeface="Arial" panose="020B0604020202020204" pitchFamily="34" charset="0"/>
              </a:rPr>
              <a:t>	variable_lvalue &lt;= [timing_control] expression</a:t>
            </a:r>
          </a:p>
          <a:p>
            <a:pPr marL="336550" indent="-336550" defTabSz="693738" eaLnBrk="1" hangingPunct="1">
              <a:spcBef>
                <a:spcPts val="763"/>
              </a:spcBef>
              <a:buFont typeface="Wingdings" pitchFamily="2" charset="2"/>
              <a:buNone/>
            </a:pPr>
            <a:r>
              <a:rPr lang="en-US" altLang="zh-TW" sz="1800">
                <a:solidFill>
                  <a:schemeClr val="accent2"/>
                </a:solidFill>
                <a:ea typeface="新細明體" panose="02020500000000000000" pitchFamily="18" charset="-120"/>
                <a:cs typeface="Arial" panose="020B0604020202020204" pitchFamily="34" charset="0"/>
              </a:rPr>
              <a:t>	[timing_control] variable_lvalue  = expression</a:t>
            </a:r>
          </a:p>
          <a:p>
            <a:pPr marL="336550" indent="-336550" defTabSz="693738" eaLnBrk="1" hangingPunct="1">
              <a:spcBef>
                <a:spcPts val="763"/>
              </a:spcBef>
              <a:buFont typeface="Wingdings" pitchFamily="2" charset="2"/>
              <a:buNone/>
            </a:pPr>
            <a:r>
              <a:rPr lang="en-US" altLang="zh-TW" sz="1800">
                <a:solidFill>
                  <a:schemeClr val="accent2"/>
                </a:solidFill>
                <a:ea typeface="新細明體" panose="02020500000000000000" pitchFamily="18" charset="-120"/>
                <a:cs typeface="Arial" panose="020B0604020202020204" pitchFamily="34" charset="0"/>
              </a:rPr>
              <a:t>	[timing_control] variable_lvalue &lt;= expression</a:t>
            </a:r>
            <a:endParaRPr lang="en-US" altLang="zh-TW" sz="1800">
              <a:ea typeface="新細明體" panose="02020500000000000000" pitchFamily="18" charset="-120"/>
              <a:cs typeface="Arial" panose="020B0604020202020204" pitchFamily="34" charset="0"/>
            </a:endParaRPr>
          </a:p>
          <a:p>
            <a:pPr marL="336550" indent="-336550" defTabSz="693738" eaLnBrk="1" hangingPunct="1">
              <a:spcBef>
                <a:spcPts val="763"/>
              </a:spcBef>
            </a:pPr>
            <a:r>
              <a:rPr lang="en-US" altLang="zh-TW" sz="2100">
                <a:ea typeface="新細明體" panose="02020500000000000000" pitchFamily="18" charset="-120"/>
                <a:cs typeface="Arial" panose="020B0604020202020204" pitchFamily="34" charset="0"/>
              </a:rPr>
              <a:t>lvalue : reg, integer, real, time (</a:t>
            </a:r>
            <a:r>
              <a:rPr lang="en-US" altLang="zh-TW" sz="2100" b="1">
                <a:solidFill>
                  <a:srgbClr val="FF0000"/>
                </a:solidFill>
                <a:ea typeface="新細明體" panose="02020500000000000000" pitchFamily="18" charset="-120"/>
                <a:cs typeface="Arial" panose="020B0604020202020204" pitchFamily="34" charset="0"/>
              </a:rPr>
              <a:t>not net</a:t>
            </a:r>
            <a:r>
              <a:rPr lang="en-US" altLang="zh-TW" sz="2100">
                <a:ea typeface="新細明體" panose="02020500000000000000" pitchFamily="18" charset="-120"/>
                <a:cs typeface="Arial" panose="020B0604020202020204" pitchFamily="34" charset="0"/>
              </a:rPr>
              <a:t>!!)</a:t>
            </a:r>
          </a:p>
          <a:p>
            <a:pPr marL="336550" indent="-336550" defTabSz="693738" eaLnBrk="1" hangingPunct="1">
              <a:spcBef>
                <a:spcPts val="763"/>
              </a:spcBef>
            </a:pPr>
            <a:r>
              <a:rPr lang="en-US" altLang="zh-TW" sz="2100">
                <a:ea typeface="新細明體" panose="02020500000000000000" pitchFamily="18" charset="-120"/>
                <a:cs typeface="Arial" panose="020B0604020202020204" pitchFamily="34" charset="0"/>
              </a:rPr>
              <a:t>Two types</a:t>
            </a:r>
          </a:p>
          <a:p>
            <a:pPr marL="684213" lvl="1" indent="-211138" defTabSz="693738" eaLnBrk="1" hangingPunct="1">
              <a:spcBef>
                <a:spcPts val="375"/>
              </a:spcBef>
            </a:pPr>
            <a:r>
              <a:rPr lang="en-US" altLang="zh-TW" sz="1900">
                <a:solidFill>
                  <a:schemeClr val="accent2"/>
                </a:solidFill>
                <a:ea typeface="新細明體" panose="02020500000000000000" pitchFamily="18" charset="-120"/>
                <a:cs typeface="Arial" panose="020B0604020202020204" pitchFamily="34" charset="0"/>
              </a:rPr>
              <a:t>blocking</a:t>
            </a:r>
            <a:r>
              <a:rPr lang="en-US" altLang="zh-TW" sz="1900">
                <a:ea typeface="新細明體" panose="02020500000000000000" pitchFamily="18" charset="-120"/>
                <a:cs typeface="Arial" panose="020B0604020202020204" pitchFamily="34" charset="0"/>
              </a:rPr>
              <a:t> </a:t>
            </a:r>
          </a:p>
          <a:p>
            <a:pPr marL="684213" lvl="1" indent="-211138" defTabSz="693738" eaLnBrk="1" hangingPunct="1">
              <a:spcBef>
                <a:spcPts val="375"/>
              </a:spcBef>
            </a:pPr>
            <a:r>
              <a:rPr lang="en-US" altLang="zh-TW" sz="1900">
                <a:solidFill>
                  <a:schemeClr val="accent2"/>
                </a:solidFill>
                <a:ea typeface="新細明體" panose="02020500000000000000" pitchFamily="18" charset="-120"/>
                <a:cs typeface="Arial" panose="020B0604020202020204" pitchFamily="34" charset="0"/>
              </a:rPr>
              <a:t>non-blocking</a:t>
            </a:r>
            <a:r>
              <a:rPr lang="en-US" altLang="zh-TW" sz="1900">
                <a:ea typeface="新細明體" panose="02020500000000000000" pitchFamily="18" charset="-120"/>
                <a:cs typeface="Arial" panose="020B0604020202020204" pitchFamily="34" charset="0"/>
              </a:rPr>
              <a:t> </a:t>
            </a:r>
            <a:endParaRPr lang="zh-TW" altLang="en-US" sz="1900">
              <a:ea typeface="新細明體" panose="02020500000000000000" pitchFamily="18" charset="-120"/>
              <a:cs typeface="Arial" panose="020B0604020202020204" pitchFamily="34"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5">
            <a:extLst>
              <a:ext uri="{FF2B5EF4-FFF2-40B4-BE49-F238E27FC236}">
                <a16:creationId xmlns:a16="http://schemas.microsoft.com/office/drawing/2014/main" id="{0A00B3BF-4E67-7C4B-A3A6-D9495BF1CF27}"/>
              </a:ext>
            </a:extLst>
          </p:cNvPr>
          <p:cNvSpPr txBox="1">
            <a:spLocks noChangeArrowheads="1"/>
          </p:cNvSpPr>
          <p:nvPr/>
        </p:nvSpPr>
        <p:spPr bwMode="auto">
          <a:xfrm>
            <a:off x="668338" y="3128963"/>
            <a:ext cx="4937125" cy="1778000"/>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prstClr val="black"/>
                </a:solidFill>
                <a:latin typeface="Consolas" panose="020B0609020204030204" pitchFamily="49" charset="0"/>
                <a:ea typeface="新細明體"/>
                <a:cs typeface="新細明體"/>
              </a:rPr>
              <a:t>// blocking assignments</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srgbClr val="ED7D31"/>
                </a:solidFill>
                <a:latin typeface="Consolas" panose="020B0609020204030204" pitchFamily="49" charset="0"/>
                <a:ea typeface="新細明體"/>
                <a:cs typeface="新細明體"/>
              </a:rPr>
              <a:t>initial</a:t>
            </a:r>
            <a:r>
              <a:rPr lang="en-US" altLang="zh-TW" sz="1825" dirty="0">
                <a:solidFill>
                  <a:prstClr val="black"/>
                </a:solidFill>
                <a:latin typeface="Consolas" panose="020B0609020204030204" pitchFamily="49" charset="0"/>
                <a:ea typeface="新細明體"/>
                <a:cs typeface="新細明體"/>
              </a:rPr>
              <a:t> </a:t>
            </a:r>
            <a:r>
              <a:rPr lang="en-US" altLang="zh-TW" sz="1825" dirty="0">
                <a:solidFill>
                  <a:srgbClr val="FF5050"/>
                </a:solidFill>
                <a:latin typeface="Consolas" panose="020B0609020204030204" pitchFamily="49" charset="0"/>
                <a:ea typeface="新細明體"/>
                <a:cs typeface="新細明體"/>
              </a:rPr>
              <a:t>begin</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prstClr val="black"/>
                </a:solidFill>
                <a:latin typeface="Consolas" panose="020B0609020204030204" pitchFamily="49" charset="0"/>
                <a:ea typeface="新細明體"/>
                <a:cs typeface="新細明體"/>
              </a:rPr>
              <a:t>   x = #5 1'b0;    // at time </a:t>
            </a:r>
            <a:r>
              <a:rPr lang="en-US" altLang="zh-TW" sz="1825" dirty="0">
                <a:solidFill>
                  <a:srgbClr val="FF5050"/>
                </a:solidFill>
                <a:latin typeface="Consolas" panose="020B0609020204030204" pitchFamily="49" charset="0"/>
                <a:ea typeface="新細明體"/>
                <a:cs typeface="新細明體"/>
              </a:rPr>
              <a:t>5</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prstClr val="black"/>
                </a:solidFill>
                <a:latin typeface="Consolas" panose="020B0609020204030204" pitchFamily="49" charset="0"/>
                <a:ea typeface="新細明體"/>
                <a:cs typeface="新細明體"/>
              </a:rPr>
              <a:t>   y = #3 1'b1;    // at time </a:t>
            </a:r>
            <a:r>
              <a:rPr lang="en-US" altLang="zh-TW" sz="1825" dirty="0">
                <a:solidFill>
                  <a:srgbClr val="FF5050"/>
                </a:solidFill>
                <a:latin typeface="Consolas" panose="020B0609020204030204" pitchFamily="49" charset="0"/>
                <a:ea typeface="新細明體"/>
                <a:cs typeface="新細明體"/>
              </a:rPr>
              <a:t>8</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prstClr val="black"/>
                </a:solidFill>
                <a:latin typeface="Consolas" panose="020B0609020204030204" pitchFamily="49" charset="0"/>
                <a:ea typeface="新細明體"/>
                <a:cs typeface="新細明體"/>
              </a:rPr>
              <a:t>   z = #6 1'b0;    // at time </a:t>
            </a:r>
            <a:r>
              <a:rPr lang="en-US" altLang="zh-TW" sz="1825" dirty="0">
                <a:solidFill>
                  <a:srgbClr val="FF5050"/>
                </a:solidFill>
                <a:latin typeface="Consolas" panose="020B0609020204030204" pitchFamily="49" charset="0"/>
                <a:ea typeface="新細明體"/>
                <a:cs typeface="新細明體"/>
              </a:rPr>
              <a:t>14</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srgbClr val="FF5050"/>
                </a:solidFill>
                <a:latin typeface="Consolas" panose="020B0609020204030204" pitchFamily="49" charset="0"/>
                <a:ea typeface="新細明體"/>
                <a:cs typeface="新細明體"/>
              </a:rPr>
              <a:t>end</a:t>
            </a:r>
          </a:p>
        </p:txBody>
      </p:sp>
      <p:sp>
        <p:nvSpPr>
          <p:cNvPr id="5" name="제목 4">
            <a:extLst>
              <a:ext uri="{FF2B5EF4-FFF2-40B4-BE49-F238E27FC236}">
                <a16:creationId xmlns:a16="http://schemas.microsoft.com/office/drawing/2014/main" id="{AFD6CB67-1D2E-DF40-997E-EDF709CFE7FA}"/>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Blocking Assignments</a:t>
            </a:r>
            <a:endParaRPr lang="ko-KR" altLang="en-US" sz="3300" b="1">
              <a:solidFill>
                <a:srgbClr val="181818"/>
              </a:solidFill>
              <a:ea typeface="굴림" panose="020B0600000101010101" pitchFamily="34" charset="-127"/>
            </a:endParaRPr>
          </a:p>
        </p:txBody>
      </p:sp>
      <p:sp>
        <p:nvSpPr>
          <p:cNvPr id="6" name="내용 개체 틀 5">
            <a:extLst>
              <a:ext uri="{FF2B5EF4-FFF2-40B4-BE49-F238E27FC236}">
                <a16:creationId xmlns:a16="http://schemas.microsoft.com/office/drawing/2014/main" id="{DD4B0DAF-4789-0F4D-9876-BCDEB5A75736}"/>
              </a:ext>
            </a:extLst>
          </p:cNvPr>
          <p:cNvSpPr>
            <a:spLocks noGrp="1"/>
          </p:cNvSpPr>
          <p:nvPr>
            <p:ph idx="1"/>
          </p:nvPr>
        </p:nvSpPr>
        <p:spPr>
          <a:xfrm>
            <a:off x="257175" y="1903413"/>
            <a:ext cx="8377238" cy="1146175"/>
          </a:xfrm>
        </p:spPr>
        <p:txBody>
          <a:bodyPr rtlCol="0">
            <a:normAutofit fontScale="92500" lnSpcReduction="10000"/>
          </a:bodyPr>
          <a:lstStyle/>
          <a:p>
            <a:pPr marL="339205" indent="-339205" defTabSz="695310" eaLnBrk="1" fontAlgn="auto" hangingPunct="1">
              <a:spcBef>
                <a:spcPts val="760"/>
              </a:spcBef>
              <a:spcAft>
                <a:spcPts val="0"/>
              </a:spcAft>
              <a:defRPr/>
            </a:pPr>
            <a:r>
              <a:rPr lang="en-US" altLang="zh-TW" sz="2129" dirty="0">
                <a:cs typeface="Arial" panose="020B0604020202020204" pitchFamily="34" charset="0"/>
              </a:rPr>
              <a:t>Are executed in the specified order  </a:t>
            </a:r>
          </a:p>
          <a:p>
            <a:pPr marL="339205" indent="-339205" defTabSz="695310" eaLnBrk="1" fontAlgn="auto" hangingPunct="1">
              <a:spcBef>
                <a:spcPts val="760"/>
              </a:spcBef>
              <a:spcAft>
                <a:spcPts val="0"/>
              </a:spcAft>
              <a:defRPr/>
            </a:pPr>
            <a:r>
              <a:rPr lang="en-US" altLang="zh-TW" sz="2129" dirty="0">
                <a:cs typeface="Arial" panose="020B0604020202020204" pitchFamily="34" charset="0"/>
              </a:rPr>
              <a:t>Use the “</a:t>
            </a:r>
            <a:r>
              <a:rPr lang="en-US" altLang="zh-TW" sz="2129" dirty="0">
                <a:solidFill>
                  <a:srgbClr val="FF0000"/>
                </a:solidFill>
                <a:cs typeface="Arial" panose="020B0604020202020204" pitchFamily="34" charset="0"/>
              </a:rPr>
              <a:t>=</a:t>
            </a:r>
            <a:r>
              <a:rPr lang="en-US" altLang="zh-TW" sz="2129" dirty="0">
                <a:cs typeface="Arial" panose="020B0604020202020204" pitchFamily="34" charset="0"/>
              </a:rPr>
              <a:t>“ operator</a:t>
            </a:r>
          </a:p>
          <a:p>
            <a:pPr marL="339205" indent="-339205" defTabSz="695310" eaLnBrk="1" fontAlgn="auto" hangingPunct="1">
              <a:spcBef>
                <a:spcPts val="760"/>
              </a:spcBef>
              <a:spcAft>
                <a:spcPts val="0"/>
              </a:spcAft>
              <a:defRPr/>
            </a:pPr>
            <a:r>
              <a:rPr lang="en-US" altLang="zh-TW" sz="2129" dirty="0">
                <a:cs typeface="Arial" panose="020B0604020202020204" pitchFamily="34" charset="0"/>
              </a:rPr>
              <a:t>Similar with C code</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010" name="Picture 5">
            <a:extLst>
              <a:ext uri="{FF2B5EF4-FFF2-40B4-BE49-F238E27FC236}">
                <a16:creationId xmlns:a16="http://schemas.microsoft.com/office/drawing/2014/main" id="{2295A761-C9D6-1545-8B3D-88CD2A5456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655763"/>
            <a:ext cx="5384800" cy="466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제목 2">
            <a:extLst>
              <a:ext uri="{FF2B5EF4-FFF2-40B4-BE49-F238E27FC236}">
                <a16:creationId xmlns:a16="http://schemas.microsoft.com/office/drawing/2014/main" id="{E7761772-D0AA-C248-A40B-063BD3857BFD}"/>
              </a:ext>
            </a:extLst>
          </p:cNvPr>
          <p:cNvSpPr>
            <a:spLocks noGrp="1"/>
          </p:cNvSpPr>
          <p:nvPr>
            <p:ph type="title"/>
          </p:nvPr>
        </p:nvSpPr>
        <p:spPr>
          <a:xfrm>
            <a:off x="239713" y="419100"/>
            <a:ext cx="5684837" cy="582613"/>
          </a:xfrm>
        </p:spPr>
        <p:txBody>
          <a:bodyPr>
            <a:normAutofit/>
          </a:bodyPr>
          <a:lstStyle/>
          <a:p>
            <a:pPr defTabSz="693738" eaLnBrk="1" hangingPunct="1"/>
            <a:r>
              <a:rPr lang="en-US" altLang="ko-KR" sz="2700" b="1">
                <a:solidFill>
                  <a:srgbClr val="000000"/>
                </a:solidFill>
                <a:ea typeface="굴림" panose="020B0600000101010101" pitchFamily="34" charset="-127"/>
              </a:rPr>
              <a:t>An Example: Blocking Assignments</a:t>
            </a:r>
            <a:endParaRPr lang="ko-KR" altLang="en-US" sz="2700">
              <a:solidFill>
                <a:srgbClr val="181818"/>
              </a:solidFill>
              <a:ea typeface="굴림" panose="020B0600000101010101" pitchFamily="34" charset="-127"/>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DA9C62FA-8EAF-DC4A-B3CF-A25EA801EC8F}"/>
              </a:ext>
            </a:extLst>
          </p:cNvPr>
          <p:cNvSpPr txBox="1">
            <a:spLocks noChangeArrowheads="1"/>
          </p:cNvSpPr>
          <p:nvPr/>
        </p:nvSpPr>
        <p:spPr bwMode="auto">
          <a:xfrm>
            <a:off x="681038" y="3116263"/>
            <a:ext cx="5311775" cy="2057400"/>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err="1">
                <a:solidFill>
                  <a:prstClr val="black"/>
                </a:solidFill>
                <a:latin typeface="Consolas" panose="020B0609020204030204" pitchFamily="49" charset="0"/>
                <a:ea typeface="新細明體"/>
                <a:cs typeface="Courier New" panose="02070309020205020404" pitchFamily="49" charset="0"/>
              </a:rPr>
              <a:t>reg</a:t>
            </a:r>
            <a:r>
              <a:rPr lang="en-US" altLang="zh-TW" sz="1825" dirty="0">
                <a:solidFill>
                  <a:prstClr val="black"/>
                </a:solidFill>
                <a:latin typeface="Consolas" panose="020B0609020204030204" pitchFamily="49" charset="0"/>
                <a:ea typeface="新細明體"/>
                <a:cs typeface="Courier New" panose="02070309020205020404" pitchFamily="49" charset="0"/>
              </a:rPr>
              <a:t>  x, y, z;</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prstClr val="black"/>
                </a:solidFill>
                <a:latin typeface="Consolas" panose="020B0609020204030204" pitchFamily="49" charset="0"/>
                <a:ea typeface="新細明體"/>
                <a:cs typeface="Courier New" panose="02070309020205020404" pitchFamily="49" charset="0"/>
              </a:rPr>
              <a:t>// </a:t>
            </a:r>
            <a:r>
              <a:rPr lang="en-US" altLang="zh-TW" sz="1825" dirty="0" err="1">
                <a:solidFill>
                  <a:srgbClr val="ED7D31"/>
                </a:solidFill>
                <a:latin typeface="Consolas" panose="020B0609020204030204" pitchFamily="49" charset="0"/>
                <a:ea typeface="新細明體"/>
                <a:cs typeface="Courier New" panose="02070309020205020404" pitchFamily="49" charset="0"/>
              </a:rPr>
              <a:t>nonblocking</a:t>
            </a:r>
            <a:r>
              <a:rPr lang="en-US" altLang="zh-TW" sz="1825" dirty="0">
                <a:solidFill>
                  <a:prstClr val="black"/>
                </a:solidFill>
                <a:latin typeface="Consolas" panose="020B0609020204030204" pitchFamily="49" charset="0"/>
                <a:ea typeface="新細明體"/>
                <a:cs typeface="Courier New" panose="02070309020205020404" pitchFamily="49" charset="0"/>
              </a:rPr>
              <a:t> assignments</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srgbClr val="ED7D31"/>
                </a:solidFill>
                <a:latin typeface="Consolas" panose="020B0609020204030204" pitchFamily="49" charset="0"/>
                <a:ea typeface="新細明體"/>
                <a:cs typeface="Courier New" panose="02070309020205020404" pitchFamily="49" charset="0"/>
              </a:rPr>
              <a:t>initial</a:t>
            </a:r>
            <a:r>
              <a:rPr lang="en-US" altLang="zh-TW" sz="1825" dirty="0">
                <a:solidFill>
                  <a:prstClr val="black"/>
                </a:solidFill>
                <a:latin typeface="Consolas" panose="020B0609020204030204" pitchFamily="49" charset="0"/>
                <a:ea typeface="新細明體"/>
                <a:cs typeface="Courier New" panose="02070309020205020404" pitchFamily="49" charset="0"/>
              </a:rPr>
              <a:t> </a:t>
            </a:r>
            <a:r>
              <a:rPr lang="en-US" altLang="zh-TW" sz="1825" dirty="0">
                <a:solidFill>
                  <a:srgbClr val="FF5050"/>
                </a:solidFill>
                <a:latin typeface="Consolas" panose="020B0609020204030204" pitchFamily="49" charset="0"/>
                <a:ea typeface="新細明體"/>
                <a:cs typeface="Courier New" panose="02070309020205020404" pitchFamily="49" charset="0"/>
              </a:rPr>
              <a:t>begin</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prstClr val="black"/>
                </a:solidFill>
                <a:latin typeface="Consolas" panose="020B0609020204030204" pitchFamily="49" charset="0"/>
                <a:ea typeface="新細明體"/>
                <a:cs typeface="Courier New" panose="02070309020205020404" pitchFamily="49" charset="0"/>
              </a:rPr>
              <a:t>   x &lt;= #5 1'b0;  // at time </a:t>
            </a:r>
            <a:r>
              <a:rPr lang="en-US" altLang="zh-TW" sz="1825" dirty="0">
                <a:solidFill>
                  <a:srgbClr val="FF5050"/>
                </a:solidFill>
                <a:latin typeface="Consolas" panose="020B0609020204030204" pitchFamily="49" charset="0"/>
                <a:ea typeface="新細明體"/>
                <a:cs typeface="Courier New" panose="02070309020205020404" pitchFamily="49" charset="0"/>
              </a:rPr>
              <a:t>5</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prstClr val="black"/>
                </a:solidFill>
                <a:latin typeface="Consolas" panose="020B0609020204030204" pitchFamily="49" charset="0"/>
                <a:ea typeface="新細明體"/>
                <a:cs typeface="Courier New" panose="02070309020205020404" pitchFamily="49" charset="0"/>
              </a:rPr>
              <a:t>   y &lt;= #3 1'b1;  // at time </a:t>
            </a:r>
            <a:r>
              <a:rPr lang="en-US" altLang="zh-TW" sz="1825" dirty="0">
                <a:solidFill>
                  <a:srgbClr val="FF5050"/>
                </a:solidFill>
                <a:latin typeface="Consolas" panose="020B0609020204030204" pitchFamily="49" charset="0"/>
                <a:ea typeface="新細明體"/>
                <a:cs typeface="Courier New" panose="02070309020205020404" pitchFamily="49" charset="0"/>
              </a:rPr>
              <a:t>3</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prstClr val="black"/>
                </a:solidFill>
                <a:latin typeface="Consolas" panose="020B0609020204030204" pitchFamily="49" charset="0"/>
                <a:ea typeface="新細明體"/>
                <a:cs typeface="Courier New" panose="02070309020205020404" pitchFamily="49" charset="0"/>
              </a:rPr>
              <a:t>   z &lt;= #6 1'b0;  // at time </a:t>
            </a:r>
            <a:r>
              <a:rPr lang="en-US" altLang="zh-TW" sz="1825" dirty="0">
                <a:solidFill>
                  <a:srgbClr val="FF5050"/>
                </a:solidFill>
                <a:latin typeface="Consolas" panose="020B0609020204030204" pitchFamily="49" charset="0"/>
                <a:ea typeface="新細明體"/>
                <a:cs typeface="Courier New" panose="02070309020205020404" pitchFamily="49" charset="0"/>
              </a:rPr>
              <a:t>6</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srgbClr val="FF5050"/>
                </a:solidFill>
                <a:latin typeface="Consolas" panose="020B0609020204030204" pitchFamily="49" charset="0"/>
                <a:ea typeface="新細明體"/>
                <a:cs typeface="Courier New" panose="02070309020205020404" pitchFamily="49" charset="0"/>
              </a:rPr>
              <a:t>end</a:t>
            </a:r>
          </a:p>
        </p:txBody>
      </p:sp>
      <p:sp>
        <p:nvSpPr>
          <p:cNvPr id="4" name="제목 3">
            <a:extLst>
              <a:ext uri="{FF2B5EF4-FFF2-40B4-BE49-F238E27FC236}">
                <a16:creationId xmlns:a16="http://schemas.microsoft.com/office/drawing/2014/main" id="{121C61A5-95CC-EF45-A889-8EF79A668700}"/>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Non-Blocking Assignments</a:t>
            </a:r>
            <a:endParaRPr lang="ko-KR" altLang="en-US" sz="3300" b="1">
              <a:solidFill>
                <a:srgbClr val="181818"/>
              </a:solidFill>
              <a:ea typeface="굴림" panose="020B0600000101010101" pitchFamily="34" charset="-127"/>
            </a:endParaRPr>
          </a:p>
        </p:txBody>
      </p:sp>
      <p:sp>
        <p:nvSpPr>
          <p:cNvPr id="6" name="내용 개체 틀 5">
            <a:extLst>
              <a:ext uri="{FF2B5EF4-FFF2-40B4-BE49-F238E27FC236}">
                <a16:creationId xmlns:a16="http://schemas.microsoft.com/office/drawing/2014/main" id="{2FF5D028-D755-BC48-BDB3-5E47C2F9511F}"/>
              </a:ext>
            </a:extLst>
          </p:cNvPr>
          <p:cNvSpPr>
            <a:spLocks noGrp="1"/>
          </p:cNvSpPr>
          <p:nvPr>
            <p:ph idx="1"/>
          </p:nvPr>
        </p:nvSpPr>
        <p:spPr>
          <a:xfrm>
            <a:off x="257175" y="1903413"/>
            <a:ext cx="8377238" cy="1212850"/>
          </a:xfrm>
        </p:spPr>
        <p:txBody>
          <a:bodyPr>
            <a:normAutofit/>
          </a:bodyPr>
          <a:lstStyle/>
          <a:p>
            <a:pPr marL="338138" indent="-338138" defTabSz="693738" eaLnBrk="1" hangingPunct="1">
              <a:lnSpc>
                <a:spcPct val="90000"/>
              </a:lnSpc>
              <a:spcBef>
                <a:spcPts val="763"/>
              </a:spcBef>
            </a:pPr>
            <a:r>
              <a:rPr lang="en-US" altLang="zh-TW" sz="1800">
                <a:ea typeface="新細明體" panose="02020500000000000000" pitchFamily="18" charset="-120"/>
                <a:cs typeface="Arial" panose="020B0604020202020204" pitchFamily="34" charset="0"/>
              </a:rPr>
              <a:t>Use the “</a:t>
            </a:r>
            <a:r>
              <a:rPr lang="en-US" altLang="zh-TW" sz="1800">
                <a:solidFill>
                  <a:srgbClr val="FF0000"/>
                </a:solidFill>
                <a:ea typeface="新細明體" panose="02020500000000000000" pitchFamily="18" charset="-120"/>
                <a:cs typeface="Arial" panose="020B0604020202020204" pitchFamily="34" charset="0"/>
              </a:rPr>
              <a:t>&lt;=</a:t>
            </a:r>
            <a:r>
              <a:rPr lang="en-US" altLang="zh-TW" sz="1800">
                <a:ea typeface="新細明體" panose="02020500000000000000" pitchFamily="18" charset="-120"/>
                <a:cs typeface="Arial" panose="020B0604020202020204" pitchFamily="34" charset="0"/>
              </a:rPr>
              <a:t>“ operator</a:t>
            </a:r>
          </a:p>
          <a:p>
            <a:pPr marL="642938" lvl="1" indent="-338138" defTabSz="693738" eaLnBrk="1" hangingPunct="1">
              <a:lnSpc>
                <a:spcPct val="90000"/>
              </a:lnSpc>
              <a:spcBef>
                <a:spcPts val="375"/>
              </a:spcBef>
            </a:pPr>
            <a:r>
              <a:rPr lang="en-US" altLang="zh-TW" sz="1500">
                <a:ea typeface="新細明體" panose="02020500000000000000" pitchFamily="18" charset="-120"/>
                <a:cs typeface="Arial" panose="020B0604020202020204" pitchFamily="34" charset="0"/>
              </a:rPr>
              <a:t>Same with operator “&lt;=“, distinguish by used position</a:t>
            </a:r>
          </a:p>
          <a:p>
            <a:pPr marL="642938" lvl="1" indent="-338138" defTabSz="693738" eaLnBrk="1" hangingPunct="1">
              <a:lnSpc>
                <a:spcPct val="90000"/>
              </a:lnSpc>
              <a:spcBef>
                <a:spcPts val="375"/>
              </a:spcBef>
            </a:pPr>
            <a:endParaRPr lang="en-US" altLang="zh-TW" sz="1500">
              <a:ea typeface="新細明體" panose="02020500000000000000" pitchFamily="18" charset="-120"/>
              <a:cs typeface="Arial" panose="020B0604020202020204" pitchFamily="34" charset="0"/>
            </a:endParaRPr>
          </a:p>
          <a:p>
            <a:pPr marL="338138" indent="-338138" defTabSz="693738" eaLnBrk="1" hangingPunct="1">
              <a:lnSpc>
                <a:spcPct val="90000"/>
              </a:lnSpc>
              <a:spcBef>
                <a:spcPct val="0"/>
              </a:spcBef>
            </a:pPr>
            <a:r>
              <a:rPr lang="en-US" altLang="zh-TW" sz="1800">
                <a:ea typeface="新細明體" panose="02020500000000000000" pitchFamily="18" charset="-120"/>
                <a:cs typeface="Arial" panose="020B0604020202020204" pitchFamily="34" charset="0"/>
              </a:rPr>
              <a:t>Used to model several concurrent data transfers</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1058" name="Picture 2">
            <a:extLst>
              <a:ext uri="{FF2B5EF4-FFF2-40B4-BE49-F238E27FC236}">
                <a16:creationId xmlns:a16="http://schemas.microsoft.com/office/drawing/2014/main" id="{8AFC1BE0-F74C-D744-B61C-7A03FB2E3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012950"/>
            <a:ext cx="7185025" cy="3729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제목 2">
            <a:extLst>
              <a:ext uri="{FF2B5EF4-FFF2-40B4-BE49-F238E27FC236}">
                <a16:creationId xmlns:a16="http://schemas.microsoft.com/office/drawing/2014/main" id="{1C7CC9AA-3EA7-1448-8589-A6437E9433F6}"/>
              </a:ext>
            </a:extLst>
          </p:cNvPr>
          <p:cNvSpPr>
            <a:spLocks noGrp="1"/>
          </p:cNvSpPr>
          <p:nvPr>
            <p:ph type="title"/>
          </p:nvPr>
        </p:nvSpPr>
        <p:spPr>
          <a:xfrm>
            <a:off x="231775" y="557213"/>
            <a:ext cx="5902325" cy="584200"/>
          </a:xfrm>
        </p:spPr>
        <p:txBody>
          <a:bodyPr>
            <a:noAutofit/>
          </a:bodyPr>
          <a:lstStyle/>
          <a:p>
            <a:pPr defTabSz="693738" eaLnBrk="1" hangingPunct="1"/>
            <a:r>
              <a:rPr lang="en-US" altLang="ko-KR" sz="2700" b="1">
                <a:solidFill>
                  <a:srgbClr val="000000"/>
                </a:solidFill>
                <a:ea typeface="굴림" panose="020B0600000101010101" pitchFamily="34" charset="-127"/>
              </a:rPr>
              <a:t>An Example: Non-Blocking Assignments</a:t>
            </a:r>
            <a:endParaRPr lang="ko-KR" altLang="en-US" sz="2700">
              <a:solidFill>
                <a:srgbClr val="181818"/>
              </a:solidFill>
              <a:ea typeface="굴림" panose="020B0600000101010101" pitchFamily="34" charset="-127"/>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5341EE5E-675D-B145-9AB3-DADE53D60145}"/>
              </a:ext>
            </a:extLst>
          </p:cNvPr>
          <p:cNvSpPr>
            <a:spLocks noChangeArrowheads="1"/>
          </p:cNvSpPr>
          <p:nvPr/>
        </p:nvSpPr>
        <p:spPr bwMode="auto">
          <a:xfrm>
            <a:off x="792163" y="2698750"/>
            <a:ext cx="6716712" cy="560388"/>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urier New" panose="02070309020205020404" pitchFamily="49" charset="0"/>
              </a:rPr>
              <a:t>y </a:t>
            </a:r>
            <a:r>
              <a:rPr lang="en-US" altLang="zh-TW" sz="1521" dirty="0">
                <a:solidFill>
                  <a:srgbClr val="ED7D31"/>
                </a:solidFill>
                <a:latin typeface="Consolas" panose="020B0609020204030204" pitchFamily="49" charset="0"/>
                <a:ea typeface="新細明體"/>
                <a:cs typeface="Courier New" panose="02070309020205020404" pitchFamily="49" charset="0"/>
              </a:rPr>
              <a:t>= #25</a:t>
            </a:r>
            <a:r>
              <a:rPr lang="en-US" altLang="zh-TW" sz="1521" dirty="0">
                <a:solidFill>
                  <a:prstClr val="black"/>
                </a:solidFill>
                <a:latin typeface="Consolas" panose="020B0609020204030204" pitchFamily="49" charset="0"/>
                <a:ea typeface="新細明體"/>
                <a:cs typeface="Courier New" panose="02070309020205020404" pitchFamily="49" charset="0"/>
              </a:rPr>
              <a:t>  ~x;               // assign to y at time </a:t>
            </a:r>
            <a:r>
              <a:rPr lang="en-US" altLang="zh-TW" sz="1521" dirty="0">
                <a:solidFill>
                  <a:srgbClr val="FF5050"/>
                </a:solidFill>
                <a:latin typeface="Consolas" panose="020B0609020204030204" pitchFamily="49" charset="0"/>
                <a:ea typeface="新細明體"/>
                <a:cs typeface="Courier New" panose="02070309020205020404" pitchFamily="49" charset="0"/>
              </a:rPr>
              <a:t>25</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urier New" panose="02070309020205020404" pitchFamily="49" charset="0"/>
              </a:rPr>
              <a:t>count </a:t>
            </a:r>
            <a:r>
              <a:rPr lang="en-US" altLang="zh-TW" sz="1521" dirty="0">
                <a:solidFill>
                  <a:srgbClr val="ED7D31"/>
                </a:solidFill>
                <a:latin typeface="Consolas" panose="020B0609020204030204" pitchFamily="49" charset="0"/>
                <a:ea typeface="新細明體"/>
                <a:cs typeface="Courier New" panose="02070309020205020404" pitchFamily="49" charset="0"/>
              </a:rPr>
              <a:t>= #15</a:t>
            </a:r>
            <a:r>
              <a:rPr lang="en-US" altLang="zh-TW" sz="1521" dirty="0">
                <a:solidFill>
                  <a:prstClr val="black"/>
                </a:solidFill>
                <a:latin typeface="Consolas" panose="020B0609020204030204" pitchFamily="49" charset="0"/>
                <a:ea typeface="新細明體"/>
                <a:cs typeface="Courier New" panose="02070309020205020404" pitchFamily="49" charset="0"/>
              </a:rPr>
              <a:t> count  + 1;    // assign to count at time</a:t>
            </a:r>
            <a:r>
              <a:rPr lang="en-US" altLang="zh-TW" sz="1521" dirty="0">
                <a:solidFill>
                  <a:srgbClr val="FF5050"/>
                </a:solidFill>
                <a:latin typeface="Consolas" panose="020B0609020204030204" pitchFamily="49" charset="0"/>
                <a:ea typeface="新細明體"/>
                <a:cs typeface="Courier New" panose="02070309020205020404" pitchFamily="49" charset="0"/>
              </a:rPr>
              <a:t> 40</a:t>
            </a:r>
          </a:p>
        </p:txBody>
      </p:sp>
      <p:sp>
        <p:nvSpPr>
          <p:cNvPr id="8" name="Rectangle 6">
            <a:extLst>
              <a:ext uri="{FF2B5EF4-FFF2-40B4-BE49-F238E27FC236}">
                <a16:creationId xmlns:a16="http://schemas.microsoft.com/office/drawing/2014/main" id="{DBC3AC1B-301F-1749-8EC8-6B3833F80BD1}"/>
              </a:ext>
            </a:extLst>
          </p:cNvPr>
          <p:cNvSpPr>
            <a:spLocks noChangeArrowheads="1"/>
          </p:cNvSpPr>
          <p:nvPr/>
        </p:nvSpPr>
        <p:spPr bwMode="auto">
          <a:xfrm>
            <a:off x="792163" y="3352800"/>
            <a:ext cx="6716712" cy="560388"/>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urier New" panose="02070309020205020404" pitchFamily="49" charset="0"/>
              </a:rPr>
              <a:t>y &lt;</a:t>
            </a:r>
            <a:r>
              <a:rPr lang="en-US" altLang="zh-TW" sz="1521" dirty="0">
                <a:solidFill>
                  <a:srgbClr val="ED7D31"/>
                </a:solidFill>
                <a:latin typeface="Consolas" panose="020B0609020204030204" pitchFamily="49" charset="0"/>
                <a:ea typeface="新細明體"/>
                <a:cs typeface="Courier New" panose="02070309020205020404" pitchFamily="49" charset="0"/>
              </a:rPr>
              <a:t>= #25</a:t>
            </a:r>
            <a:r>
              <a:rPr lang="en-US" altLang="zh-TW" sz="1521" dirty="0">
                <a:solidFill>
                  <a:prstClr val="black"/>
                </a:solidFill>
                <a:latin typeface="Consolas" panose="020B0609020204030204" pitchFamily="49" charset="0"/>
                <a:ea typeface="新細明體"/>
                <a:cs typeface="Courier New" panose="02070309020205020404" pitchFamily="49" charset="0"/>
              </a:rPr>
              <a:t>  ~x;             // assign to y at time </a:t>
            </a:r>
            <a:r>
              <a:rPr lang="en-US" altLang="zh-TW" sz="1521" dirty="0">
                <a:solidFill>
                  <a:srgbClr val="FF5050"/>
                </a:solidFill>
                <a:latin typeface="Consolas" panose="020B0609020204030204" pitchFamily="49" charset="0"/>
                <a:ea typeface="新細明體"/>
                <a:cs typeface="Courier New" panose="02070309020205020404" pitchFamily="49" charset="0"/>
              </a:rPr>
              <a:t>25</a:t>
            </a:r>
            <a:r>
              <a:rPr lang="en-US" altLang="zh-TW" sz="1521" dirty="0">
                <a:solidFill>
                  <a:prstClr val="black"/>
                </a:solidFill>
                <a:latin typeface="Consolas" panose="020B0609020204030204" pitchFamily="49" charset="0"/>
                <a:ea typeface="新細明體"/>
                <a:cs typeface="Courier New" panose="02070309020205020404" pitchFamily="49" charset="0"/>
              </a:rPr>
              <a:t> </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urier New" panose="02070309020205020404" pitchFamily="49" charset="0"/>
              </a:rPr>
              <a:t>count &lt;</a:t>
            </a:r>
            <a:r>
              <a:rPr lang="en-US" altLang="zh-TW" sz="1521" dirty="0">
                <a:solidFill>
                  <a:srgbClr val="ED7D31"/>
                </a:solidFill>
                <a:latin typeface="Consolas" panose="020B0609020204030204" pitchFamily="49" charset="0"/>
                <a:ea typeface="新細明體"/>
                <a:cs typeface="Courier New" panose="02070309020205020404" pitchFamily="49" charset="0"/>
              </a:rPr>
              <a:t>= #15</a:t>
            </a:r>
            <a:r>
              <a:rPr lang="en-US" altLang="zh-TW" sz="1521" dirty="0">
                <a:solidFill>
                  <a:prstClr val="black"/>
                </a:solidFill>
                <a:latin typeface="Consolas" panose="020B0609020204030204" pitchFamily="49" charset="0"/>
                <a:ea typeface="新細明體"/>
                <a:cs typeface="Courier New" panose="02070309020205020404" pitchFamily="49" charset="0"/>
              </a:rPr>
              <a:t> count + 1;  // assign to count at time</a:t>
            </a:r>
            <a:r>
              <a:rPr lang="en-US" altLang="zh-TW" sz="1521" dirty="0">
                <a:solidFill>
                  <a:srgbClr val="FF5050"/>
                </a:solidFill>
                <a:latin typeface="Consolas" panose="020B0609020204030204" pitchFamily="49" charset="0"/>
                <a:ea typeface="新細明體"/>
                <a:cs typeface="Courier New" panose="02070309020205020404" pitchFamily="49" charset="0"/>
              </a:rPr>
              <a:t> 15</a:t>
            </a:r>
          </a:p>
        </p:txBody>
      </p:sp>
      <p:pic>
        <p:nvPicPr>
          <p:cNvPr id="302084" name="Picture 6">
            <a:extLst>
              <a:ext uri="{FF2B5EF4-FFF2-40B4-BE49-F238E27FC236}">
                <a16:creationId xmlns:a16="http://schemas.microsoft.com/office/drawing/2014/main" id="{13408C57-E92A-0240-8862-6D7F98E8DB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163" y="4076700"/>
            <a:ext cx="4298950" cy="1624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2085" name="Picture 7">
            <a:extLst>
              <a:ext uri="{FF2B5EF4-FFF2-40B4-BE49-F238E27FC236}">
                <a16:creationId xmlns:a16="http://schemas.microsoft.com/office/drawing/2014/main" id="{E42885E9-882D-4646-BD9A-AC39DE7262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6538" y="4076700"/>
            <a:ext cx="2192337" cy="164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제목 3">
            <a:extLst>
              <a:ext uri="{FF2B5EF4-FFF2-40B4-BE49-F238E27FC236}">
                <a16:creationId xmlns:a16="http://schemas.microsoft.com/office/drawing/2014/main" id="{7031D430-3CCE-9A41-BCEF-A361FC33422E}"/>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Intra-Assignment Delay Control</a:t>
            </a:r>
            <a:endParaRPr lang="ko-KR" altLang="en-US" sz="3300">
              <a:solidFill>
                <a:srgbClr val="181818"/>
              </a:solidFill>
              <a:ea typeface="굴림" panose="020B0600000101010101" pitchFamily="34" charset="-127"/>
            </a:endParaRPr>
          </a:p>
        </p:txBody>
      </p:sp>
      <p:sp>
        <p:nvSpPr>
          <p:cNvPr id="5" name="내용 개체 틀 4">
            <a:extLst>
              <a:ext uri="{FF2B5EF4-FFF2-40B4-BE49-F238E27FC236}">
                <a16:creationId xmlns:a16="http://schemas.microsoft.com/office/drawing/2014/main" id="{5A41D48B-6DFB-DE44-A539-D2B06375DD1A}"/>
              </a:ext>
            </a:extLst>
          </p:cNvPr>
          <p:cNvSpPr>
            <a:spLocks noGrp="1"/>
          </p:cNvSpPr>
          <p:nvPr>
            <p:ph idx="1"/>
          </p:nvPr>
        </p:nvSpPr>
        <p:spPr>
          <a:xfrm>
            <a:off x="257175" y="1903413"/>
            <a:ext cx="8199438" cy="750887"/>
          </a:xfrm>
        </p:spPr>
        <p:txBody>
          <a:bodyPr>
            <a:normAutofit/>
          </a:bodyPr>
          <a:lstStyle/>
          <a:p>
            <a:pPr marL="336550" indent="-336550" defTabSz="693738" eaLnBrk="1" hangingPunct="1">
              <a:lnSpc>
                <a:spcPct val="80000"/>
              </a:lnSpc>
              <a:spcBef>
                <a:spcPts val="763"/>
              </a:spcBef>
            </a:pPr>
            <a:r>
              <a:rPr lang="en-US" altLang="zh-TW" sz="1600">
                <a:solidFill>
                  <a:schemeClr val="accent2"/>
                </a:solidFill>
                <a:ea typeface="新細明體" panose="02020500000000000000" pitchFamily="18" charset="-120"/>
                <a:cs typeface="Arial" panose="020B0604020202020204" pitchFamily="34" charset="0"/>
              </a:rPr>
              <a:t>Intra-assignment</a:t>
            </a:r>
            <a:r>
              <a:rPr lang="en-US" altLang="zh-TW" sz="1600">
                <a:ea typeface="新細明體" panose="02020500000000000000" pitchFamily="18" charset="-120"/>
                <a:cs typeface="Arial" panose="020B0604020202020204" pitchFamily="34" charset="0"/>
              </a:rPr>
              <a:t> delay control</a:t>
            </a:r>
          </a:p>
          <a:p>
            <a:pPr marL="690563" lvl="1" indent="-173038" defTabSz="693738" eaLnBrk="1" hangingPunct="1">
              <a:lnSpc>
                <a:spcPct val="80000"/>
              </a:lnSpc>
              <a:spcBef>
                <a:spcPts val="375"/>
              </a:spcBef>
            </a:pPr>
            <a:r>
              <a:rPr lang="en-US" altLang="zh-TW" sz="1400">
                <a:ea typeface="新細明體" panose="02020500000000000000" pitchFamily="18" charset="-120"/>
                <a:cs typeface="Arial" panose="020B0604020202020204" pitchFamily="34" charset="0"/>
              </a:rPr>
              <a:t>Defers the assignment to the left-hand-side variable</a:t>
            </a:r>
          </a:p>
          <a:p>
            <a:pPr marL="690563" lvl="1" indent="-173038" defTabSz="693738" eaLnBrk="1" hangingPunct="1">
              <a:lnSpc>
                <a:spcPct val="80000"/>
              </a:lnSpc>
              <a:spcBef>
                <a:spcPts val="375"/>
              </a:spcBef>
            </a:pPr>
            <a:r>
              <a:rPr lang="en-US" altLang="zh-TW" sz="1400">
                <a:ea typeface="新細明體" panose="02020500000000000000" pitchFamily="18" charset="-120"/>
                <a:cs typeface="Arial" panose="020B0604020202020204" pitchFamily="34" charset="0"/>
              </a:rPr>
              <a:t>Right side is already calculated</a:t>
            </a:r>
          </a:p>
          <a:p>
            <a:pPr marL="336550" indent="-336550" defTabSz="693738" eaLnBrk="1" hangingPunct="1">
              <a:lnSpc>
                <a:spcPct val="80000"/>
              </a:lnSpc>
              <a:spcBef>
                <a:spcPts val="763"/>
              </a:spcBef>
            </a:pPr>
            <a:endParaRPr lang="ko-KR" altLang="en-US" sz="1600">
              <a:ea typeface="굴림" panose="020B0600000101010101" pitchFamily="34" charset="-127"/>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Text Box 3">
            <a:extLst>
              <a:ext uri="{FF2B5EF4-FFF2-40B4-BE49-F238E27FC236}">
                <a16:creationId xmlns:a16="http://schemas.microsoft.com/office/drawing/2014/main" id="{C61BAFF6-87EB-774D-BBD5-CDAE68786ED3}"/>
              </a:ext>
            </a:extLst>
          </p:cNvPr>
          <p:cNvSpPr txBox="1">
            <a:spLocks noChangeArrowheads="1"/>
          </p:cNvSpPr>
          <p:nvPr/>
        </p:nvSpPr>
        <p:spPr bwMode="auto">
          <a:xfrm>
            <a:off x="1720850" y="4087813"/>
            <a:ext cx="5910263" cy="2149475"/>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tabLst>
                <a:tab pos="346075" algn="l"/>
                <a:tab pos="693738" algn="l"/>
                <a:tab pos="1041400" algn="l"/>
              </a:tabLst>
              <a:defRPr>
                <a:solidFill>
                  <a:schemeClr val="tx1"/>
                </a:solidFill>
                <a:latin typeface="Arial" panose="020B0604020202020204" pitchFamily="34" charset="0"/>
              </a:defRPr>
            </a:lvl1pPr>
            <a:lvl2pPr marL="37931725" indent="-37474525">
              <a:tabLst>
                <a:tab pos="346075" algn="l"/>
                <a:tab pos="693738" algn="l"/>
                <a:tab pos="1041400" algn="l"/>
              </a:tabLst>
              <a:defRPr>
                <a:solidFill>
                  <a:schemeClr val="tx1"/>
                </a:solidFill>
                <a:latin typeface="Arial" panose="020B0604020202020204" pitchFamily="34" charset="0"/>
              </a:defRPr>
            </a:lvl2pPr>
            <a:lvl3pPr marL="1143000" indent="-228600">
              <a:tabLst>
                <a:tab pos="346075" algn="l"/>
                <a:tab pos="693738" algn="l"/>
                <a:tab pos="1041400" algn="l"/>
              </a:tabLst>
              <a:defRPr>
                <a:solidFill>
                  <a:schemeClr val="tx1"/>
                </a:solidFill>
                <a:latin typeface="Arial" panose="020B0604020202020204" pitchFamily="34" charset="0"/>
              </a:defRPr>
            </a:lvl3pPr>
            <a:lvl4pPr marL="1600200" indent="-228600">
              <a:tabLst>
                <a:tab pos="346075" algn="l"/>
                <a:tab pos="693738" algn="l"/>
                <a:tab pos="1041400" algn="l"/>
              </a:tabLst>
              <a:defRPr>
                <a:solidFill>
                  <a:schemeClr val="tx1"/>
                </a:solidFill>
                <a:latin typeface="Arial" panose="020B0604020202020204" pitchFamily="34" charset="0"/>
              </a:defRPr>
            </a:lvl4pPr>
            <a:lvl5pPr marL="2057400" indent="-228600">
              <a:tabLst>
                <a:tab pos="346075" algn="l"/>
                <a:tab pos="693738" algn="l"/>
                <a:tab pos="1041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346075" algn="l"/>
                <a:tab pos="693738" algn="l"/>
                <a:tab pos="1041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346075" algn="l"/>
                <a:tab pos="693738" algn="l"/>
                <a:tab pos="1041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346075" algn="l"/>
                <a:tab pos="693738" algn="l"/>
                <a:tab pos="1041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346075" algn="l"/>
                <a:tab pos="693738" algn="l"/>
                <a:tab pos="1041400" algn="l"/>
              </a:tabLst>
              <a:defRPr>
                <a:solidFill>
                  <a:schemeClr val="tx1"/>
                </a:solidFill>
                <a:latin typeface="Arial" panose="020B0604020202020204" pitchFamily="34" charset="0"/>
              </a:defRPr>
            </a:lvl9pPr>
          </a:lstStyle>
          <a:p>
            <a:pPr>
              <a:lnSpc>
                <a:spcPts val="1900"/>
              </a:lnSpc>
            </a:pPr>
            <a:r>
              <a:rPr kumimoji="1" lang="en-US" altLang="ko-KR" sz="2000" b="1">
                <a:solidFill>
                  <a:srgbClr val="000000"/>
                </a:solidFill>
                <a:latin typeface="Courier New" panose="02070309020205020404" pitchFamily="49" charset="0"/>
                <a:ea typeface="新細明體" panose="02020500000000000000" pitchFamily="18" charset="-120"/>
              </a:rPr>
              <a:t>module full_adder (c_out, sum, x, y);</a:t>
            </a:r>
            <a:br>
              <a:rPr kumimoji="1" lang="en-US" altLang="ko-KR" sz="2000" b="1">
                <a:solidFill>
                  <a:srgbClr val="000000"/>
                </a:solidFill>
                <a:latin typeface="Courier New" panose="02070309020205020404" pitchFamily="49" charset="0"/>
                <a:ea typeface="新細明體" panose="02020500000000000000" pitchFamily="18" charset="-120"/>
              </a:rPr>
            </a:br>
            <a:r>
              <a:rPr kumimoji="1" lang="en-US" altLang="ko-KR" sz="2000" b="1">
                <a:solidFill>
                  <a:srgbClr val="000000"/>
                </a:solidFill>
                <a:latin typeface="Courier New" panose="02070309020205020404" pitchFamily="49" charset="0"/>
                <a:ea typeface="新細明體" panose="02020500000000000000" pitchFamily="18" charset="-120"/>
              </a:rPr>
              <a:t>  input         x[3:0], y[3:0];</a:t>
            </a:r>
            <a:br>
              <a:rPr kumimoji="1" lang="en-US" altLang="ko-KR" sz="2000" b="1">
                <a:solidFill>
                  <a:srgbClr val="000000"/>
                </a:solidFill>
                <a:latin typeface="Courier New" panose="02070309020205020404" pitchFamily="49" charset="0"/>
                <a:ea typeface="新細明體" panose="02020500000000000000" pitchFamily="18" charset="-120"/>
              </a:rPr>
            </a:br>
            <a:r>
              <a:rPr kumimoji="1" lang="en-US" altLang="ko-KR" sz="2000" b="1">
                <a:solidFill>
                  <a:srgbClr val="000000"/>
                </a:solidFill>
                <a:latin typeface="Courier New" panose="02070309020205020404" pitchFamily="49" charset="0"/>
                <a:ea typeface="新細明體" panose="02020500000000000000" pitchFamily="18" charset="-120"/>
              </a:rPr>
              <a:t>  output        c_out, sum[3:0];</a:t>
            </a:r>
          </a:p>
          <a:p>
            <a:pPr>
              <a:lnSpc>
                <a:spcPts val="1900"/>
              </a:lnSpc>
            </a:pPr>
            <a:br>
              <a:rPr kumimoji="1" lang="en-US" altLang="ko-KR" sz="2000" b="1">
                <a:solidFill>
                  <a:srgbClr val="000000"/>
                </a:solidFill>
                <a:latin typeface="Courier New" panose="02070309020205020404" pitchFamily="49" charset="0"/>
                <a:ea typeface="新細明體" panose="02020500000000000000" pitchFamily="18" charset="-120"/>
              </a:rPr>
            </a:br>
            <a:r>
              <a:rPr kumimoji="1" lang="en-US" altLang="zh-TW">
                <a:solidFill>
                  <a:srgbClr val="000000"/>
                </a:solidFill>
                <a:latin typeface="Consolas" panose="020B0609020204030204" pitchFamily="49" charset="0"/>
                <a:ea typeface="Hack" charset="0"/>
                <a:cs typeface="Courier New" panose="02070309020205020404" pitchFamily="49" charset="0"/>
              </a:rPr>
              <a:t>// specify the function of a 4-bit adder</a:t>
            </a:r>
          </a:p>
          <a:p>
            <a:pPr eaLnBrk="1" latinLnBrk="1" hangingPunct="1"/>
            <a:r>
              <a:rPr kumimoji="1" lang="en-US" altLang="zh-TW">
                <a:solidFill>
                  <a:srgbClr val="020296"/>
                </a:solidFill>
                <a:latin typeface="Consolas" panose="020B0609020204030204" pitchFamily="49" charset="0"/>
                <a:ea typeface="Hack" charset="0"/>
                <a:cs typeface="Courier New" panose="02070309020205020404" pitchFamily="49" charset="0"/>
              </a:rPr>
              <a:t>//  #5 assign {c_out, sum} = x + y + c_in;</a:t>
            </a:r>
          </a:p>
          <a:p>
            <a:pPr eaLnBrk="1" latinLnBrk="1" hangingPunct="1"/>
            <a:r>
              <a:rPr kumimoji="1" lang="en-US" altLang="zh-TW">
                <a:solidFill>
                  <a:srgbClr val="020296"/>
                </a:solidFill>
                <a:latin typeface="Consolas" panose="020B0609020204030204" pitchFamily="49" charset="0"/>
                <a:ea typeface="Hack" charset="0"/>
                <a:cs typeface="Courier New" panose="02070309020205020404" pitchFamily="49" charset="0"/>
              </a:rPr>
              <a:t>    assign {c_out, sum} = #5 x + y + c_in;</a:t>
            </a:r>
          </a:p>
          <a:p>
            <a:pPr eaLnBrk="1" latinLnBrk="1" hangingPunct="1"/>
            <a:r>
              <a:rPr kumimoji="1" lang="en-US" altLang="ko-KR" b="1">
                <a:solidFill>
                  <a:srgbClr val="000000"/>
                </a:solidFill>
                <a:latin typeface="Courier New" panose="02070309020205020404" pitchFamily="49" charset="0"/>
                <a:ea typeface="新細明體" panose="02020500000000000000" pitchFamily="18" charset="-120"/>
              </a:rPr>
              <a:t>endmodule</a:t>
            </a:r>
            <a:endParaRPr kumimoji="1" lang="en-US" altLang="zh-TW">
              <a:solidFill>
                <a:srgbClr val="020296"/>
              </a:solidFill>
              <a:latin typeface="Consolas" panose="020B0609020204030204" pitchFamily="49" charset="0"/>
              <a:ea typeface="新細明體" panose="02020500000000000000" pitchFamily="18" charset="-120"/>
            </a:endParaRPr>
          </a:p>
        </p:txBody>
      </p:sp>
      <p:pic>
        <p:nvPicPr>
          <p:cNvPr id="303107" name="Picture 4">
            <a:extLst>
              <a:ext uri="{FF2B5EF4-FFF2-40B4-BE49-F238E27FC236}">
                <a16:creationId xmlns:a16="http://schemas.microsoft.com/office/drawing/2014/main" id="{C0C803D7-2F86-E543-AD55-4A6A1F3192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175" y="1576388"/>
            <a:ext cx="7823200" cy="184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제목 2">
            <a:extLst>
              <a:ext uri="{FF2B5EF4-FFF2-40B4-BE49-F238E27FC236}">
                <a16:creationId xmlns:a16="http://schemas.microsoft.com/office/drawing/2014/main" id="{6243F465-7D69-B349-A983-FFF56D432EC1}"/>
              </a:ext>
            </a:extLst>
          </p:cNvPr>
          <p:cNvSpPr>
            <a:spLocks noGrp="1"/>
          </p:cNvSpPr>
          <p:nvPr>
            <p:ph type="title"/>
          </p:nvPr>
        </p:nvSpPr>
        <p:spPr>
          <a:xfrm>
            <a:off x="266700" y="496888"/>
            <a:ext cx="5894388" cy="582612"/>
          </a:xfrm>
        </p:spPr>
        <p:txBody>
          <a:bodyPr>
            <a:normAutofit/>
          </a:bodyPr>
          <a:lstStyle/>
          <a:p>
            <a:pPr defTabSz="693738" eaLnBrk="1" hangingPunct="1"/>
            <a:r>
              <a:rPr lang="en-US" altLang="zh-TW" sz="3000" b="1">
                <a:solidFill>
                  <a:srgbClr val="181818"/>
                </a:solidFill>
                <a:ea typeface="新細明體" panose="02020500000000000000" pitchFamily="18" charset="-120"/>
              </a:rPr>
              <a:t>An Example: A 4-Bit Full Adder</a:t>
            </a:r>
            <a:endParaRPr lang="ko-KR" altLang="en-US" sz="3000">
              <a:solidFill>
                <a:srgbClr val="181818"/>
              </a:solidFill>
              <a:ea typeface="굴림" panose="020B0600000101010101" pitchFamily="34" charset="-127"/>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160">
            <a:extLst>
              <a:ext uri="{FF2B5EF4-FFF2-40B4-BE49-F238E27FC236}">
                <a16:creationId xmlns:a16="http://schemas.microsoft.com/office/drawing/2014/main" id="{D55EB6F3-1623-044B-B043-9A68E0E4DBED}"/>
              </a:ext>
            </a:extLst>
          </p:cNvPr>
          <p:cNvSpPr txBox="1">
            <a:spLocks noChangeArrowheads="1"/>
          </p:cNvSpPr>
          <p:nvPr/>
        </p:nvSpPr>
        <p:spPr bwMode="auto">
          <a:xfrm>
            <a:off x="0" y="5880100"/>
            <a:ext cx="9271000"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The other realization to solve the 1s catching problem is to use a clock edge to trigger the change of the flip-flop’s value. While the clock is high, the second top NOR and the second bottom NOR gates will be 0, which keeps the old values of Q and Q’</a:t>
            </a:r>
            <a:endParaRPr lang="en-US" altLang="ko-KR">
              <a:ea typeface="굴림" panose="020B0600000101010101" pitchFamily="34" charset="-127"/>
            </a:endParaRPr>
          </a:p>
        </p:txBody>
      </p:sp>
      <p:sp>
        <p:nvSpPr>
          <p:cNvPr id="152579" name="슬라이드 번호 개체 틀 5">
            <a:extLst>
              <a:ext uri="{FF2B5EF4-FFF2-40B4-BE49-F238E27FC236}">
                <a16:creationId xmlns:a16="http://schemas.microsoft.com/office/drawing/2014/main" id="{8AF785E3-EC33-3A47-A28C-D10E9B95D1C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D1771D38-5FD9-B54D-A70C-5431EF2FFC82}" type="slidenum">
              <a:rPr lang="en-US" altLang="en-US" sz="1200" smtClean="0">
                <a:latin typeface="Garamond" panose="02020404030301010803" pitchFamily="18" charset="0"/>
              </a:rPr>
              <a:pPr>
                <a:spcBef>
                  <a:spcPct val="0"/>
                </a:spcBef>
                <a:buClrTx/>
                <a:buSzTx/>
                <a:buFontTx/>
                <a:buNone/>
              </a:pPr>
              <a:t>13</a:t>
            </a:fld>
            <a:endParaRPr lang="en-US" altLang="en-US" sz="1200">
              <a:latin typeface="Garamond" panose="02020404030301010803" pitchFamily="18" charset="0"/>
            </a:endParaRPr>
          </a:p>
        </p:txBody>
      </p:sp>
      <p:grpSp>
        <p:nvGrpSpPr>
          <p:cNvPr id="152580" name="Group 159">
            <a:extLst>
              <a:ext uri="{FF2B5EF4-FFF2-40B4-BE49-F238E27FC236}">
                <a16:creationId xmlns:a16="http://schemas.microsoft.com/office/drawing/2014/main" id="{C4438017-8A38-584E-A15A-2C994EFD3199}"/>
              </a:ext>
            </a:extLst>
          </p:cNvPr>
          <p:cNvGrpSpPr>
            <a:grpSpLocks/>
          </p:cNvGrpSpPr>
          <p:nvPr/>
        </p:nvGrpSpPr>
        <p:grpSpPr bwMode="auto">
          <a:xfrm>
            <a:off x="247650" y="1544638"/>
            <a:ext cx="4764088" cy="4419600"/>
            <a:chOff x="185" y="1392"/>
            <a:chExt cx="3001" cy="2784"/>
          </a:xfrm>
        </p:grpSpPr>
        <p:pic>
          <p:nvPicPr>
            <p:cNvPr id="152591" name="Picture 154">
              <a:extLst>
                <a:ext uri="{FF2B5EF4-FFF2-40B4-BE49-F238E27FC236}">
                  <a16:creationId xmlns:a16="http://schemas.microsoft.com/office/drawing/2014/main" id="{9BBB5ACB-2A55-954A-8748-5AC7966E80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764"/>
            <a:stretch>
              <a:fillRect/>
            </a:stretch>
          </p:blipFill>
          <p:spPr bwMode="auto">
            <a:xfrm>
              <a:off x="519" y="1392"/>
              <a:ext cx="2534" cy="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2592" name="Rectangle 132">
              <a:extLst>
                <a:ext uri="{FF2B5EF4-FFF2-40B4-BE49-F238E27FC236}">
                  <a16:creationId xmlns:a16="http://schemas.microsoft.com/office/drawing/2014/main" id="{C9BA3FCB-2E68-174A-8017-A5737F4BB780}"/>
                </a:ext>
              </a:extLst>
            </p:cNvPr>
            <p:cNvSpPr>
              <a:spLocks noChangeArrowheads="1"/>
            </p:cNvSpPr>
            <p:nvPr/>
          </p:nvSpPr>
          <p:spPr bwMode="auto">
            <a:xfrm>
              <a:off x="2972" y="2458"/>
              <a:ext cx="160"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16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52593" name="Rectangle 134">
              <a:extLst>
                <a:ext uri="{FF2B5EF4-FFF2-40B4-BE49-F238E27FC236}">
                  <a16:creationId xmlns:a16="http://schemas.microsoft.com/office/drawing/2014/main" id="{62A3104A-1890-C644-B4AC-2DB32F87B739}"/>
                </a:ext>
              </a:extLst>
            </p:cNvPr>
            <p:cNvSpPr>
              <a:spLocks noChangeArrowheads="1"/>
            </p:cNvSpPr>
            <p:nvPr/>
          </p:nvSpPr>
          <p:spPr bwMode="auto">
            <a:xfrm>
              <a:off x="476" y="3846"/>
              <a:ext cx="15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lnSpc>
                  <a:spcPts val="16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152594" name="Rectangle 135">
              <a:extLst>
                <a:ext uri="{FF2B5EF4-FFF2-40B4-BE49-F238E27FC236}">
                  <a16:creationId xmlns:a16="http://schemas.microsoft.com/office/drawing/2014/main" id="{1A5E9516-9E1D-0D41-97AE-5400F8E47407}"/>
                </a:ext>
              </a:extLst>
            </p:cNvPr>
            <p:cNvSpPr>
              <a:spLocks noChangeArrowheads="1"/>
            </p:cNvSpPr>
            <p:nvPr/>
          </p:nvSpPr>
          <p:spPr bwMode="auto">
            <a:xfrm>
              <a:off x="185" y="2753"/>
              <a:ext cx="44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lnSpc>
                  <a:spcPts val="1600"/>
                </a:lnSpc>
              </a:pPr>
              <a:r>
                <a:rPr lang="en-US" altLang="ko-KR" sz="1600">
                  <a:solidFill>
                    <a:srgbClr val="000000"/>
                  </a:solidFill>
                  <a:latin typeface="Tahoma" panose="020B0604030504040204" pitchFamily="34" charset="0"/>
                  <a:ea typeface="굴림" panose="020B0600000101010101" pitchFamily="34" charset="-127"/>
                </a:rPr>
                <a:t>Clk=1</a:t>
              </a:r>
            </a:p>
          </p:txBody>
        </p:sp>
        <p:sp>
          <p:nvSpPr>
            <p:cNvPr id="152595" name="Rectangle 137">
              <a:extLst>
                <a:ext uri="{FF2B5EF4-FFF2-40B4-BE49-F238E27FC236}">
                  <a16:creationId xmlns:a16="http://schemas.microsoft.com/office/drawing/2014/main" id="{076870B2-43E6-0543-B5A0-187250E15E5D}"/>
                </a:ext>
              </a:extLst>
            </p:cNvPr>
            <p:cNvSpPr>
              <a:spLocks noChangeArrowheads="1"/>
            </p:cNvSpPr>
            <p:nvPr/>
          </p:nvSpPr>
          <p:spPr bwMode="auto">
            <a:xfrm>
              <a:off x="1906" y="2341"/>
              <a:ext cx="15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16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52596" name="Rectangle 138">
              <a:extLst>
                <a:ext uri="{FF2B5EF4-FFF2-40B4-BE49-F238E27FC236}">
                  <a16:creationId xmlns:a16="http://schemas.microsoft.com/office/drawing/2014/main" id="{EDC655D2-E2DC-FF43-9253-154E989BF970}"/>
                </a:ext>
              </a:extLst>
            </p:cNvPr>
            <p:cNvSpPr>
              <a:spLocks noChangeArrowheads="1"/>
            </p:cNvSpPr>
            <p:nvPr/>
          </p:nvSpPr>
          <p:spPr bwMode="auto">
            <a:xfrm>
              <a:off x="1916" y="3075"/>
              <a:ext cx="15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16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52597" name="Rectangle 140">
              <a:extLst>
                <a:ext uri="{FF2B5EF4-FFF2-40B4-BE49-F238E27FC236}">
                  <a16:creationId xmlns:a16="http://schemas.microsoft.com/office/drawing/2014/main" id="{B8B060EC-3A5F-1541-A6CC-E9A5D0E066DC}"/>
                </a:ext>
              </a:extLst>
            </p:cNvPr>
            <p:cNvSpPr>
              <a:spLocks noChangeArrowheads="1"/>
            </p:cNvSpPr>
            <p:nvPr/>
          </p:nvSpPr>
          <p:spPr bwMode="auto">
            <a:xfrm>
              <a:off x="2082" y="3301"/>
              <a:ext cx="144"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1600"/>
                </a:lnSpc>
              </a:pPr>
              <a:r>
                <a:rPr lang="en-US" altLang="ko-KR" sz="1600">
                  <a:solidFill>
                    <a:srgbClr val="000000"/>
                  </a:solidFill>
                  <a:latin typeface="Tahoma" panose="020B0604030504040204" pitchFamily="34" charset="0"/>
                  <a:ea typeface="굴림" panose="020B0600000101010101" pitchFamily="34" charset="-127"/>
                </a:rPr>
                <a:t>0</a:t>
              </a:r>
            </a:p>
          </p:txBody>
        </p:sp>
        <p:sp>
          <p:nvSpPr>
            <p:cNvPr id="152598" name="Rectangle 141">
              <a:extLst>
                <a:ext uri="{FF2B5EF4-FFF2-40B4-BE49-F238E27FC236}">
                  <a16:creationId xmlns:a16="http://schemas.microsoft.com/office/drawing/2014/main" id="{D638E0C2-455B-1946-BA87-81738542994B}"/>
                </a:ext>
              </a:extLst>
            </p:cNvPr>
            <p:cNvSpPr>
              <a:spLocks noChangeArrowheads="1"/>
            </p:cNvSpPr>
            <p:nvPr/>
          </p:nvSpPr>
          <p:spPr bwMode="auto">
            <a:xfrm>
              <a:off x="2079" y="3791"/>
              <a:ext cx="19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16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152599" name="Rectangle 139">
              <a:extLst>
                <a:ext uri="{FF2B5EF4-FFF2-40B4-BE49-F238E27FC236}">
                  <a16:creationId xmlns:a16="http://schemas.microsoft.com/office/drawing/2014/main" id="{246335FC-1885-074E-9911-98FD756DE488}"/>
                </a:ext>
              </a:extLst>
            </p:cNvPr>
            <p:cNvSpPr>
              <a:spLocks noChangeArrowheads="1"/>
            </p:cNvSpPr>
            <p:nvPr/>
          </p:nvSpPr>
          <p:spPr bwMode="auto">
            <a:xfrm>
              <a:off x="2072" y="2098"/>
              <a:ext cx="144"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1600"/>
                </a:lnSpc>
              </a:pPr>
              <a:r>
                <a:rPr lang="en-US" altLang="ko-KR" sz="1600">
                  <a:solidFill>
                    <a:srgbClr val="000000"/>
                  </a:solidFill>
                  <a:latin typeface="Tahoma" panose="020B0604030504040204" pitchFamily="34" charset="0"/>
                  <a:ea typeface="굴림" panose="020B0600000101010101" pitchFamily="34" charset="-127"/>
                </a:rPr>
                <a:t>0</a:t>
              </a:r>
            </a:p>
          </p:txBody>
        </p:sp>
        <p:sp>
          <p:nvSpPr>
            <p:cNvPr id="152600" name="Rectangle 142">
              <a:extLst>
                <a:ext uri="{FF2B5EF4-FFF2-40B4-BE49-F238E27FC236}">
                  <a16:creationId xmlns:a16="http://schemas.microsoft.com/office/drawing/2014/main" id="{184D2F98-3A44-A849-A21C-50EE50A623EE}"/>
                </a:ext>
              </a:extLst>
            </p:cNvPr>
            <p:cNvSpPr>
              <a:spLocks noChangeArrowheads="1"/>
            </p:cNvSpPr>
            <p:nvPr/>
          </p:nvSpPr>
          <p:spPr bwMode="auto">
            <a:xfrm>
              <a:off x="745" y="1570"/>
              <a:ext cx="28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lnSpc>
                  <a:spcPts val="16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152601" name="Rectangle 147">
              <a:extLst>
                <a:ext uri="{FF2B5EF4-FFF2-40B4-BE49-F238E27FC236}">
                  <a16:creationId xmlns:a16="http://schemas.microsoft.com/office/drawing/2014/main" id="{F71E4BC6-61AC-084A-92AC-B0EA2C64057A}"/>
                </a:ext>
              </a:extLst>
            </p:cNvPr>
            <p:cNvSpPr>
              <a:spLocks noChangeArrowheads="1"/>
            </p:cNvSpPr>
            <p:nvPr/>
          </p:nvSpPr>
          <p:spPr bwMode="auto">
            <a:xfrm>
              <a:off x="2055" y="1609"/>
              <a:ext cx="208"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8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152602" name="Rectangle 133">
              <a:extLst>
                <a:ext uri="{FF2B5EF4-FFF2-40B4-BE49-F238E27FC236}">
                  <a16:creationId xmlns:a16="http://schemas.microsoft.com/office/drawing/2014/main" id="{B1996A05-EE6A-444D-AED2-544FAEED6749}"/>
                </a:ext>
              </a:extLst>
            </p:cNvPr>
            <p:cNvSpPr>
              <a:spLocks noChangeArrowheads="1"/>
            </p:cNvSpPr>
            <p:nvPr/>
          </p:nvSpPr>
          <p:spPr bwMode="auto">
            <a:xfrm>
              <a:off x="2970" y="2945"/>
              <a:ext cx="216"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1600"/>
                </a:lnSpc>
              </a:pPr>
              <a:r>
                <a:rPr lang="en-US" altLang="ko-KR" sz="1600">
                  <a:solidFill>
                    <a:srgbClr val="000000"/>
                  </a:solidFill>
                  <a:latin typeface="Tahoma" panose="020B0604030504040204" pitchFamily="34" charset="0"/>
                  <a:ea typeface="굴림" panose="020B0600000101010101" pitchFamily="34" charset="-127"/>
                </a:rPr>
                <a:t>Q’</a:t>
              </a:r>
            </a:p>
          </p:txBody>
        </p:sp>
      </p:grpSp>
      <p:pic>
        <p:nvPicPr>
          <p:cNvPr id="152581" name="Picture 155">
            <a:extLst>
              <a:ext uri="{FF2B5EF4-FFF2-40B4-BE49-F238E27FC236}">
                <a16:creationId xmlns:a16="http://schemas.microsoft.com/office/drawing/2014/main" id="{25049965-6BF2-C349-A599-FD64FCC141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3363" y="4135438"/>
            <a:ext cx="1262062"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2582" name="Rectangle 9">
            <a:extLst>
              <a:ext uri="{FF2B5EF4-FFF2-40B4-BE49-F238E27FC236}">
                <a16:creationId xmlns:a16="http://schemas.microsoft.com/office/drawing/2014/main" id="{E5CA5070-BE90-534B-AF58-1480ECAA710A}"/>
              </a:ext>
            </a:extLst>
          </p:cNvPr>
          <p:cNvSpPr>
            <a:spLocks noChangeArrowheads="1"/>
          </p:cNvSpPr>
          <p:nvPr/>
        </p:nvSpPr>
        <p:spPr bwMode="auto">
          <a:xfrm>
            <a:off x="5503863" y="2335213"/>
            <a:ext cx="3505200"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ts val="1800"/>
              </a:lnSpc>
              <a:spcBef>
                <a:spcPts val="1500"/>
              </a:spcBef>
            </a:pPr>
            <a:r>
              <a:rPr lang="en-US" altLang="ko-KR" sz="1600">
                <a:solidFill>
                  <a:srgbClr val="000000"/>
                </a:solidFill>
                <a:latin typeface="Tahoma" panose="020B0604030504040204" pitchFamily="34" charset="0"/>
                <a:ea typeface="굴림" panose="020B0600000101010101" pitchFamily="34" charset="-127"/>
              </a:rPr>
              <a:t>negative edge-triggered D </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flip-flop (D-FF)</a:t>
            </a:r>
          </a:p>
          <a:p>
            <a:pPr algn="ctr">
              <a:lnSpc>
                <a:spcPts val="1800"/>
              </a:lnSpc>
              <a:spcBef>
                <a:spcPts val="1500"/>
              </a:spcBef>
            </a:pPr>
            <a:r>
              <a:rPr lang="en-US" altLang="ko-KR" sz="1600">
                <a:solidFill>
                  <a:srgbClr val="000000"/>
                </a:solidFill>
                <a:latin typeface="Tahoma" panose="020B0604030504040204" pitchFamily="34" charset="0"/>
                <a:ea typeface="굴림" panose="020B0600000101010101" pitchFamily="34" charset="-127"/>
              </a:rPr>
              <a:t>4-5 gate delays</a:t>
            </a:r>
          </a:p>
          <a:p>
            <a:pPr algn="ctr">
              <a:lnSpc>
                <a:spcPts val="1800"/>
              </a:lnSpc>
              <a:spcBef>
                <a:spcPts val="1500"/>
              </a:spcBef>
            </a:pPr>
            <a:r>
              <a:rPr lang="en-US" altLang="ko-KR" sz="1600">
                <a:solidFill>
                  <a:srgbClr val="000000"/>
                </a:solidFill>
                <a:latin typeface="Tahoma" panose="020B0604030504040204" pitchFamily="34" charset="0"/>
                <a:ea typeface="굴림" panose="020B0600000101010101" pitchFamily="34" charset="-127"/>
              </a:rPr>
              <a:t>must respect setup and hold time </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constraints to successfully</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capture input</a:t>
            </a:r>
          </a:p>
        </p:txBody>
      </p:sp>
      <p:sp>
        <p:nvSpPr>
          <p:cNvPr id="152583" name="Rectangle 10">
            <a:extLst>
              <a:ext uri="{FF2B5EF4-FFF2-40B4-BE49-F238E27FC236}">
                <a16:creationId xmlns:a16="http://schemas.microsoft.com/office/drawing/2014/main" id="{052EBB41-4142-BF4F-8D4B-35ECA6686B1F}"/>
              </a:ext>
            </a:extLst>
          </p:cNvPr>
          <p:cNvSpPr>
            <a:spLocks noChangeArrowheads="1"/>
          </p:cNvSpPr>
          <p:nvPr/>
        </p:nvSpPr>
        <p:spPr bwMode="auto">
          <a:xfrm>
            <a:off x="5910263" y="5202238"/>
            <a:ext cx="2792412"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ts val="2100"/>
              </a:lnSpc>
            </a:pPr>
            <a:r>
              <a:rPr lang="en-US" altLang="ko-KR" sz="1600">
                <a:solidFill>
                  <a:srgbClr val="000000"/>
                </a:solidFill>
                <a:latin typeface="Tahoma" panose="020B0604030504040204" pitchFamily="34" charset="0"/>
                <a:ea typeface="굴림" panose="020B0600000101010101" pitchFamily="34" charset="-127"/>
              </a:rPr>
              <a:t>characteristic equation</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Q(t+1) = D</a:t>
            </a:r>
          </a:p>
        </p:txBody>
      </p:sp>
      <p:sp>
        <p:nvSpPr>
          <p:cNvPr id="152584" name="Rectangle 143">
            <a:extLst>
              <a:ext uri="{FF2B5EF4-FFF2-40B4-BE49-F238E27FC236}">
                <a16:creationId xmlns:a16="http://schemas.microsoft.com/office/drawing/2014/main" id="{DBC14CCE-ED19-6A44-B8F9-681C1B1204EC}"/>
              </a:ext>
            </a:extLst>
          </p:cNvPr>
          <p:cNvSpPr>
            <a:spLocks noChangeArrowheads="1"/>
          </p:cNvSpPr>
          <p:nvPr/>
        </p:nvSpPr>
        <p:spPr bwMode="auto">
          <a:xfrm>
            <a:off x="3816350" y="2112963"/>
            <a:ext cx="1549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1800"/>
              </a:lnSpc>
            </a:pPr>
            <a:r>
              <a:rPr lang="en-US" altLang="ko-KR" sz="1600">
                <a:solidFill>
                  <a:srgbClr val="000000"/>
                </a:solidFill>
                <a:latin typeface="Tahoma" panose="020B0604030504040204" pitchFamily="34" charset="0"/>
                <a:ea typeface="굴림" panose="020B0600000101010101" pitchFamily="34" charset="-127"/>
              </a:rPr>
              <a:t>holds D’ when</a:t>
            </a:r>
          </a:p>
          <a:p>
            <a:pPr>
              <a:lnSpc>
                <a:spcPts val="1800"/>
              </a:lnSpc>
            </a:pPr>
            <a:r>
              <a:rPr lang="en-US" altLang="ko-KR" sz="1600">
                <a:solidFill>
                  <a:srgbClr val="000000"/>
                </a:solidFill>
                <a:latin typeface="Tahoma" panose="020B0604030504040204" pitchFamily="34" charset="0"/>
                <a:ea typeface="굴림" panose="020B0600000101010101" pitchFamily="34" charset="-127"/>
              </a:rPr>
              <a:t>clock goes low</a:t>
            </a:r>
          </a:p>
        </p:txBody>
      </p:sp>
      <p:sp>
        <p:nvSpPr>
          <p:cNvPr id="152585" name="Rectangle 146">
            <a:extLst>
              <a:ext uri="{FF2B5EF4-FFF2-40B4-BE49-F238E27FC236}">
                <a16:creationId xmlns:a16="http://schemas.microsoft.com/office/drawing/2014/main" id="{97625D81-6500-3E47-9EAA-9FB25675FBE1}"/>
              </a:ext>
            </a:extLst>
          </p:cNvPr>
          <p:cNvSpPr>
            <a:spLocks noChangeArrowheads="1"/>
          </p:cNvSpPr>
          <p:nvPr/>
        </p:nvSpPr>
        <p:spPr bwMode="auto">
          <a:xfrm>
            <a:off x="3879850" y="4903788"/>
            <a:ext cx="14097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1600"/>
              </a:lnSpc>
            </a:pPr>
            <a:r>
              <a:rPr lang="en-US" altLang="ko-KR" sz="1600">
                <a:solidFill>
                  <a:srgbClr val="000000"/>
                </a:solidFill>
                <a:latin typeface="Tahoma" panose="020B0604030504040204" pitchFamily="34" charset="0"/>
                <a:ea typeface="굴림" panose="020B0600000101010101" pitchFamily="34" charset="-127"/>
              </a:rPr>
              <a:t>holds D when</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clock goes low</a:t>
            </a:r>
          </a:p>
        </p:txBody>
      </p:sp>
      <p:sp>
        <p:nvSpPr>
          <p:cNvPr id="152586" name="Line 148">
            <a:extLst>
              <a:ext uri="{FF2B5EF4-FFF2-40B4-BE49-F238E27FC236}">
                <a16:creationId xmlns:a16="http://schemas.microsoft.com/office/drawing/2014/main" id="{068A6F6E-8D81-AF44-B4D0-9CC7E12487D1}"/>
              </a:ext>
            </a:extLst>
          </p:cNvPr>
          <p:cNvSpPr>
            <a:spLocks noChangeShapeType="1"/>
          </p:cNvSpPr>
          <p:nvPr/>
        </p:nvSpPr>
        <p:spPr bwMode="auto">
          <a:xfrm flipH="1" flipV="1">
            <a:off x="3438525" y="4776788"/>
            <a:ext cx="381000" cy="3175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2587" name="Line 149">
            <a:extLst>
              <a:ext uri="{FF2B5EF4-FFF2-40B4-BE49-F238E27FC236}">
                <a16:creationId xmlns:a16="http://schemas.microsoft.com/office/drawing/2014/main" id="{42788F72-B9E3-AB45-B78E-5A125F78DCF9}"/>
              </a:ext>
            </a:extLst>
          </p:cNvPr>
          <p:cNvSpPr>
            <a:spLocks noChangeShapeType="1"/>
          </p:cNvSpPr>
          <p:nvPr/>
        </p:nvSpPr>
        <p:spPr bwMode="auto">
          <a:xfrm flipH="1">
            <a:off x="3435350" y="2405063"/>
            <a:ext cx="342900" cy="2921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2588" name="Rectangle 152">
            <a:extLst>
              <a:ext uri="{FF2B5EF4-FFF2-40B4-BE49-F238E27FC236}">
                <a16:creationId xmlns:a16="http://schemas.microsoft.com/office/drawing/2014/main" id="{89529280-AA2A-B549-AC58-B13EAF0C691D}"/>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(Negative) Edge-triggered D flip-flops (FFs)</a:t>
            </a:r>
          </a:p>
        </p:txBody>
      </p:sp>
      <p:sp>
        <p:nvSpPr>
          <p:cNvPr id="152589" name="Rectangle 153">
            <a:extLst>
              <a:ext uri="{FF2B5EF4-FFF2-40B4-BE49-F238E27FC236}">
                <a16:creationId xmlns:a16="http://schemas.microsoft.com/office/drawing/2014/main" id="{EF9AAFAA-6DA7-B347-9686-63C929280A3A}"/>
              </a:ext>
            </a:extLst>
          </p:cNvPr>
          <p:cNvSpPr>
            <a:spLocks noGrp="1" noChangeArrowheads="1"/>
          </p:cNvSpPr>
          <p:nvPr>
            <p:ph type="body" idx="1"/>
          </p:nvPr>
        </p:nvSpPr>
        <p:spPr>
          <a:xfrm>
            <a:off x="330200" y="942975"/>
            <a:ext cx="8551863" cy="4514850"/>
          </a:xfrm>
        </p:spPr>
        <p:txBody>
          <a:bodyPr/>
          <a:lstStyle/>
          <a:p>
            <a:pPr eaLnBrk="1" hangingPunct="1"/>
            <a:r>
              <a:rPr lang="en-US" altLang="ko-KR" b="1">
                <a:ea typeface="굴림" panose="020B0600000101010101" pitchFamily="34" charset="-127"/>
              </a:rPr>
              <a:t>More efficient solution: only 6 gates</a:t>
            </a:r>
          </a:p>
          <a:p>
            <a:pPr marL="750888" lvl="1" indent="-288925" eaLnBrk="1" hangingPunct="1"/>
            <a:r>
              <a:rPr lang="en-US" altLang="ko-KR">
                <a:ea typeface="굴림" panose="020B0600000101010101" pitchFamily="34" charset="-127"/>
              </a:rPr>
              <a:t>sensitive to inputs only near edge of clock signal (not while high)</a:t>
            </a:r>
          </a:p>
        </p:txBody>
      </p:sp>
      <p:sp>
        <p:nvSpPr>
          <p:cNvPr id="152590" name="Oval 158">
            <a:extLst>
              <a:ext uri="{FF2B5EF4-FFF2-40B4-BE49-F238E27FC236}">
                <a16:creationId xmlns:a16="http://schemas.microsoft.com/office/drawing/2014/main" id="{B41D36D3-1C20-1647-AB21-E3070EC20BD6}"/>
              </a:ext>
            </a:extLst>
          </p:cNvPr>
          <p:cNvSpPr>
            <a:spLocks noChangeArrowheads="1"/>
          </p:cNvSpPr>
          <p:nvPr/>
        </p:nvSpPr>
        <p:spPr bwMode="auto">
          <a:xfrm>
            <a:off x="6840538" y="4821238"/>
            <a:ext cx="152400" cy="152400"/>
          </a:xfrm>
          <a:prstGeom prst="ellipse">
            <a:avLst/>
          </a:prstGeom>
          <a:solidFill>
            <a:srgbClr val="FFFFFF"/>
          </a:solidFill>
          <a:ln w="1270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ext Box 319">
            <a:extLst>
              <a:ext uri="{FF2B5EF4-FFF2-40B4-BE49-F238E27FC236}">
                <a16:creationId xmlns:a16="http://schemas.microsoft.com/office/drawing/2014/main" id="{819FE3C7-E189-CD4D-A2AF-B48F0F4C875D}"/>
              </a:ext>
            </a:extLst>
          </p:cNvPr>
          <p:cNvSpPr txBox="1">
            <a:spLocks noChangeArrowheads="1"/>
          </p:cNvSpPr>
          <p:nvPr/>
        </p:nvSpPr>
        <p:spPr bwMode="auto">
          <a:xfrm>
            <a:off x="0" y="5826125"/>
            <a:ext cx="9271000" cy="1200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a:solidFill>
                  <a:srgbClr val="009900"/>
                </a:solidFill>
                <a:latin typeface="Times New Roman" panose="02020603050405020304" pitchFamily="18" charset="0"/>
                <a:ea typeface="굴림" panose="020B0600000101010101" pitchFamily="34" charset="-127"/>
              </a:rPr>
              <a:t>If clock goes from 1 to 0, initially S and R are 0. Then, depending on D’s value, S or R will be changed, which in turn will set or reset Q. The numbers in blue show the case when D is 0. After that, D’s change makes no effect. E.g. new D is 1 now, D (second bottom NOR) was 0, D’(bottom) becomes 0. So D (top) is still 0; R and S are not changed.</a:t>
            </a:r>
          </a:p>
        </p:txBody>
      </p:sp>
      <p:sp>
        <p:nvSpPr>
          <p:cNvPr id="154627" name="슬라이드 번호 개체 틀 5">
            <a:extLst>
              <a:ext uri="{FF2B5EF4-FFF2-40B4-BE49-F238E27FC236}">
                <a16:creationId xmlns:a16="http://schemas.microsoft.com/office/drawing/2014/main" id="{193E1643-D00F-4342-9BC7-04DEF8D1D0D2}"/>
              </a:ext>
            </a:extLst>
          </p:cNvPr>
          <p:cNvSpPr>
            <a:spLocks noGrp="1"/>
          </p:cNvSpPr>
          <p:nvPr>
            <p:ph type="sldNum" sz="quarter" idx="12"/>
          </p:nvPr>
        </p:nvSpPr>
        <p:spPr>
          <a:xfrm>
            <a:off x="6996113" y="6483350"/>
            <a:ext cx="2163762" cy="463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33155D76-88BD-8946-AE9E-D0B874D0BBF8}" type="slidenum">
              <a:rPr lang="en-US" altLang="en-US" sz="1200" smtClean="0">
                <a:latin typeface="Garamond" panose="02020404030301010803" pitchFamily="18" charset="0"/>
              </a:rPr>
              <a:pPr>
                <a:spcBef>
                  <a:spcPct val="0"/>
                </a:spcBef>
                <a:buClrTx/>
                <a:buSzTx/>
                <a:buFontTx/>
                <a:buNone/>
              </a:pPr>
              <a:t>14</a:t>
            </a:fld>
            <a:endParaRPr lang="en-US" altLang="en-US" sz="1200">
              <a:latin typeface="Garamond" panose="02020404030301010803" pitchFamily="18" charset="0"/>
            </a:endParaRPr>
          </a:p>
        </p:txBody>
      </p:sp>
      <p:sp>
        <p:nvSpPr>
          <p:cNvPr id="154628" name="Rectangle 286">
            <a:extLst>
              <a:ext uri="{FF2B5EF4-FFF2-40B4-BE49-F238E27FC236}">
                <a16:creationId xmlns:a16="http://schemas.microsoft.com/office/drawing/2014/main" id="{18D77ED0-86C7-2747-9A69-2B47B6190108}"/>
              </a:ext>
            </a:extLst>
          </p:cNvPr>
          <p:cNvSpPr>
            <a:spLocks noGrp="1" noChangeArrowheads="1"/>
          </p:cNvSpPr>
          <p:nvPr>
            <p:ph type="title"/>
          </p:nvPr>
        </p:nvSpPr>
        <p:spPr>
          <a:xfrm>
            <a:off x="360363" y="185738"/>
            <a:ext cx="8807450" cy="1155700"/>
          </a:xfrm>
        </p:spPr>
        <p:txBody>
          <a:bodyPr/>
          <a:lstStyle/>
          <a:p>
            <a:pPr eaLnBrk="1" hangingPunct="1"/>
            <a:r>
              <a:rPr lang="en-US" altLang="ko-KR" b="1">
                <a:ea typeface="굴림" panose="020B0600000101010101" pitchFamily="34" charset="-127"/>
              </a:rPr>
              <a:t>Negative Edge-triggered D flip-flops (cont’d)</a:t>
            </a:r>
          </a:p>
        </p:txBody>
      </p:sp>
      <p:sp>
        <p:nvSpPr>
          <p:cNvPr id="45" name="Rectangle 287">
            <a:extLst>
              <a:ext uri="{FF2B5EF4-FFF2-40B4-BE49-F238E27FC236}">
                <a16:creationId xmlns:a16="http://schemas.microsoft.com/office/drawing/2014/main" id="{D62122D3-D338-4D46-AA36-B2343D43C370}"/>
              </a:ext>
            </a:extLst>
          </p:cNvPr>
          <p:cNvSpPr txBox="1">
            <a:spLocks noChangeArrowheads="1"/>
          </p:cNvSpPr>
          <p:nvPr/>
        </p:nvSpPr>
        <p:spPr bwMode="auto">
          <a:xfrm>
            <a:off x="349250" y="779463"/>
            <a:ext cx="8343900" cy="458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632" tIns="46316" rIns="92632" bIns="46316"/>
          <a:lstStyle>
            <a:lvl1pPr marL="347663" indent="-347663" algn="l" defTabSz="927100"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cs typeface="+mn-cs"/>
              </a:defRPr>
            </a:lvl1pPr>
            <a:lvl2pPr marL="679450" indent="-330200" algn="l" defTabSz="927100" rtl="0" eaLnBrk="0" fontAlgn="base" hangingPunct="0">
              <a:spcBef>
                <a:spcPct val="20000"/>
              </a:spcBef>
              <a:spcAft>
                <a:spcPct val="0"/>
              </a:spcAft>
              <a:buClr>
                <a:schemeClr val="accent2"/>
              </a:buClr>
              <a:buSzPct val="60000"/>
              <a:buFont typeface="Wingdings" pitchFamily="2" charset="2"/>
              <a:buChar char="q"/>
              <a:defRPr sz="2000">
                <a:solidFill>
                  <a:schemeClr val="tx1"/>
                </a:solidFill>
                <a:latin typeface="+mn-lt"/>
              </a:defRPr>
            </a:lvl2pPr>
            <a:lvl3pPr marL="1036638" indent="-355600" algn="l" defTabSz="927100" rtl="0" eaLnBrk="0" fontAlgn="base" hangingPunct="0">
              <a:spcBef>
                <a:spcPct val="20000"/>
              </a:spcBef>
              <a:spcAft>
                <a:spcPct val="0"/>
              </a:spcAft>
              <a:buClr>
                <a:schemeClr val="accent1"/>
              </a:buClr>
              <a:buSzPct val="65000"/>
              <a:buFont typeface="Wingdings" pitchFamily="2" charset="2"/>
              <a:buChar char="n"/>
              <a:defRPr>
                <a:solidFill>
                  <a:schemeClr val="tx1"/>
                </a:solidFill>
                <a:latin typeface="+mn-lt"/>
              </a:defRPr>
            </a:lvl3pPr>
            <a:lvl4pPr marL="1357313" indent="-319088" algn="l" defTabSz="927100" rtl="0" eaLnBrk="0" fontAlgn="base" hangingPunct="0">
              <a:spcBef>
                <a:spcPct val="20000"/>
              </a:spcBef>
              <a:spcAft>
                <a:spcPct val="0"/>
              </a:spcAft>
              <a:buClr>
                <a:schemeClr val="accent2"/>
              </a:buClr>
              <a:buSzPct val="70000"/>
              <a:buFont typeface="Wingdings" pitchFamily="2" charset="2"/>
              <a:buChar char="q"/>
              <a:defRPr sz="1600">
                <a:solidFill>
                  <a:schemeClr val="tx1"/>
                </a:solidFill>
                <a:latin typeface="+mn-lt"/>
              </a:defRPr>
            </a:lvl4pPr>
            <a:lvl5pPr marL="1703388" indent="-344488" algn="l" defTabSz="927100"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605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6177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749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321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eaLnBrk="1" hangingPunct="1">
              <a:defRPr/>
            </a:pPr>
            <a:r>
              <a:rPr lang="en-US" altLang="ko-KR" b="1" kern="0">
                <a:ea typeface="굴림" pitchFamily="50" charset="-127"/>
              </a:rPr>
              <a:t>Step-by-step analysis</a:t>
            </a:r>
          </a:p>
        </p:txBody>
      </p:sp>
      <p:grpSp>
        <p:nvGrpSpPr>
          <p:cNvPr id="154630" name="Group 317">
            <a:extLst>
              <a:ext uri="{FF2B5EF4-FFF2-40B4-BE49-F238E27FC236}">
                <a16:creationId xmlns:a16="http://schemas.microsoft.com/office/drawing/2014/main" id="{72727160-99D6-EF40-B9A4-8315FDD43386}"/>
              </a:ext>
            </a:extLst>
          </p:cNvPr>
          <p:cNvGrpSpPr>
            <a:grpSpLocks/>
          </p:cNvGrpSpPr>
          <p:nvPr/>
        </p:nvGrpSpPr>
        <p:grpSpPr bwMode="auto">
          <a:xfrm>
            <a:off x="0" y="1243013"/>
            <a:ext cx="4678363" cy="4419600"/>
            <a:chOff x="0" y="1104"/>
            <a:chExt cx="2947" cy="2784"/>
          </a:xfrm>
        </p:grpSpPr>
        <p:pic>
          <p:nvPicPr>
            <p:cNvPr id="29735" name="Picture 289">
              <a:extLst>
                <a:ext uri="{FF2B5EF4-FFF2-40B4-BE49-F238E27FC236}">
                  <a16:creationId xmlns:a16="http://schemas.microsoft.com/office/drawing/2014/main" id="{C9F2170F-59C1-054A-B611-70D6EA7571F5}"/>
                </a:ext>
              </a:extLst>
            </p:cNvPr>
            <p:cNvPicPr>
              <a:picLocks noChangeAspect="1" noChangeArrowheads="1"/>
            </p:cNvPicPr>
            <p:nvPr/>
          </p:nvPicPr>
          <p:blipFill>
            <a:blip r:embed="rId3"/>
            <a:srcRect b="1764"/>
            <a:stretch>
              <a:fillRect/>
            </a:stretch>
          </p:blipFill>
          <p:spPr bwMode="auto">
            <a:xfrm>
              <a:off x="334" y="1104"/>
              <a:ext cx="2534" cy="2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9736" name="Rectangle 292">
              <a:extLst>
                <a:ext uri="{FF2B5EF4-FFF2-40B4-BE49-F238E27FC236}">
                  <a16:creationId xmlns:a16="http://schemas.microsoft.com/office/drawing/2014/main" id="{FA22B4A8-4FA2-9B48-81F5-C1E6D4E2DDF7}"/>
                </a:ext>
              </a:extLst>
            </p:cNvPr>
            <p:cNvSpPr>
              <a:spLocks noChangeArrowheads="1"/>
            </p:cNvSpPr>
            <p:nvPr/>
          </p:nvSpPr>
          <p:spPr bwMode="auto">
            <a:xfrm>
              <a:off x="2787" y="2170"/>
              <a:ext cx="160"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Q</a:t>
              </a:r>
            </a:p>
          </p:txBody>
        </p:sp>
        <p:sp>
          <p:nvSpPr>
            <p:cNvPr id="29737" name="Rectangle 293">
              <a:extLst>
                <a:ext uri="{FF2B5EF4-FFF2-40B4-BE49-F238E27FC236}">
                  <a16:creationId xmlns:a16="http://schemas.microsoft.com/office/drawing/2014/main" id="{3CAC80AC-8217-4744-8854-8D138E5028AF}"/>
                </a:ext>
              </a:extLst>
            </p:cNvPr>
            <p:cNvSpPr>
              <a:spLocks noChangeArrowheads="1"/>
            </p:cNvSpPr>
            <p:nvPr/>
          </p:nvSpPr>
          <p:spPr bwMode="auto">
            <a:xfrm>
              <a:off x="291" y="3558"/>
              <a:ext cx="152"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lnSpc>
                  <a:spcPts val="1600"/>
                </a:lnSpc>
                <a:defRPr/>
              </a:pPr>
              <a:r>
                <a:rPr lang="en-US" altLang="ko-KR" sz="1600">
                  <a:solidFill>
                    <a:srgbClr val="000000"/>
                  </a:solidFill>
                  <a:latin typeface="Tahoma" charset="0"/>
                  <a:ea typeface="굴림" charset="-127"/>
                </a:rPr>
                <a:t>D</a:t>
              </a:r>
            </a:p>
          </p:txBody>
        </p:sp>
        <p:sp>
          <p:nvSpPr>
            <p:cNvPr id="29738" name="Rectangle 294">
              <a:extLst>
                <a:ext uri="{FF2B5EF4-FFF2-40B4-BE49-F238E27FC236}">
                  <a16:creationId xmlns:a16="http://schemas.microsoft.com/office/drawing/2014/main" id="{8CA3F721-92C0-B342-88B9-220BEFB8BA72}"/>
                </a:ext>
              </a:extLst>
            </p:cNvPr>
            <p:cNvSpPr>
              <a:spLocks noChangeArrowheads="1"/>
            </p:cNvSpPr>
            <p:nvPr/>
          </p:nvSpPr>
          <p:spPr bwMode="auto">
            <a:xfrm>
              <a:off x="0" y="2465"/>
              <a:ext cx="44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lnSpc>
                  <a:spcPts val="1600"/>
                </a:lnSpc>
                <a:defRPr/>
              </a:pPr>
              <a:r>
                <a:rPr lang="en-US" altLang="ko-KR" sz="1600">
                  <a:solidFill>
                    <a:srgbClr val="000000"/>
                  </a:solidFill>
                  <a:latin typeface="Tahoma" charset="0"/>
                  <a:ea typeface="굴림" charset="-127"/>
                </a:rPr>
                <a:t>Clk=0</a:t>
              </a:r>
            </a:p>
          </p:txBody>
        </p:sp>
        <p:sp>
          <p:nvSpPr>
            <p:cNvPr id="29739" name="Rectangle 295">
              <a:extLst>
                <a:ext uri="{FF2B5EF4-FFF2-40B4-BE49-F238E27FC236}">
                  <a16:creationId xmlns:a16="http://schemas.microsoft.com/office/drawing/2014/main" id="{8358611B-2B57-C546-A386-5B622498BF73}"/>
                </a:ext>
              </a:extLst>
            </p:cNvPr>
            <p:cNvSpPr>
              <a:spLocks noChangeArrowheads="1"/>
            </p:cNvSpPr>
            <p:nvPr/>
          </p:nvSpPr>
          <p:spPr bwMode="auto">
            <a:xfrm>
              <a:off x="1721" y="2053"/>
              <a:ext cx="152"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R</a:t>
              </a:r>
            </a:p>
          </p:txBody>
        </p:sp>
        <p:sp>
          <p:nvSpPr>
            <p:cNvPr id="29740" name="Rectangle 296">
              <a:extLst>
                <a:ext uri="{FF2B5EF4-FFF2-40B4-BE49-F238E27FC236}">
                  <a16:creationId xmlns:a16="http://schemas.microsoft.com/office/drawing/2014/main" id="{309FFF95-181E-414C-8474-54337CED2D7E}"/>
                </a:ext>
              </a:extLst>
            </p:cNvPr>
            <p:cNvSpPr>
              <a:spLocks noChangeArrowheads="1"/>
            </p:cNvSpPr>
            <p:nvPr/>
          </p:nvSpPr>
          <p:spPr bwMode="auto">
            <a:xfrm>
              <a:off x="1731" y="2787"/>
              <a:ext cx="152"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S</a:t>
              </a:r>
            </a:p>
          </p:txBody>
        </p:sp>
        <p:sp>
          <p:nvSpPr>
            <p:cNvPr id="29741" name="Rectangle 297">
              <a:extLst>
                <a:ext uri="{FF2B5EF4-FFF2-40B4-BE49-F238E27FC236}">
                  <a16:creationId xmlns:a16="http://schemas.microsoft.com/office/drawing/2014/main" id="{1044B374-5B10-374F-95FC-3C64577B4B48}"/>
                </a:ext>
              </a:extLst>
            </p:cNvPr>
            <p:cNvSpPr>
              <a:spLocks noChangeArrowheads="1"/>
            </p:cNvSpPr>
            <p:nvPr/>
          </p:nvSpPr>
          <p:spPr bwMode="auto">
            <a:xfrm>
              <a:off x="1897" y="3013"/>
              <a:ext cx="144"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D</a:t>
              </a:r>
            </a:p>
          </p:txBody>
        </p:sp>
        <p:sp>
          <p:nvSpPr>
            <p:cNvPr id="29742" name="Rectangle 298">
              <a:extLst>
                <a:ext uri="{FF2B5EF4-FFF2-40B4-BE49-F238E27FC236}">
                  <a16:creationId xmlns:a16="http://schemas.microsoft.com/office/drawing/2014/main" id="{E4C6BC7B-A719-E14E-AA7C-DF87AFFD2107}"/>
                </a:ext>
              </a:extLst>
            </p:cNvPr>
            <p:cNvSpPr>
              <a:spLocks noChangeArrowheads="1"/>
            </p:cNvSpPr>
            <p:nvPr/>
          </p:nvSpPr>
          <p:spPr bwMode="auto">
            <a:xfrm>
              <a:off x="1894" y="3503"/>
              <a:ext cx="192"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D’</a:t>
              </a:r>
            </a:p>
          </p:txBody>
        </p:sp>
        <p:sp>
          <p:nvSpPr>
            <p:cNvPr id="29743" name="Rectangle 299">
              <a:extLst>
                <a:ext uri="{FF2B5EF4-FFF2-40B4-BE49-F238E27FC236}">
                  <a16:creationId xmlns:a16="http://schemas.microsoft.com/office/drawing/2014/main" id="{489374B7-5798-9A4B-A723-0832AEE3EA97}"/>
                </a:ext>
              </a:extLst>
            </p:cNvPr>
            <p:cNvSpPr>
              <a:spLocks noChangeArrowheads="1"/>
            </p:cNvSpPr>
            <p:nvPr/>
          </p:nvSpPr>
          <p:spPr bwMode="auto">
            <a:xfrm>
              <a:off x="1887" y="1810"/>
              <a:ext cx="144"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D’</a:t>
              </a:r>
            </a:p>
          </p:txBody>
        </p:sp>
        <p:sp>
          <p:nvSpPr>
            <p:cNvPr id="29744" name="Rectangle 300">
              <a:extLst>
                <a:ext uri="{FF2B5EF4-FFF2-40B4-BE49-F238E27FC236}">
                  <a16:creationId xmlns:a16="http://schemas.microsoft.com/office/drawing/2014/main" id="{F8633689-2AA5-4442-AA0A-06B41455EE32}"/>
                </a:ext>
              </a:extLst>
            </p:cNvPr>
            <p:cNvSpPr>
              <a:spLocks noChangeArrowheads="1"/>
            </p:cNvSpPr>
            <p:nvPr/>
          </p:nvSpPr>
          <p:spPr bwMode="auto">
            <a:xfrm>
              <a:off x="560" y="1282"/>
              <a:ext cx="28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lnSpc>
                  <a:spcPts val="1600"/>
                </a:lnSpc>
                <a:defRPr/>
              </a:pPr>
              <a:r>
                <a:rPr lang="en-US" altLang="ko-KR" sz="1600">
                  <a:solidFill>
                    <a:srgbClr val="000000"/>
                  </a:solidFill>
                  <a:latin typeface="Tahoma" charset="0"/>
                  <a:ea typeface="굴림" charset="-127"/>
                </a:rPr>
                <a:t>D’</a:t>
              </a:r>
            </a:p>
          </p:txBody>
        </p:sp>
        <p:sp>
          <p:nvSpPr>
            <p:cNvPr id="29745" name="Rectangle 301">
              <a:extLst>
                <a:ext uri="{FF2B5EF4-FFF2-40B4-BE49-F238E27FC236}">
                  <a16:creationId xmlns:a16="http://schemas.microsoft.com/office/drawing/2014/main" id="{3FA763AA-222E-F74E-94D1-F81DAD2870AF}"/>
                </a:ext>
              </a:extLst>
            </p:cNvPr>
            <p:cNvSpPr>
              <a:spLocks noChangeArrowheads="1"/>
            </p:cNvSpPr>
            <p:nvPr/>
          </p:nvSpPr>
          <p:spPr bwMode="auto">
            <a:xfrm>
              <a:off x="1870" y="1321"/>
              <a:ext cx="20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800"/>
                </a:lnSpc>
                <a:defRPr/>
              </a:pPr>
              <a:r>
                <a:rPr lang="en-US" altLang="ko-KR" sz="1600">
                  <a:solidFill>
                    <a:srgbClr val="000000"/>
                  </a:solidFill>
                  <a:latin typeface="Tahoma" charset="0"/>
                  <a:ea typeface="굴림" charset="-127"/>
                </a:rPr>
                <a:t>D</a:t>
              </a:r>
            </a:p>
          </p:txBody>
        </p:sp>
      </p:grpSp>
      <p:sp>
        <p:nvSpPr>
          <p:cNvPr id="29703" name="Rectangle 9">
            <a:extLst>
              <a:ext uri="{FF2B5EF4-FFF2-40B4-BE49-F238E27FC236}">
                <a16:creationId xmlns:a16="http://schemas.microsoft.com/office/drawing/2014/main" id="{549BCB0C-32F5-F946-966B-AB0C3FFDE05F}"/>
              </a:ext>
            </a:extLst>
          </p:cNvPr>
          <p:cNvSpPr>
            <a:spLocks noChangeArrowheads="1"/>
          </p:cNvSpPr>
          <p:nvPr/>
        </p:nvSpPr>
        <p:spPr bwMode="auto">
          <a:xfrm>
            <a:off x="141288" y="5599113"/>
            <a:ext cx="4049712" cy="31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ts val="1800"/>
              </a:lnSpc>
              <a:defRPr/>
            </a:pPr>
            <a:r>
              <a:rPr lang="en-US" altLang="ko-KR" sz="1600">
                <a:solidFill>
                  <a:srgbClr val="000000"/>
                </a:solidFill>
                <a:latin typeface="Tahoma" charset="0"/>
                <a:ea typeface="굴림" charset="-127"/>
              </a:rPr>
              <a:t>when clock goes high-to-low data is latched</a:t>
            </a:r>
          </a:p>
        </p:txBody>
      </p:sp>
      <p:sp>
        <p:nvSpPr>
          <p:cNvPr id="29704" name="Rectangle 10">
            <a:extLst>
              <a:ext uri="{FF2B5EF4-FFF2-40B4-BE49-F238E27FC236}">
                <a16:creationId xmlns:a16="http://schemas.microsoft.com/office/drawing/2014/main" id="{BD9A6748-D77F-1144-85DC-280F9F544D2E}"/>
              </a:ext>
            </a:extLst>
          </p:cNvPr>
          <p:cNvSpPr>
            <a:spLocks noChangeArrowheads="1"/>
          </p:cNvSpPr>
          <p:nvPr/>
        </p:nvSpPr>
        <p:spPr bwMode="auto">
          <a:xfrm>
            <a:off x="5372100" y="5619750"/>
            <a:ext cx="31115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ts val="1800"/>
              </a:lnSpc>
              <a:defRPr/>
            </a:pPr>
            <a:r>
              <a:rPr lang="en-US" altLang="ko-KR" sz="1600">
                <a:solidFill>
                  <a:srgbClr val="000000"/>
                </a:solidFill>
                <a:latin typeface="Tahoma" charset="0"/>
                <a:ea typeface="굴림" charset="-127"/>
              </a:rPr>
              <a:t>when clock is low, data is held</a:t>
            </a:r>
          </a:p>
        </p:txBody>
      </p:sp>
      <p:grpSp>
        <p:nvGrpSpPr>
          <p:cNvPr id="154633" name="Group 318">
            <a:extLst>
              <a:ext uri="{FF2B5EF4-FFF2-40B4-BE49-F238E27FC236}">
                <a16:creationId xmlns:a16="http://schemas.microsoft.com/office/drawing/2014/main" id="{C65E13F6-CF25-8F4B-AB74-B555F3602627}"/>
              </a:ext>
            </a:extLst>
          </p:cNvPr>
          <p:cNvGrpSpPr>
            <a:grpSpLocks/>
          </p:cNvGrpSpPr>
          <p:nvPr/>
        </p:nvGrpSpPr>
        <p:grpSpPr bwMode="auto">
          <a:xfrm>
            <a:off x="4592638" y="1243013"/>
            <a:ext cx="4678362" cy="4419600"/>
            <a:chOff x="2893" y="1104"/>
            <a:chExt cx="2947" cy="2784"/>
          </a:xfrm>
        </p:grpSpPr>
        <p:pic>
          <p:nvPicPr>
            <p:cNvPr id="29724" name="Picture 303">
              <a:extLst>
                <a:ext uri="{FF2B5EF4-FFF2-40B4-BE49-F238E27FC236}">
                  <a16:creationId xmlns:a16="http://schemas.microsoft.com/office/drawing/2014/main" id="{B18F0482-5F32-DC4B-BBEE-6AC677331FCA}"/>
                </a:ext>
              </a:extLst>
            </p:cNvPr>
            <p:cNvPicPr>
              <a:picLocks noChangeAspect="1" noChangeArrowheads="1"/>
            </p:cNvPicPr>
            <p:nvPr/>
          </p:nvPicPr>
          <p:blipFill>
            <a:blip r:embed="rId3"/>
            <a:srcRect b="1764"/>
            <a:stretch>
              <a:fillRect/>
            </a:stretch>
          </p:blipFill>
          <p:spPr bwMode="auto">
            <a:xfrm>
              <a:off x="3227" y="1104"/>
              <a:ext cx="2534" cy="2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9725" name="Rectangle 306">
              <a:extLst>
                <a:ext uri="{FF2B5EF4-FFF2-40B4-BE49-F238E27FC236}">
                  <a16:creationId xmlns:a16="http://schemas.microsoft.com/office/drawing/2014/main" id="{39C388B7-9A39-4A43-A46A-5CC111D68CAA}"/>
                </a:ext>
              </a:extLst>
            </p:cNvPr>
            <p:cNvSpPr>
              <a:spLocks noChangeArrowheads="1"/>
            </p:cNvSpPr>
            <p:nvPr/>
          </p:nvSpPr>
          <p:spPr bwMode="auto">
            <a:xfrm>
              <a:off x="5680" y="2170"/>
              <a:ext cx="160"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Q</a:t>
              </a:r>
            </a:p>
          </p:txBody>
        </p:sp>
        <p:sp>
          <p:nvSpPr>
            <p:cNvPr id="29726" name="Rectangle 307">
              <a:extLst>
                <a:ext uri="{FF2B5EF4-FFF2-40B4-BE49-F238E27FC236}">
                  <a16:creationId xmlns:a16="http://schemas.microsoft.com/office/drawing/2014/main" id="{A94EF964-0879-6842-8A0F-A8CE83A8F7E8}"/>
                </a:ext>
              </a:extLst>
            </p:cNvPr>
            <p:cNvSpPr>
              <a:spLocks noChangeArrowheads="1"/>
            </p:cNvSpPr>
            <p:nvPr/>
          </p:nvSpPr>
          <p:spPr bwMode="auto">
            <a:xfrm>
              <a:off x="3184" y="3558"/>
              <a:ext cx="152"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lnSpc>
                  <a:spcPts val="1600"/>
                </a:lnSpc>
                <a:defRPr/>
              </a:pPr>
              <a:r>
                <a:rPr lang="en-US" altLang="ko-KR" sz="1600">
                  <a:solidFill>
                    <a:srgbClr val="000000"/>
                  </a:solidFill>
                  <a:latin typeface="Tahoma" charset="0"/>
                  <a:ea typeface="굴림" charset="-127"/>
                </a:rPr>
                <a:t>new D</a:t>
              </a:r>
            </a:p>
          </p:txBody>
        </p:sp>
        <p:sp>
          <p:nvSpPr>
            <p:cNvPr id="29727" name="Rectangle 308">
              <a:extLst>
                <a:ext uri="{FF2B5EF4-FFF2-40B4-BE49-F238E27FC236}">
                  <a16:creationId xmlns:a16="http://schemas.microsoft.com/office/drawing/2014/main" id="{D8419C26-E2F2-6F43-824D-7E7AED3FD794}"/>
                </a:ext>
              </a:extLst>
            </p:cNvPr>
            <p:cNvSpPr>
              <a:spLocks noChangeArrowheads="1"/>
            </p:cNvSpPr>
            <p:nvPr/>
          </p:nvSpPr>
          <p:spPr bwMode="auto">
            <a:xfrm>
              <a:off x="2893" y="2465"/>
              <a:ext cx="44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lnSpc>
                  <a:spcPts val="1600"/>
                </a:lnSpc>
                <a:defRPr/>
              </a:pPr>
              <a:r>
                <a:rPr lang="en-US" altLang="ko-KR" sz="1600">
                  <a:solidFill>
                    <a:srgbClr val="000000"/>
                  </a:solidFill>
                  <a:latin typeface="Tahoma" charset="0"/>
                  <a:ea typeface="굴림" charset="-127"/>
                </a:rPr>
                <a:t>Clk=0</a:t>
              </a:r>
            </a:p>
          </p:txBody>
        </p:sp>
        <p:sp>
          <p:nvSpPr>
            <p:cNvPr id="29728" name="Rectangle 309">
              <a:extLst>
                <a:ext uri="{FF2B5EF4-FFF2-40B4-BE49-F238E27FC236}">
                  <a16:creationId xmlns:a16="http://schemas.microsoft.com/office/drawing/2014/main" id="{6B47E476-52D3-B043-B2FF-A6C7F542F9E8}"/>
                </a:ext>
              </a:extLst>
            </p:cNvPr>
            <p:cNvSpPr>
              <a:spLocks noChangeArrowheads="1"/>
            </p:cNvSpPr>
            <p:nvPr/>
          </p:nvSpPr>
          <p:spPr bwMode="auto">
            <a:xfrm>
              <a:off x="4614" y="2053"/>
              <a:ext cx="152"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R</a:t>
              </a:r>
            </a:p>
          </p:txBody>
        </p:sp>
        <p:sp>
          <p:nvSpPr>
            <p:cNvPr id="29729" name="Rectangle 310">
              <a:extLst>
                <a:ext uri="{FF2B5EF4-FFF2-40B4-BE49-F238E27FC236}">
                  <a16:creationId xmlns:a16="http://schemas.microsoft.com/office/drawing/2014/main" id="{A0F60ADD-FC78-454D-806E-1EC7805B22CC}"/>
                </a:ext>
              </a:extLst>
            </p:cNvPr>
            <p:cNvSpPr>
              <a:spLocks noChangeArrowheads="1"/>
            </p:cNvSpPr>
            <p:nvPr/>
          </p:nvSpPr>
          <p:spPr bwMode="auto">
            <a:xfrm>
              <a:off x="4624" y="2787"/>
              <a:ext cx="152"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S</a:t>
              </a:r>
            </a:p>
          </p:txBody>
        </p:sp>
        <p:sp>
          <p:nvSpPr>
            <p:cNvPr id="29730" name="Rectangle 311">
              <a:extLst>
                <a:ext uri="{FF2B5EF4-FFF2-40B4-BE49-F238E27FC236}">
                  <a16:creationId xmlns:a16="http://schemas.microsoft.com/office/drawing/2014/main" id="{81DA0335-2324-6D44-8999-88C13A2C6699}"/>
                </a:ext>
              </a:extLst>
            </p:cNvPr>
            <p:cNvSpPr>
              <a:spLocks noChangeArrowheads="1"/>
            </p:cNvSpPr>
            <p:nvPr/>
          </p:nvSpPr>
          <p:spPr bwMode="auto">
            <a:xfrm>
              <a:off x="4790" y="3013"/>
              <a:ext cx="144"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D</a:t>
              </a:r>
            </a:p>
          </p:txBody>
        </p:sp>
        <p:sp>
          <p:nvSpPr>
            <p:cNvPr id="29731" name="Rectangle 312">
              <a:extLst>
                <a:ext uri="{FF2B5EF4-FFF2-40B4-BE49-F238E27FC236}">
                  <a16:creationId xmlns:a16="http://schemas.microsoft.com/office/drawing/2014/main" id="{EBB69768-3454-CB4B-B948-9D2B1C4512E8}"/>
                </a:ext>
              </a:extLst>
            </p:cNvPr>
            <p:cNvSpPr>
              <a:spLocks noChangeArrowheads="1"/>
            </p:cNvSpPr>
            <p:nvPr/>
          </p:nvSpPr>
          <p:spPr bwMode="auto">
            <a:xfrm>
              <a:off x="4787" y="3503"/>
              <a:ext cx="192"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D’</a:t>
              </a:r>
            </a:p>
          </p:txBody>
        </p:sp>
        <p:sp>
          <p:nvSpPr>
            <p:cNvPr id="29732" name="Rectangle 313">
              <a:extLst>
                <a:ext uri="{FF2B5EF4-FFF2-40B4-BE49-F238E27FC236}">
                  <a16:creationId xmlns:a16="http://schemas.microsoft.com/office/drawing/2014/main" id="{56909E0D-F789-554E-9C37-98266C241796}"/>
                </a:ext>
              </a:extLst>
            </p:cNvPr>
            <p:cNvSpPr>
              <a:spLocks noChangeArrowheads="1"/>
            </p:cNvSpPr>
            <p:nvPr/>
          </p:nvSpPr>
          <p:spPr bwMode="auto">
            <a:xfrm>
              <a:off x="4780" y="1810"/>
              <a:ext cx="144"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D’</a:t>
              </a:r>
            </a:p>
          </p:txBody>
        </p:sp>
        <p:sp>
          <p:nvSpPr>
            <p:cNvPr id="29733" name="Rectangle 314">
              <a:extLst>
                <a:ext uri="{FF2B5EF4-FFF2-40B4-BE49-F238E27FC236}">
                  <a16:creationId xmlns:a16="http://schemas.microsoft.com/office/drawing/2014/main" id="{C03867FD-A48D-3148-8423-765B78CD4A45}"/>
                </a:ext>
              </a:extLst>
            </p:cNvPr>
            <p:cNvSpPr>
              <a:spLocks noChangeArrowheads="1"/>
            </p:cNvSpPr>
            <p:nvPr/>
          </p:nvSpPr>
          <p:spPr bwMode="auto">
            <a:xfrm>
              <a:off x="3453" y="1282"/>
              <a:ext cx="28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lnSpc>
                  <a:spcPts val="1600"/>
                </a:lnSpc>
                <a:defRPr/>
              </a:pPr>
              <a:r>
                <a:rPr lang="en-US" altLang="ko-KR" sz="1600">
                  <a:solidFill>
                    <a:srgbClr val="000000"/>
                  </a:solidFill>
                  <a:latin typeface="Tahoma" charset="0"/>
                  <a:ea typeface="굴림" charset="-127"/>
                </a:rPr>
                <a:t>D’</a:t>
              </a:r>
            </a:p>
          </p:txBody>
        </p:sp>
        <p:sp>
          <p:nvSpPr>
            <p:cNvPr id="29734" name="Rectangle 315">
              <a:extLst>
                <a:ext uri="{FF2B5EF4-FFF2-40B4-BE49-F238E27FC236}">
                  <a16:creationId xmlns:a16="http://schemas.microsoft.com/office/drawing/2014/main" id="{44F0313C-BA0B-544A-8B84-39F875627B29}"/>
                </a:ext>
              </a:extLst>
            </p:cNvPr>
            <p:cNvSpPr>
              <a:spLocks noChangeArrowheads="1"/>
            </p:cNvSpPr>
            <p:nvPr/>
          </p:nvSpPr>
          <p:spPr bwMode="auto">
            <a:xfrm>
              <a:off x="4763" y="1321"/>
              <a:ext cx="208"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800"/>
                </a:lnSpc>
                <a:defRPr/>
              </a:pPr>
              <a:r>
                <a:rPr lang="en-US" altLang="ko-KR" sz="1600">
                  <a:solidFill>
                    <a:srgbClr val="000000"/>
                  </a:solidFill>
                  <a:latin typeface="Tahoma" charset="0"/>
                  <a:ea typeface="굴림" charset="-127"/>
                </a:rPr>
                <a:t>D</a:t>
              </a:r>
            </a:p>
          </p:txBody>
        </p:sp>
      </p:grpSp>
      <p:sp>
        <p:nvSpPr>
          <p:cNvPr id="29706" name="Rectangle 316">
            <a:extLst>
              <a:ext uri="{FF2B5EF4-FFF2-40B4-BE49-F238E27FC236}">
                <a16:creationId xmlns:a16="http://schemas.microsoft.com/office/drawing/2014/main" id="{3D88C44E-562F-7D47-86F4-9F617F673833}"/>
              </a:ext>
            </a:extLst>
          </p:cNvPr>
          <p:cNvSpPr>
            <a:spLocks noChangeArrowheads="1"/>
          </p:cNvSpPr>
          <p:nvPr/>
        </p:nvSpPr>
        <p:spPr bwMode="auto">
          <a:xfrm>
            <a:off x="4191000" y="5357813"/>
            <a:ext cx="186848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solidFill>
                  <a:srgbClr val="000000"/>
                </a:solidFill>
                <a:latin typeface="Tahoma" charset="0"/>
                <a:ea typeface="굴림" charset="-127"/>
              </a:rPr>
              <a:t>new D = </a:t>
            </a:r>
            <a:r>
              <a:rPr lang="en-US" altLang="ko-KR" sz="1600">
                <a:solidFill>
                  <a:srgbClr val="FF0000"/>
                </a:solidFill>
                <a:latin typeface="Tahoma" charset="0"/>
                <a:ea typeface="굴림" charset="-127"/>
              </a:rPr>
              <a:t>1</a:t>
            </a:r>
            <a:r>
              <a:rPr lang="en-US" altLang="ko-KR" sz="1600">
                <a:solidFill>
                  <a:srgbClr val="000000"/>
                </a:solidFill>
                <a:latin typeface="Tahoma" charset="0"/>
                <a:ea typeface="굴림" charset="-127"/>
              </a:rPr>
              <a:t> </a:t>
            </a:r>
            <a:r>
              <a:rPr lang="en-US" altLang="ko-KR" sz="1600">
                <a:solidFill>
                  <a:srgbClr val="000000"/>
                </a:solidFill>
                <a:latin typeface="Tahoma" charset="0"/>
                <a:ea typeface="굴림" charset="-127"/>
                <a:sym typeface="Symbol" charset="2"/>
              </a:rPr>
              <a:t></a:t>
            </a:r>
            <a:r>
              <a:rPr lang="en-US" altLang="ko-KR" sz="1600">
                <a:solidFill>
                  <a:srgbClr val="000000"/>
                </a:solidFill>
                <a:latin typeface="Tahoma" charset="0"/>
                <a:ea typeface="굴림" charset="-127"/>
              </a:rPr>
              <a:t> old D</a:t>
            </a:r>
          </a:p>
        </p:txBody>
      </p:sp>
      <p:sp>
        <p:nvSpPr>
          <p:cNvPr id="154635" name="TextBox 1">
            <a:extLst>
              <a:ext uri="{FF2B5EF4-FFF2-40B4-BE49-F238E27FC236}">
                <a16:creationId xmlns:a16="http://schemas.microsoft.com/office/drawing/2014/main" id="{09FAD4A7-A725-4145-931F-3339CBED1500}"/>
              </a:ext>
            </a:extLst>
          </p:cNvPr>
          <p:cNvSpPr txBox="1">
            <a:spLocks noChangeArrowheads="1"/>
          </p:cNvSpPr>
          <p:nvPr/>
        </p:nvSpPr>
        <p:spPr bwMode="auto">
          <a:xfrm>
            <a:off x="7786688" y="4141788"/>
            <a:ext cx="338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400" b="1">
                <a:solidFill>
                  <a:srgbClr val="0000FF"/>
                </a:solidFill>
                <a:latin typeface="Times New Roman" panose="02020603050405020304" pitchFamily="18" charset="0"/>
                <a:ea typeface="굴림" panose="020B0600000101010101" pitchFamily="34" charset="-127"/>
              </a:rPr>
              <a:t>0</a:t>
            </a:r>
            <a:endParaRPr lang="ko-KR" altLang="en-US" sz="2400" b="1">
              <a:solidFill>
                <a:srgbClr val="0000FF"/>
              </a:solidFill>
              <a:latin typeface="Times New Roman" panose="02020603050405020304" pitchFamily="18" charset="0"/>
              <a:ea typeface="굴림" panose="020B0600000101010101" pitchFamily="34" charset="-127"/>
            </a:endParaRPr>
          </a:p>
        </p:txBody>
      </p:sp>
      <p:sp>
        <p:nvSpPr>
          <p:cNvPr id="154636" name="TextBox 32">
            <a:extLst>
              <a:ext uri="{FF2B5EF4-FFF2-40B4-BE49-F238E27FC236}">
                <a16:creationId xmlns:a16="http://schemas.microsoft.com/office/drawing/2014/main" id="{1FD9758E-5A89-2647-BA86-85094EA7608D}"/>
              </a:ext>
            </a:extLst>
          </p:cNvPr>
          <p:cNvSpPr txBox="1">
            <a:spLocks noChangeArrowheads="1"/>
          </p:cNvSpPr>
          <p:nvPr/>
        </p:nvSpPr>
        <p:spPr bwMode="auto">
          <a:xfrm>
            <a:off x="7751763" y="1454150"/>
            <a:ext cx="338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400" b="1">
                <a:solidFill>
                  <a:srgbClr val="0000FF"/>
                </a:solidFill>
                <a:latin typeface="Times New Roman" panose="02020603050405020304" pitchFamily="18" charset="0"/>
                <a:ea typeface="굴림" panose="020B0600000101010101" pitchFamily="34" charset="-127"/>
              </a:rPr>
              <a:t>0</a:t>
            </a:r>
            <a:endParaRPr lang="ko-KR" altLang="en-US" sz="2400" b="1">
              <a:solidFill>
                <a:srgbClr val="0000FF"/>
              </a:solidFill>
              <a:latin typeface="Times New Roman" panose="02020603050405020304" pitchFamily="18" charset="0"/>
              <a:ea typeface="굴림" panose="020B0600000101010101" pitchFamily="34" charset="-127"/>
            </a:endParaRPr>
          </a:p>
        </p:txBody>
      </p:sp>
      <p:sp>
        <p:nvSpPr>
          <p:cNvPr id="154637" name="TextBox 33">
            <a:extLst>
              <a:ext uri="{FF2B5EF4-FFF2-40B4-BE49-F238E27FC236}">
                <a16:creationId xmlns:a16="http://schemas.microsoft.com/office/drawing/2014/main" id="{84E8DEEB-61B4-8743-81F3-D55225711651}"/>
              </a:ext>
            </a:extLst>
          </p:cNvPr>
          <p:cNvSpPr txBox="1">
            <a:spLocks noChangeArrowheads="1"/>
          </p:cNvSpPr>
          <p:nvPr/>
        </p:nvSpPr>
        <p:spPr bwMode="auto">
          <a:xfrm>
            <a:off x="7781925" y="2232025"/>
            <a:ext cx="338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400" b="1">
                <a:solidFill>
                  <a:srgbClr val="0000FF"/>
                </a:solidFill>
                <a:latin typeface="Times New Roman" panose="02020603050405020304" pitchFamily="18" charset="0"/>
                <a:ea typeface="굴림" panose="020B0600000101010101" pitchFamily="34" charset="-127"/>
              </a:rPr>
              <a:t>1</a:t>
            </a:r>
            <a:endParaRPr lang="ko-KR" altLang="en-US" sz="2400" b="1">
              <a:solidFill>
                <a:srgbClr val="0000FF"/>
              </a:solidFill>
              <a:latin typeface="Times New Roman" panose="02020603050405020304" pitchFamily="18" charset="0"/>
              <a:ea typeface="굴림" panose="020B0600000101010101" pitchFamily="34" charset="-127"/>
            </a:endParaRPr>
          </a:p>
        </p:txBody>
      </p:sp>
      <p:sp>
        <p:nvSpPr>
          <p:cNvPr id="154638" name="TextBox 34">
            <a:extLst>
              <a:ext uri="{FF2B5EF4-FFF2-40B4-BE49-F238E27FC236}">
                <a16:creationId xmlns:a16="http://schemas.microsoft.com/office/drawing/2014/main" id="{EFDD7EB2-80DD-5844-8E73-4273CAC6B8FA}"/>
              </a:ext>
            </a:extLst>
          </p:cNvPr>
          <p:cNvSpPr txBox="1">
            <a:spLocks noChangeArrowheads="1"/>
          </p:cNvSpPr>
          <p:nvPr/>
        </p:nvSpPr>
        <p:spPr bwMode="auto">
          <a:xfrm>
            <a:off x="7804150" y="4875213"/>
            <a:ext cx="793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400" b="1">
                <a:solidFill>
                  <a:srgbClr val="0000FF"/>
                </a:solidFill>
                <a:latin typeface="Times New Roman" panose="02020603050405020304" pitchFamily="18" charset="0"/>
                <a:ea typeface="굴림" panose="020B0600000101010101" pitchFamily="34" charset="-127"/>
              </a:rPr>
              <a:t>1</a:t>
            </a:r>
            <a:r>
              <a:rPr lang="en-US" altLang="ko-KR" sz="2400" b="1">
                <a:solidFill>
                  <a:srgbClr val="FF0000"/>
                </a:solidFill>
                <a:latin typeface="Times New Roman" panose="02020603050405020304" pitchFamily="18" charset="0"/>
                <a:ea typeface="굴림" panose="020B0600000101010101" pitchFamily="34" charset="-127"/>
                <a:sym typeface="Wingdings" pitchFamily="2" charset="2"/>
              </a:rPr>
              <a:t>0</a:t>
            </a:r>
            <a:endParaRPr lang="ko-KR" altLang="en-US" sz="2400" b="1">
              <a:solidFill>
                <a:srgbClr val="FF0000"/>
              </a:solidFill>
              <a:latin typeface="Times New Roman" panose="02020603050405020304" pitchFamily="18" charset="0"/>
              <a:ea typeface="굴림" panose="020B0600000101010101" pitchFamily="34" charset="-127"/>
            </a:endParaRPr>
          </a:p>
        </p:txBody>
      </p:sp>
      <p:sp>
        <p:nvSpPr>
          <p:cNvPr id="154639" name="TextBox 35">
            <a:extLst>
              <a:ext uri="{FF2B5EF4-FFF2-40B4-BE49-F238E27FC236}">
                <a16:creationId xmlns:a16="http://schemas.microsoft.com/office/drawing/2014/main" id="{9E253F67-2F43-5445-924B-BCF3080B8313}"/>
              </a:ext>
            </a:extLst>
          </p:cNvPr>
          <p:cNvSpPr txBox="1">
            <a:spLocks noChangeArrowheads="1"/>
          </p:cNvSpPr>
          <p:nvPr/>
        </p:nvSpPr>
        <p:spPr bwMode="auto">
          <a:xfrm>
            <a:off x="6015038" y="4367213"/>
            <a:ext cx="3381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400" b="1">
                <a:solidFill>
                  <a:srgbClr val="FF0000"/>
                </a:solidFill>
                <a:latin typeface="Times New Roman" panose="02020603050405020304" pitchFamily="18" charset="0"/>
                <a:ea typeface="굴림" panose="020B0600000101010101" pitchFamily="34" charset="-127"/>
              </a:rPr>
              <a:t>0</a:t>
            </a:r>
            <a:endParaRPr lang="ko-KR" altLang="en-US" sz="2400" b="1">
              <a:solidFill>
                <a:srgbClr val="FF0000"/>
              </a:solidFill>
              <a:latin typeface="Times New Roman" panose="02020603050405020304" pitchFamily="18" charset="0"/>
              <a:ea typeface="굴림" panose="020B0600000101010101" pitchFamily="34" charset="-127"/>
            </a:endParaRPr>
          </a:p>
        </p:txBody>
      </p:sp>
      <p:sp>
        <p:nvSpPr>
          <p:cNvPr id="154640" name="TextBox 36">
            <a:extLst>
              <a:ext uri="{FF2B5EF4-FFF2-40B4-BE49-F238E27FC236}">
                <a16:creationId xmlns:a16="http://schemas.microsoft.com/office/drawing/2014/main" id="{ECC1A2DF-AD5F-024C-B821-5AEB6C87C1A2}"/>
              </a:ext>
            </a:extLst>
          </p:cNvPr>
          <p:cNvSpPr txBox="1">
            <a:spLocks noChangeArrowheads="1"/>
          </p:cNvSpPr>
          <p:nvPr/>
        </p:nvSpPr>
        <p:spPr bwMode="auto">
          <a:xfrm>
            <a:off x="6038850" y="1581150"/>
            <a:ext cx="338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400" b="1">
                <a:solidFill>
                  <a:srgbClr val="0000FF"/>
                </a:solidFill>
                <a:latin typeface="Times New Roman" panose="02020603050405020304" pitchFamily="18" charset="0"/>
                <a:ea typeface="굴림" panose="020B0600000101010101" pitchFamily="34" charset="-127"/>
              </a:rPr>
              <a:t>1</a:t>
            </a:r>
            <a:endParaRPr lang="ko-KR" altLang="en-US" sz="2400" b="1">
              <a:solidFill>
                <a:srgbClr val="0000FF"/>
              </a:solidFill>
              <a:latin typeface="Times New Roman" panose="02020603050405020304" pitchFamily="18" charset="0"/>
              <a:ea typeface="굴림" panose="020B0600000101010101" pitchFamily="34" charset="-127"/>
            </a:endParaRPr>
          </a:p>
        </p:txBody>
      </p:sp>
      <p:sp>
        <p:nvSpPr>
          <p:cNvPr id="154641" name="TextBox 37">
            <a:extLst>
              <a:ext uri="{FF2B5EF4-FFF2-40B4-BE49-F238E27FC236}">
                <a16:creationId xmlns:a16="http://schemas.microsoft.com/office/drawing/2014/main" id="{8E543257-F22B-E34F-AF04-629936F59F2D}"/>
              </a:ext>
            </a:extLst>
          </p:cNvPr>
          <p:cNvSpPr txBox="1">
            <a:spLocks noChangeArrowheads="1"/>
          </p:cNvSpPr>
          <p:nvPr/>
        </p:nvSpPr>
        <p:spPr bwMode="auto">
          <a:xfrm>
            <a:off x="4873625" y="4714875"/>
            <a:ext cx="33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400" b="1">
                <a:solidFill>
                  <a:srgbClr val="FF0000"/>
                </a:solidFill>
                <a:latin typeface="Times New Roman" panose="02020603050405020304" pitchFamily="18" charset="0"/>
                <a:ea typeface="굴림" panose="020B0600000101010101" pitchFamily="34" charset="-127"/>
              </a:rPr>
              <a:t>1</a:t>
            </a:r>
            <a:endParaRPr lang="ko-KR" altLang="en-US" sz="2400" b="1">
              <a:solidFill>
                <a:srgbClr val="FF0000"/>
              </a:solidFill>
              <a:latin typeface="Times New Roman" panose="02020603050405020304" pitchFamily="18" charset="0"/>
              <a:ea typeface="굴림" panose="020B0600000101010101" pitchFamily="34" charset="-127"/>
            </a:endParaRPr>
          </a:p>
        </p:txBody>
      </p:sp>
      <p:sp>
        <p:nvSpPr>
          <p:cNvPr id="154642" name="TextBox 38">
            <a:extLst>
              <a:ext uri="{FF2B5EF4-FFF2-40B4-BE49-F238E27FC236}">
                <a16:creationId xmlns:a16="http://schemas.microsoft.com/office/drawing/2014/main" id="{27DBB7BC-614F-E541-A4E7-AA9044CB181E}"/>
              </a:ext>
            </a:extLst>
          </p:cNvPr>
          <p:cNvSpPr txBox="1">
            <a:spLocks noChangeArrowheads="1"/>
          </p:cNvSpPr>
          <p:nvPr/>
        </p:nvSpPr>
        <p:spPr bwMode="auto">
          <a:xfrm>
            <a:off x="3162300" y="4129088"/>
            <a:ext cx="338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400" b="1">
                <a:solidFill>
                  <a:srgbClr val="0000FF"/>
                </a:solidFill>
                <a:latin typeface="Times New Roman" panose="02020603050405020304" pitchFamily="18" charset="0"/>
                <a:ea typeface="굴림" panose="020B0600000101010101" pitchFamily="34" charset="-127"/>
              </a:rPr>
              <a:t>0</a:t>
            </a:r>
            <a:endParaRPr lang="ko-KR" altLang="en-US" sz="2400" b="1">
              <a:solidFill>
                <a:srgbClr val="0000FF"/>
              </a:solidFill>
              <a:latin typeface="Times New Roman" panose="02020603050405020304" pitchFamily="18" charset="0"/>
              <a:ea typeface="굴림" panose="020B0600000101010101" pitchFamily="34" charset="-127"/>
            </a:endParaRPr>
          </a:p>
        </p:txBody>
      </p:sp>
      <p:sp>
        <p:nvSpPr>
          <p:cNvPr id="154643" name="TextBox 39">
            <a:extLst>
              <a:ext uri="{FF2B5EF4-FFF2-40B4-BE49-F238E27FC236}">
                <a16:creationId xmlns:a16="http://schemas.microsoft.com/office/drawing/2014/main" id="{1809ED48-215A-304F-9DF2-81E510D9BF7E}"/>
              </a:ext>
            </a:extLst>
          </p:cNvPr>
          <p:cNvSpPr txBox="1">
            <a:spLocks noChangeArrowheads="1"/>
          </p:cNvSpPr>
          <p:nvPr/>
        </p:nvSpPr>
        <p:spPr bwMode="auto">
          <a:xfrm>
            <a:off x="3127375" y="1441450"/>
            <a:ext cx="3381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400" b="1">
                <a:solidFill>
                  <a:srgbClr val="0000FF"/>
                </a:solidFill>
                <a:latin typeface="Times New Roman" panose="02020603050405020304" pitchFamily="18" charset="0"/>
                <a:ea typeface="굴림" panose="020B0600000101010101" pitchFamily="34" charset="-127"/>
              </a:rPr>
              <a:t>0</a:t>
            </a:r>
            <a:endParaRPr lang="ko-KR" altLang="en-US" sz="2400" b="1">
              <a:solidFill>
                <a:srgbClr val="0000FF"/>
              </a:solidFill>
              <a:latin typeface="Times New Roman" panose="02020603050405020304" pitchFamily="18" charset="0"/>
              <a:ea typeface="굴림" panose="020B0600000101010101" pitchFamily="34" charset="-127"/>
            </a:endParaRPr>
          </a:p>
        </p:txBody>
      </p:sp>
      <p:sp>
        <p:nvSpPr>
          <p:cNvPr id="154644" name="TextBox 40">
            <a:extLst>
              <a:ext uri="{FF2B5EF4-FFF2-40B4-BE49-F238E27FC236}">
                <a16:creationId xmlns:a16="http://schemas.microsoft.com/office/drawing/2014/main" id="{208BB191-8899-624A-BAE5-286028A8D7A4}"/>
              </a:ext>
            </a:extLst>
          </p:cNvPr>
          <p:cNvSpPr txBox="1">
            <a:spLocks noChangeArrowheads="1"/>
          </p:cNvSpPr>
          <p:nvPr/>
        </p:nvSpPr>
        <p:spPr bwMode="auto">
          <a:xfrm>
            <a:off x="3155950" y="2219325"/>
            <a:ext cx="3397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400" b="1">
                <a:solidFill>
                  <a:srgbClr val="0000FF"/>
                </a:solidFill>
                <a:latin typeface="Times New Roman" panose="02020603050405020304" pitchFamily="18" charset="0"/>
                <a:ea typeface="굴림" panose="020B0600000101010101" pitchFamily="34" charset="-127"/>
              </a:rPr>
              <a:t>1</a:t>
            </a:r>
            <a:endParaRPr lang="ko-KR" altLang="en-US" sz="2400" b="1">
              <a:solidFill>
                <a:srgbClr val="0000FF"/>
              </a:solidFill>
              <a:latin typeface="Times New Roman" panose="02020603050405020304" pitchFamily="18" charset="0"/>
              <a:ea typeface="굴림" panose="020B0600000101010101" pitchFamily="34" charset="-127"/>
            </a:endParaRPr>
          </a:p>
        </p:txBody>
      </p:sp>
      <p:sp>
        <p:nvSpPr>
          <p:cNvPr id="154645" name="TextBox 41">
            <a:extLst>
              <a:ext uri="{FF2B5EF4-FFF2-40B4-BE49-F238E27FC236}">
                <a16:creationId xmlns:a16="http://schemas.microsoft.com/office/drawing/2014/main" id="{F5FBA80E-EC4F-0840-9F4F-5691A3D53559}"/>
              </a:ext>
            </a:extLst>
          </p:cNvPr>
          <p:cNvSpPr txBox="1">
            <a:spLocks noChangeArrowheads="1"/>
          </p:cNvSpPr>
          <p:nvPr/>
        </p:nvSpPr>
        <p:spPr bwMode="auto">
          <a:xfrm>
            <a:off x="3179763" y="4860925"/>
            <a:ext cx="338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400" b="1">
                <a:solidFill>
                  <a:srgbClr val="0000FF"/>
                </a:solidFill>
                <a:latin typeface="Times New Roman" panose="02020603050405020304" pitchFamily="18" charset="0"/>
                <a:ea typeface="굴림" panose="020B0600000101010101" pitchFamily="34" charset="-127"/>
              </a:rPr>
              <a:t>1</a:t>
            </a:r>
            <a:endParaRPr lang="ko-KR" altLang="en-US" sz="2400" b="1">
              <a:solidFill>
                <a:srgbClr val="0000FF"/>
              </a:solidFill>
              <a:latin typeface="Times New Roman" panose="02020603050405020304" pitchFamily="18" charset="0"/>
              <a:ea typeface="굴림" panose="020B0600000101010101" pitchFamily="34" charset="-127"/>
            </a:endParaRPr>
          </a:p>
        </p:txBody>
      </p:sp>
      <p:sp>
        <p:nvSpPr>
          <p:cNvPr id="154646" name="TextBox 42">
            <a:extLst>
              <a:ext uri="{FF2B5EF4-FFF2-40B4-BE49-F238E27FC236}">
                <a16:creationId xmlns:a16="http://schemas.microsoft.com/office/drawing/2014/main" id="{CF0CF71A-8437-B242-940F-75FAAC47644A}"/>
              </a:ext>
            </a:extLst>
          </p:cNvPr>
          <p:cNvSpPr txBox="1">
            <a:spLocks noChangeArrowheads="1"/>
          </p:cNvSpPr>
          <p:nvPr/>
        </p:nvSpPr>
        <p:spPr bwMode="auto">
          <a:xfrm>
            <a:off x="1400175" y="4352925"/>
            <a:ext cx="3381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400" b="1">
                <a:solidFill>
                  <a:srgbClr val="0000FF"/>
                </a:solidFill>
                <a:latin typeface="Times New Roman" panose="02020603050405020304" pitchFamily="18" charset="0"/>
                <a:ea typeface="굴림" panose="020B0600000101010101" pitchFamily="34" charset="-127"/>
              </a:rPr>
              <a:t>1</a:t>
            </a:r>
            <a:endParaRPr lang="ko-KR" altLang="en-US" sz="2400" b="1">
              <a:solidFill>
                <a:srgbClr val="0000FF"/>
              </a:solidFill>
              <a:latin typeface="Times New Roman" panose="02020603050405020304" pitchFamily="18" charset="0"/>
              <a:ea typeface="굴림" panose="020B0600000101010101" pitchFamily="34" charset="-127"/>
            </a:endParaRPr>
          </a:p>
        </p:txBody>
      </p:sp>
      <p:sp>
        <p:nvSpPr>
          <p:cNvPr id="154647" name="TextBox 43">
            <a:extLst>
              <a:ext uri="{FF2B5EF4-FFF2-40B4-BE49-F238E27FC236}">
                <a16:creationId xmlns:a16="http://schemas.microsoft.com/office/drawing/2014/main" id="{78732ACA-7334-2543-A22B-53AE94E79833}"/>
              </a:ext>
            </a:extLst>
          </p:cNvPr>
          <p:cNvSpPr txBox="1">
            <a:spLocks noChangeArrowheads="1"/>
          </p:cNvSpPr>
          <p:nvPr/>
        </p:nvSpPr>
        <p:spPr bwMode="auto">
          <a:xfrm>
            <a:off x="1412875" y="1566863"/>
            <a:ext cx="33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400" b="1">
                <a:solidFill>
                  <a:srgbClr val="0000FF"/>
                </a:solidFill>
                <a:latin typeface="Times New Roman" panose="02020603050405020304" pitchFamily="18" charset="0"/>
                <a:ea typeface="굴림" panose="020B0600000101010101" pitchFamily="34" charset="-127"/>
              </a:rPr>
              <a:t>1</a:t>
            </a:r>
            <a:endParaRPr lang="ko-KR" altLang="en-US" sz="2400" b="1">
              <a:solidFill>
                <a:srgbClr val="0000FF"/>
              </a:solidFill>
              <a:latin typeface="Times New Roman" panose="02020603050405020304" pitchFamily="18" charset="0"/>
              <a:ea typeface="굴림" panose="020B0600000101010101" pitchFamily="34" charset="-127"/>
            </a:endParaRPr>
          </a:p>
        </p:txBody>
      </p:sp>
      <p:sp>
        <p:nvSpPr>
          <p:cNvPr id="154648" name="TextBox 44">
            <a:extLst>
              <a:ext uri="{FF2B5EF4-FFF2-40B4-BE49-F238E27FC236}">
                <a16:creationId xmlns:a16="http://schemas.microsoft.com/office/drawing/2014/main" id="{E142F9D3-4416-A843-870C-848DAD96C9A8}"/>
              </a:ext>
            </a:extLst>
          </p:cNvPr>
          <p:cNvSpPr txBox="1">
            <a:spLocks noChangeArrowheads="1"/>
          </p:cNvSpPr>
          <p:nvPr/>
        </p:nvSpPr>
        <p:spPr bwMode="auto">
          <a:xfrm>
            <a:off x="249238" y="4700588"/>
            <a:ext cx="3381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400" b="1">
                <a:solidFill>
                  <a:srgbClr val="0000FF"/>
                </a:solidFill>
                <a:latin typeface="Times New Roman" panose="02020603050405020304" pitchFamily="18" charset="0"/>
                <a:ea typeface="굴림" panose="020B0600000101010101" pitchFamily="34" charset="-127"/>
              </a:rPr>
              <a:t>0</a:t>
            </a:r>
            <a:endParaRPr lang="ko-KR" altLang="en-US" sz="2400" b="1">
              <a:solidFill>
                <a:srgbClr val="0000FF"/>
              </a:solidFill>
              <a:latin typeface="Times New Roman" panose="02020603050405020304" pitchFamily="18" charset="0"/>
              <a:ea typeface="굴림" panose="020B0600000101010101" pitchFamily="34" charset="-127"/>
            </a:endParaRPr>
          </a:p>
        </p:txBody>
      </p:sp>
      <p:sp>
        <p:nvSpPr>
          <p:cNvPr id="154649" name="TextBox 45">
            <a:extLst>
              <a:ext uri="{FF2B5EF4-FFF2-40B4-BE49-F238E27FC236}">
                <a16:creationId xmlns:a16="http://schemas.microsoft.com/office/drawing/2014/main" id="{DF226C9C-2BB3-C04A-A997-0A26486EBF93}"/>
              </a:ext>
            </a:extLst>
          </p:cNvPr>
          <p:cNvSpPr txBox="1">
            <a:spLocks noChangeArrowheads="1"/>
          </p:cNvSpPr>
          <p:nvPr/>
        </p:nvSpPr>
        <p:spPr bwMode="auto">
          <a:xfrm>
            <a:off x="6116638" y="3914775"/>
            <a:ext cx="338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400" b="1">
                <a:solidFill>
                  <a:srgbClr val="0000FF"/>
                </a:solidFill>
                <a:latin typeface="Times New Roman" panose="02020603050405020304" pitchFamily="18" charset="0"/>
                <a:ea typeface="굴림" panose="020B0600000101010101" pitchFamily="34" charset="-127"/>
              </a:rPr>
              <a:t>1</a:t>
            </a:r>
            <a:endParaRPr lang="ko-KR" altLang="en-US" sz="2400" b="1">
              <a:solidFill>
                <a:srgbClr val="0000FF"/>
              </a:solidFill>
              <a:latin typeface="Times New Roman" panose="02020603050405020304" pitchFamily="18" charset="0"/>
              <a:ea typeface="굴림" panose="020B0600000101010101" pitchFamily="34" charset="-127"/>
            </a:endParaRPr>
          </a:p>
        </p:txBody>
      </p:sp>
      <p:sp>
        <p:nvSpPr>
          <p:cNvPr id="154650" name="TextBox 46">
            <a:extLst>
              <a:ext uri="{FF2B5EF4-FFF2-40B4-BE49-F238E27FC236}">
                <a16:creationId xmlns:a16="http://schemas.microsoft.com/office/drawing/2014/main" id="{3507412A-BA3C-D240-A4AA-69C2AC778705}"/>
              </a:ext>
            </a:extLst>
          </p:cNvPr>
          <p:cNvSpPr txBox="1">
            <a:spLocks noChangeArrowheads="1"/>
          </p:cNvSpPr>
          <p:nvPr/>
        </p:nvSpPr>
        <p:spPr bwMode="auto">
          <a:xfrm>
            <a:off x="1516063" y="3914775"/>
            <a:ext cx="3381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400" b="1">
                <a:solidFill>
                  <a:srgbClr val="0000FF"/>
                </a:solidFill>
                <a:latin typeface="Times New Roman" panose="02020603050405020304" pitchFamily="18" charset="0"/>
                <a:ea typeface="굴림" panose="020B0600000101010101" pitchFamily="34" charset="-127"/>
              </a:rPr>
              <a:t>1</a:t>
            </a:r>
            <a:endParaRPr lang="ko-KR" altLang="en-US" sz="2400" b="1">
              <a:solidFill>
                <a:srgbClr val="0000FF"/>
              </a:solidFill>
              <a:latin typeface="Times New Roman" panose="02020603050405020304" pitchFamily="18" charset="0"/>
              <a:ea typeface="굴림" panose="020B0600000101010101" pitchFamily="34" charset="-127"/>
            </a:endParaRPr>
          </a:p>
        </p:txBody>
      </p:sp>
      <p:sp>
        <p:nvSpPr>
          <p:cNvPr id="154651" name="TextBox 47">
            <a:extLst>
              <a:ext uri="{FF2B5EF4-FFF2-40B4-BE49-F238E27FC236}">
                <a16:creationId xmlns:a16="http://schemas.microsoft.com/office/drawing/2014/main" id="{64138F61-D73C-4540-8E20-C5D53A6A101E}"/>
              </a:ext>
            </a:extLst>
          </p:cNvPr>
          <p:cNvSpPr txBox="1">
            <a:spLocks noChangeArrowheads="1"/>
          </p:cNvSpPr>
          <p:nvPr/>
        </p:nvSpPr>
        <p:spPr bwMode="auto">
          <a:xfrm>
            <a:off x="6032500" y="1223963"/>
            <a:ext cx="3381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400" b="1">
                <a:solidFill>
                  <a:srgbClr val="FF0000"/>
                </a:solidFill>
                <a:latin typeface="Times New Roman" panose="02020603050405020304" pitchFamily="18" charset="0"/>
                <a:ea typeface="굴림" panose="020B0600000101010101" pitchFamily="34" charset="-127"/>
              </a:rPr>
              <a:t>0</a:t>
            </a:r>
            <a:endParaRPr lang="ko-KR" altLang="en-US" sz="2400" b="1">
              <a:solidFill>
                <a:srgbClr val="FF0000"/>
              </a:solidFill>
              <a:latin typeface="Times New Roman" panose="02020603050405020304" pitchFamily="18" charset="0"/>
              <a:ea typeface="굴림" panose="020B0600000101010101" pitchFamily="34" charset="-127"/>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9">
            <a:extLst>
              <a:ext uri="{FF2B5EF4-FFF2-40B4-BE49-F238E27FC236}">
                <a16:creationId xmlns:a16="http://schemas.microsoft.com/office/drawing/2014/main" id="{91582B2D-F9EA-DD4A-8330-99E9DB9724C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400" y="2692400"/>
            <a:ext cx="54864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6675" name="Rectangle 10">
            <a:extLst>
              <a:ext uri="{FF2B5EF4-FFF2-40B4-BE49-F238E27FC236}">
                <a16:creationId xmlns:a16="http://schemas.microsoft.com/office/drawing/2014/main" id="{F6ED91D7-28A9-EF40-BF7C-6DC836098B00}"/>
              </a:ext>
            </a:extLst>
          </p:cNvPr>
          <p:cNvSpPr>
            <a:spLocks noChangeArrowheads="1"/>
          </p:cNvSpPr>
          <p:nvPr/>
        </p:nvSpPr>
        <p:spPr bwMode="auto">
          <a:xfrm>
            <a:off x="6045200" y="3924300"/>
            <a:ext cx="2616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1700"/>
              </a:lnSpc>
            </a:pPr>
            <a:r>
              <a:rPr lang="en-US" altLang="ko-KR" sz="1600">
                <a:solidFill>
                  <a:srgbClr val="000000"/>
                </a:solidFill>
                <a:latin typeface="Tahoma" panose="020B0604030504040204" pitchFamily="34" charset="0"/>
                <a:ea typeface="굴림" panose="020B0600000101010101" pitchFamily="34" charset="-127"/>
              </a:rPr>
              <a:t>positive edge-triggered FF</a:t>
            </a:r>
          </a:p>
        </p:txBody>
      </p:sp>
      <p:sp>
        <p:nvSpPr>
          <p:cNvPr id="156676" name="Rectangle 11">
            <a:extLst>
              <a:ext uri="{FF2B5EF4-FFF2-40B4-BE49-F238E27FC236}">
                <a16:creationId xmlns:a16="http://schemas.microsoft.com/office/drawing/2014/main" id="{72EF5234-03C2-8A45-9714-9DF6BF929433}"/>
              </a:ext>
            </a:extLst>
          </p:cNvPr>
          <p:cNvSpPr>
            <a:spLocks noChangeArrowheads="1"/>
          </p:cNvSpPr>
          <p:nvPr/>
        </p:nvSpPr>
        <p:spPr bwMode="auto">
          <a:xfrm>
            <a:off x="6223000" y="4508500"/>
            <a:ext cx="2362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1700"/>
              </a:lnSpc>
            </a:pPr>
            <a:r>
              <a:rPr lang="en-US" altLang="ko-KR" sz="1600">
                <a:solidFill>
                  <a:srgbClr val="000000"/>
                </a:solidFill>
                <a:latin typeface="Tahoma" panose="020B0604030504040204" pitchFamily="34" charset="0"/>
                <a:ea typeface="굴림" panose="020B0600000101010101" pitchFamily="34" charset="-127"/>
              </a:rPr>
              <a:t>negative edge-triggered FF</a:t>
            </a:r>
          </a:p>
        </p:txBody>
      </p:sp>
      <p:sp>
        <p:nvSpPr>
          <p:cNvPr id="156677" name="Rectangle 12">
            <a:extLst>
              <a:ext uri="{FF2B5EF4-FFF2-40B4-BE49-F238E27FC236}">
                <a16:creationId xmlns:a16="http://schemas.microsoft.com/office/drawing/2014/main" id="{60F55406-6227-8D45-BB96-B1013A04958B}"/>
              </a:ext>
            </a:extLst>
          </p:cNvPr>
          <p:cNvSpPr>
            <a:spLocks noChangeArrowheads="1"/>
          </p:cNvSpPr>
          <p:nvPr/>
        </p:nvSpPr>
        <p:spPr bwMode="auto">
          <a:xfrm>
            <a:off x="762000" y="3111500"/>
            <a:ext cx="660400" cy="18542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56678" name="Rectangle 13">
            <a:extLst>
              <a:ext uri="{FF2B5EF4-FFF2-40B4-BE49-F238E27FC236}">
                <a16:creationId xmlns:a16="http://schemas.microsoft.com/office/drawing/2014/main" id="{7C0D59D0-DF1E-914D-BF7C-5A6DEC73C1CE}"/>
              </a:ext>
            </a:extLst>
          </p:cNvPr>
          <p:cNvSpPr>
            <a:spLocks noChangeArrowheads="1"/>
          </p:cNvSpPr>
          <p:nvPr/>
        </p:nvSpPr>
        <p:spPr bwMode="auto">
          <a:xfrm>
            <a:off x="558800" y="3048000"/>
            <a:ext cx="800100"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400"/>
              </a:lnSpc>
            </a:pPr>
            <a:r>
              <a:rPr lang="en-US" altLang="ko-KR" sz="1600">
                <a:solidFill>
                  <a:srgbClr val="000000"/>
                </a:solidFill>
                <a:latin typeface="Tahoma" panose="020B0604030504040204" pitchFamily="34" charset="0"/>
                <a:ea typeface="굴림" panose="020B0600000101010101" pitchFamily="34" charset="-127"/>
              </a:rPr>
              <a:t>D</a:t>
            </a:r>
          </a:p>
          <a:p>
            <a:pPr algn="r">
              <a:lnSpc>
                <a:spcPts val="2400"/>
              </a:lnSpc>
            </a:pPr>
            <a:r>
              <a:rPr lang="en-US" altLang="ko-KR" sz="1600">
                <a:solidFill>
                  <a:srgbClr val="000000"/>
                </a:solidFill>
                <a:latin typeface="Tahoma" panose="020B0604030504040204" pitchFamily="34" charset="0"/>
                <a:ea typeface="굴림" panose="020B0600000101010101" pitchFamily="34" charset="-127"/>
              </a:rPr>
              <a:t>CLK</a:t>
            </a:r>
          </a:p>
          <a:p>
            <a:pPr algn="r">
              <a:lnSpc>
                <a:spcPts val="2400"/>
              </a:lnSpc>
            </a:pPr>
            <a:r>
              <a:rPr lang="en-US" altLang="ko-KR" sz="1600">
                <a:solidFill>
                  <a:srgbClr val="000000"/>
                </a:solidFill>
                <a:latin typeface="Tahoma" panose="020B0604030504040204" pitchFamily="34" charset="0"/>
                <a:ea typeface="굴림" panose="020B0600000101010101" pitchFamily="34" charset="-127"/>
              </a:rPr>
              <a:t>Qpos</a:t>
            </a:r>
          </a:p>
          <a:p>
            <a:pPr algn="r">
              <a:lnSpc>
                <a:spcPts val="2400"/>
              </a:lnSpc>
            </a:pPr>
            <a:r>
              <a:rPr lang="en-US" altLang="ko-KR" sz="1600">
                <a:solidFill>
                  <a:srgbClr val="000000"/>
                </a:solidFill>
                <a:latin typeface="Tahoma" panose="020B0604030504040204" pitchFamily="34" charset="0"/>
                <a:ea typeface="굴림" panose="020B0600000101010101" pitchFamily="34" charset="-127"/>
              </a:rPr>
              <a:t>Qpos’</a:t>
            </a:r>
          </a:p>
          <a:p>
            <a:pPr algn="r">
              <a:lnSpc>
                <a:spcPts val="2400"/>
              </a:lnSpc>
            </a:pPr>
            <a:r>
              <a:rPr lang="en-US" altLang="ko-KR" sz="1600">
                <a:solidFill>
                  <a:srgbClr val="000000"/>
                </a:solidFill>
                <a:latin typeface="Tahoma" panose="020B0604030504040204" pitchFamily="34" charset="0"/>
                <a:ea typeface="굴림" panose="020B0600000101010101" pitchFamily="34" charset="-127"/>
              </a:rPr>
              <a:t>Qneg</a:t>
            </a:r>
          </a:p>
          <a:p>
            <a:pPr algn="r">
              <a:lnSpc>
                <a:spcPts val="2400"/>
              </a:lnSpc>
            </a:pPr>
            <a:r>
              <a:rPr lang="en-US" altLang="ko-KR" sz="1600">
                <a:solidFill>
                  <a:srgbClr val="000000"/>
                </a:solidFill>
                <a:latin typeface="Tahoma" panose="020B0604030504040204" pitchFamily="34" charset="0"/>
                <a:ea typeface="굴림" panose="020B0600000101010101" pitchFamily="34" charset="-127"/>
              </a:rPr>
              <a:t>Qneg’</a:t>
            </a:r>
          </a:p>
        </p:txBody>
      </p:sp>
      <p:sp>
        <p:nvSpPr>
          <p:cNvPr id="156679" name="Rectangle 14">
            <a:extLst>
              <a:ext uri="{FF2B5EF4-FFF2-40B4-BE49-F238E27FC236}">
                <a16:creationId xmlns:a16="http://schemas.microsoft.com/office/drawing/2014/main" id="{B5D43EC3-40F8-CA47-AA83-C849604406B7}"/>
              </a:ext>
            </a:extLst>
          </p:cNvPr>
          <p:cNvSpPr>
            <a:spLocks noChangeArrowheads="1"/>
          </p:cNvSpPr>
          <p:nvPr/>
        </p:nvSpPr>
        <p:spPr bwMode="auto">
          <a:xfrm>
            <a:off x="4826000" y="2578100"/>
            <a:ext cx="660400" cy="2921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56680" name="Rectangle 15">
            <a:extLst>
              <a:ext uri="{FF2B5EF4-FFF2-40B4-BE49-F238E27FC236}">
                <a16:creationId xmlns:a16="http://schemas.microsoft.com/office/drawing/2014/main" id="{4D977B12-DF7C-554D-83A3-74B3C49942BF}"/>
              </a:ext>
            </a:extLst>
          </p:cNvPr>
          <p:cNvSpPr>
            <a:spLocks noChangeArrowheads="1"/>
          </p:cNvSpPr>
          <p:nvPr/>
        </p:nvSpPr>
        <p:spPr bwMode="auto">
          <a:xfrm>
            <a:off x="4902200" y="2552700"/>
            <a:ext cx="482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2400"/>
              </a:lnSpc>
            </a:pPr>
            <a:r>
              <a:rPr lang="en-US" altLang="ko-KR" sz="1600">
                <a:solidFill>
                  <a:srgbClr val="000000"/>
                </a:solidFill>
                <a:latin typeface="Tahoma" panose="020B0604030504040204" pitchFamily="34" charset="0"/>
                <a:ea typeface="굴림" panose="020B0600000101010101" pitchFamily="34" charset="-127"/>
              </a:rPr>
              <a:t>100</a:t>
            </a:r>
          </a:p>
        </p:txBody>
      </p:sp>
      <p:sp>
        <p:nvSpPr>
          <p:cNvPr id="156681" name="Line 16">
            <a:extLst>
              <a:ext uri="{FF2B5EF4-FFF2-40B4-BE49-F238E27FC236}">
                <a16:creationId xmlns:a16="http://schemas.microsoft.com/office/drawing/2014/main" id="{8E2265E5-5B92-384F-91B4-909CEE314B6A}"/>
              </a:ext>
            </a:extLst>
          </p:cNvPr>
          <p:cNvSpPr>
            <a:spLocks noChangeShapeType="1"/>
          </p:cNvSpPr>
          <p:nvPr/>
        </p:nvSpPr>
        <p:spPr bwMode="auto">
          <a:xfrm>
            <a:off x="4413250" y="3676650"/>
            <a:ext cx="50800" cy="7493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6682" name="Line 17">
            <a:extLst>
              <a:ext uri="{FF2B5EF4-FFF2-40B4-BE49-F238E27FC236}">
                <a16:creationId xmlns:a16="http://schemas.microsoft.com/office/drawing/2014/main" id="{0C635AAE-B352-4F47-8D18-985FCD5DEEE7}"/>
              </a:ext>
            </a:extLst>
          </p:cNvPr>
          <p:cNvSpPr>
            <a:spLocks noChangeShapeType="1"/>
          </p:cNvSpPr>
          <p:nvPr/>
        </p:nvSpPr>
        <p:spPr bwMode="auto">
          <a:xfrm>
            <a:off x="3689350" y="3663950"/>
            <a:ext cx="88900" cy="1651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6683" name="Line 18">
            <a:extLst>
              <a:ext uri="{FF2B5EF4-FFF2-40B4-BE49-F238E27FC236}">
                <a16:creationId xmlns:a16="http://schemas.microsoft.com/office/drawing/2014/main" id="{0BAD93ED-6557-2444-B677-ADD737C895D9}"/>
              </a:ext>
            </a:extLst>
          </p:cNvPr>
          <p:cNvSpPr>
            <a:spLocks noChangeShapeType="1"/>
          </p:cNvSpPr>
          <p:nvPr/>
        </p:nvSpPr>
        <p:spPr bwMode="auto">
          <a:xfrm>
            <a:off x="2965450" y="3663950"/>
            <a:ext cx="88900" cy="8001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6684" name="Line 19">
            <a:extLst>
              <a:ext uri="{FF2B5EF4-FFF2-40B4-BE49-F238E27FC236}">
                <a16:creationId xmlns:a16="http://schemas.microsoft.com/office/drawing/2014/main" id="{7FC3654A-5DB2-4E4D-9CD0-5FBC19AACB45}"/>
              </a:ext>
            </a:extLst>
          </p:cNvPr>
          <p:cNvSpPr>
            <a:spLocks noChangeShapeType="1"/>
          </p:cNvSpPr>
          <p:nvPr/>
        </p:nvSpPr>
        <p:spPr bwMode="auto">
          <a:xfrm>
            <a:off x="2241550" y="3676650"/>
            <a:ext cx="101600" cy="1524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6685" name="Rectangle 20">
            <a:extLst>
              <a:ext uri="{FF2B5EF4-FFF2-40B4-BE49-F238E27FC236}">
                <a16:creationId xmlns:a16="http://schemas.microsoft.com/office/drawing/2014/main" id="{5BC13D75-8033-7248-A24E-F9244BC11AE1}"/>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Edge-triggered D flip-flops (cont’d)</a:t>
            </a:r>
          </a:p>
        </p:txBody>
      </p:sp>
      <p:sp>
        <p:nvSpPr>
          <p:cNvPr id="156686" name="Rectangle 21">
            <a:extLst>
              <a:ext uri="{FF2B5EF4-FFF2-40B4-BE49-F238E27FC236}">
                <a16:creationId xmlns:a16="http://schemas.microsoft.com/office/drawing/2014/main" id="{984333AF-9002-674E-B743-2CF9D8CDFE45}"/>
              </a:ext>
            </a:extLst>
          </p:cNvPr>
          <p:cNvSpPr>
            <a:spLocks noGrp="1" noChangeArrowheads="1"/>
          </p:cNvSpPr>
          <p:nvPr>
            <p:ph type="body" idx="1"/>
          </p:nvPr>
        </p:nvSpPr>
        <p:spPr>
          <a:xfrm>
            <a:off x="412750" y="989013"/>
            <a:ext cx="8343900" cy="4589462"/>
          </a:xfrm>
        </p:spPr>
        <p:txBody>
          <a:bodyPr/>
          <a:lstStyle/>
          <a:p>
            <a:pPr eaLnBrk="1" hangingPunct="1"/>
            <a:r>
              <a:rPr lang="en-US" altLang="ko-KR" b="1">
                <a:ea typeface="굴림" panose="020B0600000101010101" pitchFamily="34" charset="-127"/>
              </a:rPr>
              <a:t>Positive edge-triggered</a:t>
            </a:r>
          </a:p>
          <a:p>
            <a:pPr lvl="1" eaLnBrk="1" hangingPunct="1"/>
            <a:r>
              <a:rPr lang="en-US" altLang="ko-KR">
                <a:ea typeface="굴림" panose="020B0600000101010101" pitchFamily="34" charset="-127"/>
              </a:rPr>
              <a:t>inputs sampled on rising edge; outputs change after rising edge</a:t>
            </a:r>
          </a:p>
          <a:p>
            <a:pPr eaLnBrk="1" hangingPunct="1"/>
            <a:r>
              <a:rPr lang="en-US" altLang="ko-KR" b="1">
                <a:ea typeface="굴림" panose="020B0600000101010101" pitchFamily="34" charset="-127"/>
              </a:rPr>
              <a:t>Negative edge-triggered flip-flops</a:t>
            </a:r>
          </a:p>
          <a:p>
            <a:pPr lvl="1" eaLnBrk="1" hangingPunct="1"/>
            <a:r>
              <a:rPr lang="en-US" altLang="ko-KR">
                <a:ea typeface="굴림" panose="020B0600000101010101" pitchFamily="34" charset="-127"/>
              </a:rPr>
              <a:t>inputs sampled on falling edge; outputs change after falling edge</a:t>
            </a:r>
          </a:p>
        </p:txBody>
      </p:sp>
      <p:sp>
        <p:nvSpPr>
          <p:cNvPr id="156687" name="Text Box 22">
            <a:extLst>
              <a:ext uri="{FF2B5EF4-FFF2-40B4-BE49-F238E27FC236}">
                <a16:creationId xmlns:a16="http://schemas.microsoft.com/office/drawing/2014/main" id="{5FF8A4F5-630E-6E4B-BFEC-1759500FA3C9}"/>
              </a:ext>
            </a:extLst>
          </p:cNvPr>
          <p:cNvSpPr txBox="1">
            <a:spLocks noChangeArrowheads="1"/>
          </p:cNvSpPr>
          <p:nvPr/>
        </p:nvSpPr>
        <p:spPr bwMode="auto">
          <a:xfrm>
            <a:off x="0" y="5330825"/>
            <a:ext cx="9271000" cy="1616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There are two kinds of flip-flops which are triggered by the two edges of the signals: rising edge and falling edge. The previous slide shows a negative edge-triggered FF. If we add an inverter to the clock, that FF is turned into a positive edge-triggered FF. Typically, latches are level triggered and simpler. FFs are mostly edge triggered and more complicated.</a:t>
            </a:r>
            <a:endParaRPr lang="en-US" altLang="ko-KR">
              <a:ea typeface="굴림" panose="020B0600000101010101" pitchFamily="34" charset="-127"/>
            </a:endParaRPr>
          </a:p>
        </p:txBody>
      </p:sp>
      <p:sp>
        <p:nvSpPr>
          <p:cNvPr id="156688" name="슬라이드 번호 개체 틀 5">
            <a:extLst>
              <a:ext uri="{FF2B5EF4-FFF2-40B4-BE49-F238E27FC236}">
                <a16:creationId xmlns:a16="http://schemas.microsoft.com/office/drawing/2014/main" id="{D6714A99-7DFD-E046-96BD-2FA500660122}"/>
              </a:ext>
            </a:extLst>
          </p:cNvPr>
          <p:cNvSpPr>
            <a:spLocks noGrp="1"/>
          </p:cNvSpPr>
          <p:nvPr>
            <p:ph type="sldNum" sz="quarter" idx="12"/>
          </p:nvPr>
        </p:nvSpPr>
        <p:spPr>
          <a:xfrm>
            <a:off x="6643688" y="6484938"/>
            <a:ext cx="2163762" cy="463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7CD258A7-CD18-A043-BEFA-A5B63A63598D}" type="slidenum">
              <a:rPr lang="en-US" altLang="en-US" sz="1200" smtClean="0">
                <a:latin typeface="Garamond" panose="02020404030301010803" pitchFamily="18" charset="0"/>
              </a:rPr>
              <a:pPr>
                <a:spcBef>
                  <a:spcPct val="0"/>
                </a:spcBef>
                <a:buClrTx/>
                <a:buSzTx/>
                <a:buFontTx/>
                <a:buNone/>
              </a:pPr>
              <a:t>15</a:t>
            </a:fld>
            <a:endParaRPr lang="en-US" altLang="en-US" sz="1200">
              <a:latin typeface="Garamond" panose="02020404030301010803" pitchFamily="18" charset="0"/>
            </a:endParaRPr>
          </a:p>
        </p:txBody>
      </p:sp>
      <p:sp>
        <p:nvSpPr>
          <p:cNvPr id="2" name="모서리가 둥근 직사각형 1">
            <a:extLst>
              <a:ext uri="{FF2B5EF4-FFF2-40B4-BE49-F238E27FC236}">
                <a16:creationId xmlns:a16="http://schemas.microsoft.com/office/drawing/2014/main" id="{B5C2343C-CB91-EC4E-B0E7-CC56F9F59574}"/>
              </a:ext>
            </a:extLst>
          </p:cNvPr>
          <p:cNvSpPr>
            <a:spLocks noChangeArrowheads="1"/>
          </p:cNvSpPr>
          <p:nvPr/>
        </p:nvSpPr>
        <p:spPr bwMode="auto">
          <a:xfrm>
            <a:off x="2835275" y="3111500"/>
            <a:ext cx="344488" cy="1892300"/>
          </a:xfrm>
          <a:prstGeom prst="roundRect">
            <a:avLst>
              <a:gd name="adj" fmla="val 16667"/>
            </a:avLst>
          </a:prstGeom>
          <a:noFill/>
          <a:ln w="38100" algn="ctr">
            <a:solidFill>
              <a:srgbClr val="FF0000"/>
            </a:solidFill>
            <a:prstDash val="sys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9">
            <a:extLst>
              <a:ext uri="{FF2B5EF4-FFF2-40B4-BE49-F238E27FC236}">
                <a16:creationId xmlns:a16="http://schemas.microsoft.com/office/drawing/2014/main" id="{A4FF165A-690A-FA46-A7E2-8E4311C6A11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400" y="2692400"/>
            <a:ext cx="54864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8723" name="Rectangle 10">
            <a:extLst>
              <a:ext uri="{FF2B5EF4-FFF2-40B4-BE49-F238E27FC236}">
                <a16:creationId xmlns:a16="http://schemas.microsoft.com/office/drawing/2014/main" id="{C98A6E2F-FEAD-7241-A0EA-49AEBF9F9175}"/>
              </a:ext>
            </a:extLst>
          </p:cNvPr>
          <p:cNvSpPr>
            <a:spLocks noChangeArrowheads="1"/>
          </p:cNvSpPr>
          <p:nvPr/>
        </p:nvSpPr>
        <p:spPr bwMode="auto">
          <a:xfrm>
            <a:off x="6045200" y="3924300"/>
            <a:ext cx="2616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1700"/>
              </a:lnSpc>
            </a:pPr>
            <a:r>
              <a:rPr lang="en-US" altLang="ko-KR" sz="1600">
                <a:solidFill>
                  <a:srgbClr val="000000"/>
                </a:solidFill>
                <a:latin typeface="Tahoma" panose="020B0604030504040204" pitchFamily="34" charset="0"/>
                <a:ea typeface="굴림" panose="020B0600000101010101" pitchFamily="34" charset="-127"/>
              </a:rPr>
              <a:t>positive edge-triggered FF</a:t>
            </a:r>
          </a:p>
        </p:txBody>
      </p:sp>
      <p:sp>
        <p:nvSpPr>
          <p:cNvPr id="158724" name="Rectangle 11">
            <a:extLst>
              <a:ext uri="{FF2B5EF4-FFF2-40B4-BE49-F238E27FC236}">
                <a16:creationId xmlns:a16="http://schemas.microsoft.com/office/drawing/2014/main" id="{520107C7-6C0C-1649-B2D4-7249E993CD61}"/>
              </a:ext>
            </a:extLst>
          </p:cNvPr>
          <p:cNvSpPr>
            <a:spLocks noChangeArrowheads="1"/>
          </p:cNvSpPr>
          <p:nvPr/>
        </p:nvSpPr>
        <p:spPr bwMode="auto">
          <a:xfrm>
            <a:off x="6223000" y="4508500"/>
            <a:ext cx="2362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1700"/>
              </a:lnSpc>
            </a:pPr>
            <a:r>
              <a:rPr lang="en-US" altLang="ko-KR" sz="1600">
                <a:solidFill>
                  <a:srgbClr val="000000"/>
                </a:solidFill>
                <a:latin typeface="Tahoma" panose="020B0604030504040204" pitchFamily="34" charset="0"/>
                <a:ea typeface="굴림" panose="020B0600000101010101" pitchFamily="34" charset="-127"/>
              </a:rPr>
              <a:t>negative edge-triggered FF</a:t>
            </a:r>
          </a:p>
        </p:txBody>
      </p:sp>
      <p:sp>
        <p:nvSpPr>
          <p:cNvPr id="158725" name="Rectangle 12">
            <a:extLst>
              <a:ext uri="{FF2B5EF4-FFF2-40B4-BE49-F238E27FC236}">
                <a16:creationId xmlns:a16="http://schemas.microsoft.com/office/drawing/2014/main" id="{7F75BD90-DEEA-5249-A5F8-CCBDDC1BE81D}"/>
              </a:ext>
            </a:extLst>
          </p:cNvPr>
          <p:cNvSpPr>
            <a:spLocks noChangeArrowheads="1"/>
          </p:cNvSpPr>
          <p:nvPr/>
        </p:nvSpPr>
        <p:spPr bwMode="auto">
          <a:xfrm>
            <a:off x="762000" y="3111500"/>
            <a:ext cx="660400" cy="18542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58726" name="Rectangle 13">
            <a:extLst>
              <a:ext uri="{FF2B5EF4-FFF2-40B4-BE49-F238E27FC236}">
                <a16:creationId xmlns:a16="http://schemas.microsoft.com/office/drawing/2014/main" id="{DB03E67F-ED9A-6347-A4CF-7FF6D8499948}"/>
              </a:ext>
            </a:extLst>
          </p:cNvPr>
          <p:cNvSpPr>
            <a:spLocks noChangeArrowheads="1"/>
          </p:cNvSpPr>
          <p:nvPr/>
        </p:nvSpPr>
        <p:spPr bwMode="auto">
          <a:xfrm>
            <a:off x="558800" y="3048000"/>
            <a:ext cx="800100"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400"/>
              </a:lnSpc>
            </a:pPr>
            <a:r>
              <a:rPr lang="en-US" altLang="ko-KR" sz="1600">
                <a:solidFill>
                  <a:srgbClr val="000000"/>
                </a:solidFill>
                <a:latin typeface="Tahoma" panose="020B0604030504040204" pitchFamily="34" charset="0"/>
                <a:ea typeface="굴림" panose="020B0600000101010101" pitchFamily="34" charset="-127"/>
              </a:rPr>
              <a:t>D</a:t>
            </a:r>
          </a:p>
          <a:p>
            <a:pPr algn="r">
              <a:lnSpc>
                <a:spcPts val="2400"/>
              </a:lnSpc>
            </a:pPr>
            <a:r>
              <a:rPr lang="en-US" altLang="ko-KR" sz="1600">
                <a:solidFill>
                  <a:srgbClr val="000000"/>
                </a:solidFill>
                <a:latin typeface="Tahoma" panose="020B0604030504040204" pitchFamily="34" charset="0"/>
                <a:ea typeface="굴림" panose="020B0600000101010101" pitchFamily="34" charset="-127"/>
              </a:rPr>
              <a:t>CLK</a:t>
            </a:r>
          </a:p>
          <a:p>
            <a:pPr algn="r">
              <a:lnSpc>
                <a:spcPts val="2400"/>
              </a:lnSpc>
            </a:pPr>
            <a:r>
              <a:rPr lang="en-US" altLang="ko-KR" sz="1600">
                <a:solidFill>
                  <a:srgbClr val="000000"/>
                </a:solidFill>
                <a:latin typeface="Tahoma" panose="020B0604030504040204" pitchFamily="34" charset="0"/>
                <a:ea typeface="굴림" panose="020B0600000101010101" pitchFamily="34" charset="-127"/>
              </a:rPr>
              <a:t>Qpos</a:t>
            </a:r>
          </a:p>
          <a:p>
            <a:pPr algn="r">
              <a:lnSpc>
                <a:spcPts val="2400"/>
              </a:lnSpc>
            </a:pPr>
            <a:r>
              <a:rPr lang="en-US" altLang="ko-KR" sz="1600">
                <a:solidFill>
                  <a:srgbClr val="000000"/>
                </a:solidFill>
                <a:latin typeface="Tahoma" panose="020B0604030504040204" pitchFamily="34" charset="0"/>
                <a:ea typeface="굴림" panose="020B0600000101010101" pitchFamily="34" charset="-127"/>
              </a:rPr>
              <a:t>Qpos’</a:t>
            </a:r>
          </a:p>
          <a:p>
            <a:pPr algn="r">
              <a:lnSpc>
                <a:spcPts val="2400"/>
              </a:lnSpc>
            </a:pPr>
            <a:r>
              <a:rPr lang="en-US" altLang="ko-KR" sz="1600">
                <a:solidFill>
                  <a:srgbClr val="000000"/>
                </a:solidFill>
                <a:latin typeface="Tahoma" panose="020B0604030504040204" pitchFamily="34" charset="0"/>
                <a:ea typeface="굴림" panose="020B0600000101010101" pitchFamily="34" charset="-127"/>
              </a:rPr>
              <a:t>Qneg</a:t>
            </a:r>
          </a:p>
          <a:p>
            <a:pPr algn="r">
              <a:lnSpc>
                <a:spcPts val="2400"/>
              </a:lnSpc>
            </a:pPr>
            <a:r>
              <a:rPr lang="en-US" altLang="ko-KR" sz="1600">
                <a:solidFill>
                  <a:srgbClr val="000000"/>
                </a:solidFill>
                <a:latin typeface="Tahoma" panose="020B0604030504040204" pitchFamily="34" charset="0"/>
                <a:ea typeface="굴림" panose="020B0600000101010101" pitchFamily="34" charset="-127"/>
              </a:rPr>
              <a:t>Qneg’</a:t>
            </a:r>
          </a:p>
        </p:txBody>
      </p:sp>
      <p:sp>
        <p:nvSpPr>
          <p:cNvPr id="158727" name="Rectangle 14">
            <a:extLst>
              <a:ext uri="{FF2B5EF4-FFF2-40B4-BE49-F238E27FC236}">
                <a16:creationId xmlns:a16="http://schemas.microsoft.com/office/drawing/2014/main" id="{880F1074-AEA6-DC4B-BD74-7FAA087DAF3C}"/>
              </a:ext>
            </a:extLst>
          </p:cNvPr>
          <p:cNvSpPr>
            <a:spLocks noChangeArrowheads="1"/>
          </p:cNvSpPr>
          <p:nvPr/>
        </p:nvSpPr>
        <p:spPr bwMode="auto">
          <a:xfrm>
            <a:off x="4826000" y="2578100"/>
            <a:ext cx="660400" cy="2921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58728" name="Rectangle 15">
            <a:extLst>
              <a:ext uri="{FF2B5EF4-FFF2-40B4-BE49-F238E27FC236}">
                <a16:creationId xmlns:a16="http://schemas.microsoft.com/office/drawing/2014/main" id="{BDEBA5E0-06E0-1C4F-B2F3-A3DF3A0957C4}"/>
              </a:ext>
            </a:extLst>
          </p:cNvPr>
          <p:cNvSpPr>
            <a:spLocks noChangeArrowheads="1"/>
          </p:cNvSpPr>
          <p:nvPr/>
        </p:nvSpPr>
        <p:spPr bwMode="auto">
          <a:xfrm>
            <a:off x="4902200" y="2552700"/>
            <a:ext cx="482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2400"/>
              </a:lnSpc>
            </a:pPr>
            <a:r>
              <a:rPr lang="en-US" altLang="ko-KR" sz="1600">
                <a:solidFill>
                  <a:srgbClr val="000000"/>
                </a:solidFill>
                <a:latin typeface="Tahoma" panose="020B0604030504040204" pitchFamily="34" charset="0"/>
                <a:ea typeface="굴림" panose="020B0600000101010101" pitchFamily="34" charset="-127"/>
              </a:rPr>
              <a:t>100</a:t>
            </a:r>
          </a:p>
        </p:txBody>
      </p:sp>
      <p:sp>
        <p:nvSpPr>
          <p:cNvPr id="158729" name="Line 16">
            <a:extLst>
              <a:ext uri="{FF2B5EF4-FFF2-40B4-BE49-F238E27FC236}">
                <a16:creationId xmlns:a16="http://schemas.microsoft.com/office/drawing/2014/main" id="{E727578B-8F58-BB42-BAE0-75C8A221167F}"/>
              </a:ext>
            </a:extLst>
          </p:cNvPr>
          <p:cNvSpPr>
            <a:spLocks noChangeShapeType="1"/>
          </p:cNvSpPr>
          <p:nvPr/>
        </p:nvSpPr>
        <p:spPr bwMode="auto">
          <a:xfrm>
            <a:off x="4413250" y="3676650"/>
            <a:ext cx="50800" cy="7493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8730" name="Line 17">
            <a:extLst>
              <a:ext uri="{FF2B5EF4-FFF2-40B4-BE49-F238E27FC236}">
                <a16:creationId xmlns:a16="http://schemas.microsoft.com/office/drawing/2014/main" id="{45178C0D-D6FF-0D42-9B4E-5E660FC8EE65}"/>
              </a:ext>
            </a:extLst>
          </p:cNvPr>
          <p:cNvSpPr>
            <a:spLocks noChangeShapeType="1"/>
          </p:cNvSpPr>
          <p:nvPr/>
        </p:nvSpPr>
        <p:spPr bwMode="auto">
          <a:xfrm>
            <a:off x="3689350" y="3663950"/>
            <a:ext cx="88900" cy="1651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8731" name="Line 18">
            <a:extLst>
              <a:ext uri="{FF2B5EF4-FFF2-40B4-BE49-F238E27FC236}">
                <a16:creationId xmlns:a16="http://schemas.microsoft.com/office/drawing/2014/main" id="{256DBDBD-C8FB-9647-AEC8-6BABDC856767}"/>
              </a:ext>
            </a:extLst>
          </p:cNvPr>
          <p:cNvSpPr>
            <a:spLocks noChangeShapeType="1"/>
          </p:cNvSpPr>
          <p:nvPr/>
        </p:nvSpPr>
        <p:spPr bwMode="auto">
          <a:xfrm>
            <a:off x="2965450" y="3663950"/>
            <a:ext cx="88900" cy="8001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8732" name="Line 19">
            <a:extLst>
              <a:ext uri="{FF2B5EF4-FFF2-40B4-BE49-F238E27FC236}">
                <a16:creationId xmlns:a16="http://schemas.microsoft.com/office/drawing/2014/main" id="{CEB063D8-0B89-E642-AA1D-6BEAB36B2642}"/>
              </a:ext>
            </a:extLst>
          </p:cNvPr>
          <p:cNvSpPr>
            <a:spLocks noChangeShapeType="1"/>
          </p:cNvSpPr>
          <p:nvPr/>
        </p:nvSpPr>
        <p:spPr bwMode="auto">
          <a:xfrm>
            <a:off x="2241550" y="3676650"/>
            <a:ext cx="101600" cy="1524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58733" name="Rectangle 20">
            <a:extLst>
              <a:ext uri="{FF2B5EF4-FFF2-40B4-BE49-F238E27FC236}">
                <a16:creationId xmlns:a16="http://schemas.microsoft.com/office/drawing/2014/main" id="{7175914C-4268-AA47-A9C7-1CD61B54598A}"/>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Edge-triggered D flip-flops (cont’d)</a:t>
            </a:r>
          </a:p>
        </p:txBody>
      </p:sp>
      <p:sp>
        <p:nvSpPr>
          <p:cNvPr id="158734" name="Rectangle 21">
            <a:extLst>
              <a:ext uri="{FF2B5EF4-FFF2-40B4-BE49-F238E27FC236}">
                <a16:creationId xmlns:a16="http://schemas.microsoft.com/office/drawing/2014/main" id="{DA16672F-DF10-5945-8BEE-BF4EB6818A66}"/>
              </a:ext>
            </a:extLst>
          </p:cNvPr>
          <p:cNvSpPr>
            <a:spLocks noGrp="1" noChangeArrowheads="1"/>
          </p:cNvSpPr>
          <p:nvPr>
            <p:ph type="body" idx="1"/>
          </p:nvPr>
        </p:nvSpPr>
        <p:spPr>
          <a:xfrm>
            <a:off x="412750" y="989013"/>
            <a:ext cx="8343900" cy="4589462"/>
          </a:xfrm>
        </p:spPr>
        <p:txBody>
          <a:bodyPr/>
          <a:lstStyle/>
          <a:p>
            <a:pPr eaLnBrk="1" hangingPunct="1"/>
            <a:r>
              <a:rPr lang="en-US" altLang="ko-KR" b="1">
                <a:ea typeface="굴림" panose="020B0600000101010101" pitchFamily="34" charset="-127"/>
              </a:rPr>
              <a:t>Positive edge-triggered</a:t>
            </a:r>
          </a:p>
          <a:p>
            <a:pPr lvl="1" eaLnBrk="1" hangingPunct="1"/>
            <a:r>
              <a:rPr lang="en-US" altLang="ko-KR">
                <a:ea typeface="굴림" panose="020B0600000101010101" pitchFamily="34" charset="-127"/>
              </a:rPr>
              <a:t>inputs sampled on rising edge; outputs change after rising edge</a:t>
            </a:r>
          </a:p>
          <a:p>
            <a:pPr eaLnBrk="1" hangingPunct="1"/>
            <a:r>
              <a:rPr lang="en-US" altLang="ko-KR" b="1">
                <a:ea typeface="굴림" panose="020B0600000101010101" pitchFamily="34" charset="-127"/>
              </a:rPr>
              <a:t>Negative edge-triggered flip-flops</a:t>
            </a:r>
          </a:p>
          <a:p>
            <a:pPr lvl="1" eaLnBrk="1" hangingPunct="1"/>
            <a:r>
              <a:rPr lang="en-US" altLang="ko-KR">
                <a:ea typeface="굴림" panose="020B0600000101010101" pitchFamily="34" charset="-127"/>
              </a:rPr>
              <a:t>inputs sampled on falling edge; outputs change after falling edge</a:t>
            </a:r>
          </a:p>
        </p:txBody>
      </p:sp>
      <p:sp>
        <p:nvSpPr>
          <p:cNvPr id="158735" name="Text Box 22">
            <a:extLst>
              <a:ext uri="{FF2B5EF4-FFF2-40B4-BE49-F238E27FC236}">
                <a16:creationId xmlns:a16="http://schemas.microsoft.com/office/drawing/2014/main" id="{71F0EB31-F18E-5D41-BC24-9F3013227F11}"/>
              </a:ext>
            </a:extLst>
          </p:cNvPr>
          <p:cNvSpPr txBox="1">
            <a:spLocks noChangeArrowheads="1"/>
          </p:cNvSpPr>
          <p:nvPr/>
        </p:nvSpPr>
        <p:spPr bwMode="auto">
          <a:xfrm>
            <a:off x="0" y="5330825"/>
            <a:ext cx="9271000" cy="1616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There are two kinds of flip-flops which are triggered by the two edges of the signals: rising edge and falling edge. The previous slide shows a negative edge-triggered FF. If we add an inverter to the clock, that FF is turned into a positive edge-triggered FF. Typically, latches are level triggered and simpler. FFs are mostly edge triggered and more complicated.</a:t>
            </a:r>
            <a:endParaRPr lang="en-US" altLang="ko-KR">
              <a:ea typeface="굴림" panose="020B0600000101010101" pitchFamily="34" charset="-127"/>
            </a:endParaRPr>
          </a:p>
        </p:txBody>
      </p:sp>
      <p:sp>
        <p:nvSpPr>
          <p:cNvPr id="158736" name="슬라이드 번호 개체 틀 5">
            <a:extLst>
              <a:ext uri="{FF2B5EF4-FFF2-40B4-BE49-F238E27FC236}">
                <a16:creationId xmlns:a16="http://schemas.microsoft.com/office/drawing/2014/main" id="{A3A846FB-B335-6A4A-AB21-E5B308B7596A}"/>
              </a:ext>
            </a:extLst>
          </p:cNvPr>
          <p:cNvSpPr>
            <a:spLocks noGrp="1"/>
          </p:cNvSpPr>
          <p:nvPr>
            <p:ph type="sldNum" sz="quarter" idx="12"/>
          </p:nvPr>
        </p:nvSpPr>
        <p:spPr>
          <a:xfrm>
            <a:off x="6643688" y="6484938"/>
            <a:ext cx="2163762" cy="463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D72EC989-7161-3842-B69C-5F5B1D4529DD}" type="slidenum">
              <a:rPr lang="en-US" altLang="en-US" sz="1200" smtClean="0">
                <a:latin typeface="Garamond" panose="02020404030301010803" pitchFamily="18" charset="0"/>
              </a:rPr>
              <a:pPr>
                <a:spcBef>
                  <a:spcPct val="0"/>
                </a:spcBef>
                <a:buClrTx/>
                <a:buSzTx/>
                <a:buFontTx/>
                <a:buNone/>
              </a:pPr>
              <a:t>16</a:t>
            </a:fld>
            <a:endParaRPr lang="en-US" altLang="en-US" sz="1200">
              <a:latin typeface="Garamond" panose="02020404030301010803" pitchFamily="18" charset="0"/>
            </a:endParaRPr>
          </a:p>
        </p:txBody>
      </p:sp>
      <p:sp>
        <p:nvSpPr>
          <p:cNvPr id="158737" name="TextBox 17">
            <a:extLst>
              <a:ext uri="{FF2B5EF4-FFF2-40B4-BE49-F238E27FC236}">
                <a16:creationId xmlns:a16="http://schemas.microsoft.com/office/drawing/2014/main" id="{4440F081-19C4-C449-974F-65478A719D61}"/>
              </a:ext>
            </a:extLst>
          </p:cNvPr>
          <p:cNvSpPr txBox="1">
            <a:spLocks noChangeArrowheads="1"/>
          </p:cNvSpPr>
          <p:nvPr/>
        </p:nvSpPr>
        <p:spPr bwMode="auto">
          <a:xfrm>
            <a:off x="2697163" y="3003550"/>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0000FF"/>
                </a:solidFill>
                <a:ea typeface="굴림" panose="020B0600000101010101" pitchFamily="34" charset="-127"/>
              </a:rPr>
              <a:t>1</a:t>
            </a:r>
            <a:endParaRPr lang="ko-KR" altLang="en-US">
              <a:solidFill>
                <a:srgbClr val="0000FF"/>
              </a:solidFill>
              <a:ea typeface="굴림" panose="020B0600000101010101" pitchFamily="34" charset="-127"/>
            </a:endParaRPr>
          </a:p>
        </p:txBody>
      </p:sp>
      <p:sp>
        <p:nvSpPr>
          <p:cNvPr id="158738" name="TextBox 18">
            <a:extLst>
              <a:ext uri="{FF2B5EF4-FFF2-40B4-BE49-F238E27FC236}">
                <a16:creationId xmlns:a16="http://schemas.microsoft.com/office/drawing/2014/main" id="{333533BC-60A8-AC4E-A071-9157AE05A0F4}"/>
              </a:ext>
            </a:extLst>
          </p:cNvPr>
          <p:cNvSpPr txBox="1">
            <a:spLocks noChangeArrowheads="1"/>
          </p:cNvSpPr>
          <p:nvPr/>
        </p:nvSpPr>
        <p:spPr bwMode="auto">
          <a:xfrm>
            <a:off x="2693988" y="3332163"/>
            <a:ext cx="314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ea typeface="굴림" panose="020B0600000101010101" pitchFamily="34" charset="-127"/>
              </a:rPr>
              <a:t>1</a:t>
            </a:r>
            <a:endParaRPr lang="ko-KR" altLang="en-US">
              <a:solidFill>
                <a:srgbClr val="FF0000"/>
              </a:solidFill>
              <a:ea typeface="굴림" panose="020B0600000101010101" pitchFamily="34" charset="-127"/>
            </a:endParaRPr>
          </a:p>
        </p:txBody>
      </p:sp>
      <p:sp>
        <p:nvSpPr>
          <p:cNvPr id="158739" name="TextBox 19">
            <a:extLst>
              <a:ext uri="{FF2B5EF4-FFF2-40B4-BE49-F238E27FC236}">
                <a16:creationId xmlns:a16="http://schemas.microsoft.com/office/drawing/2014/main" id="{708876C6-5E39-6E49-873D-FA6A89BB72DB}"/>
              </a:ext>
            </a:extLst>
          </p:cNvPr>
          <p:cNvSpPr txBox="1">
            <a:spLocks noChangeArrowheads="1"/>
          </p:cNvSpPr>
          <p:nvPr/>
        </p:nvSpPr>
        <p:spPr bwMode="auto">
          <a:xfrm>
            <a:off x="2693988" y="4351338"/>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7030A0"/>
                </a:solidFill>
                <a:ea typeface="굴림" panose="020B0600000101010101" pitchFamily="34" charset="-127"/>
              </a:rPr>
              <a:t>0</a:t>
            </a:r>
            <a:endParaRPr lang="ko-KR" altLang="en-US">
              <a:solidFill>
                <a:srgbClr val="7030A0"/>
              </a:solidFill>
              <a:ea typeface="굴림" panose="020B0600000101010101" pitchFamily="34" charset="-127"/>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Text Box 205">
            <a:extLst>
              <a:ext uri="{FF2B5EF4-FFF2-40B4-BE49-F238E27FC236}">
                <a16:creationId xmlns:a16="http://schemas.microsoft.com/office/drawing/2014/main" id="{14513596-3E60-3945-9C36-CB740E8363F5}"/>
              </a:ext>
            </a:extLst>
          </p:cNvPr>
          <p:cNvSpPr txBox="1">
            <a:spLocks noChangeArrowheads="1"/>
          </p:cNvSpPr>
          <p:nvPr/>
        </p:nvSpPr>
        <p:spPr bwMode="auto">
          <a:xfrm>
            <a:off x="0" y="5151438"/>
            <a:ext cx="9271000" cy="1616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To eliminate the 1s catching problem, we have to make S and R have opposite values; so we use the complementary values from the same input, which is called D flip-flop. D is an abbreviation for data. So R and S can be either 01 and 10 only. Now we cannot use 00 to maintain the same value in the latch. How many gates here? Each R-S latch has two NOR gates.</a:t>
            </a:r>
          </a:p>
        </p:txBody>
      </p:sp>
      <p:sp>
        <p:nvSpPr>
          <p:cNvPr id="160771" name="슬라이드 번호 개체 틀 5">
            <a:extLst>
              <a:ext uri="{FF2B5EF4-FFF2-40B4-BE49-F238E27FC236}">
                <a16:creationId xmlns:a16="http://schemas.microsoft.com/office/drawing/2014/main" id="{6F62CEC4-B236-D044-A71E-4304D2F59A2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91BD39B6-B3E0-DC42-B919-13A099AA8689}" type="slidenum">
              <a:rPr lang="en-US" altLang="en-US" sz="1200" smtClean="0">
                <a:latin typeface="Garamond" panose="02020404030301010803" pitchFamily="18" charset="0"/>
              </a:rPr>
              <a:pPr>
                <a:spcBef>
                  <a:spcPct val="0"/>
                </a:spcBef>
                <a:buClrTx/>
                <a:buSzTx/>
                <a:buFontTx/>
                <a:buNone/>
              </a:pPr>
              <a:t>17</a:t>
            </a:fld>
            <a:endParaRPr lang="en-US" altLang="en-US" sz="1200">
              <a:latin typeface="Garamond" panose="02020404030301010803" pitchFamily="18" charset="0"/>
            </a:endParaRPr>
          </a:p>
        </p:txBody>
      </p:sp>
      <p:sp>
        <p:nvSpPr>
          <p:cNvPr id="160772" name="Rectangle 110">
            <a:extLst>
              <a:ext uri="{FF2B5EF4-FFF2-40B4-BE49-F238E27FC236}">
                <a16:creationId xmlns:a16="http://schemas.microsoft.com/office/drawing/2014/main" id="{54548BE5-EC97-4B4B-A708-8FC1332A03B7}"/>
              </a:ext>
            </a:extLst>
          </p:cNvPr>
          <p:cNvSpPr>
            <a:spLocks noChangeArrowheads="1"/>
          </p:cNvSpPr>
          <p:nvPr/>
        </p:nvSpPr>
        <p:spPr bwMode="auto">
          <a:xfrm>
            <a:off x="6388100" y="4745038"/>
            <a:ext cx="13462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2100"/>
              </a:lnSpc>
            </a:pPr>
            <a:r>
              <a:rPr lang="en-US" altLang="ko-KR" sz="1600">
                <a:solidFill>
                  <a:srgbClr val="0000FF"/>
                </a:solidFill>
                <a:latin typeface="Tahoma" panose="020B0604030504040204" pitchFamily="34" charset="0"/>
                <a:ea typeface="굴림" panose="020B0600000101010101" pitchFamily="34" charset="-127"/>
              </a:rPr>
              <a:t>10 gates</a:t>
            </a:r>
          </a:p>
        </p:txBody>
      </p:sp>
      <p:sp>
        <p:nvSpPr>
          <p:cNvPr id="160773" name="Rectangle 111">
            <a:extLst>
              <a:ext uri="{FF2B5EF4-FFF2-40B4-BE49-F238E27FC236}">
                <a16:creationId xmlns:a16="http://schemas.microsoft.com/office/drawing/2014/main" id="{176A593B-5ED7-8242-89B0-E4691DB36F28}"/>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D flip-flop</a:t>
            </a:r>
          </a:p>
        </p:txBody>
      </p:sp>
      <p:sp>
        <p:nvSpPr>
          <p:cNvPr id="160774" name="Rectangle 112">
            <a:extLst>
              <a:ext uri="{FF2B5EF4-FFF2-40B4-BE49-F238E27FC236}">
                <a16:creationId xmlns:a16="http://schemas.microsoft.com/office/drawing/2014/main" id="{5A857D47-8091-1642-B78F-AF396992D766}"/>
              </a:ext>
            </a:extLst>
          </p:cNvPr>
          <p:cNvSpPr>
            <a:spLocks noGrp="1" noChangeArrowheads="1"/>
          </p:cNvSpPr>
          <p:nvPr>
            <p:ph type="body" idx="1"/>
          </p:nvPr>
        </p:nvSpPr>
        <p:spPr>
          <a:xfrm>
            <a:off x="358775" y="849313"/>
            <a:ext cx="8523288" cy="4514850"/>
          </a:xfrm>
        </p:spPr>
        <p:txBody>
          <a:bodyPr/>
          <a:lstStyle/>
          <a:p>
            <a:pPr eaLnBrk="1" hangingPunct="1"/>
            <a:r>
              <a:rPr lang="en-US" altLang="ko-KR" b="1">
                <a:ea typeface="굴림" panose="020B0600000101010101" pitchFamily="34" charset="-127"/>
              </a:rPr>
              <a:t>Make S and R complements of each other</a:t>
            </a:r>
          </a:p>
          <a:p>
            <a:pPr marL="750888" lvl="1" indent="-288925" eaLnBrk="1" hangingPunct="1"/>
            <a:r>
              <a:rPr lang="en-US" altLang="ko-KR">
                <a:ea typeface="굴림" panose="020B0600000101010101" pitchFamily="34" charset="-127"/>
              </a:rPr>
              <a:t>eliminates 1s catching problem</a:t>
            </a:r>
          </a:p>
          <a:p>
            <a:pPr marL="750888" lvl="1" indent="-288925" eaLnBrk="1" hangingPunct="1"/>
            <a:r>
              <a:rPr lang="en-US" altLang="ko-KR">
                <a:ea typeface="굴림" panose="020B0600000101010101" pitchFamily="34" charset="-127"/>
              </a:rPr>
              <a:t>can't just hold previous value</a:t>
            </a:r>
            <a:br>
              <a:rPr lang="en-US" altLang="ko-KR">
                <a:ea typeface="굴림" panose="020B0600000101010101" pitchFamily="34" charset="-127"/>
              </a:rPr>
            </a:br>
            <a:r>
              <a:rPr lang="en-US" altLang="ko-KR">
                <a:ea typeface="굴림" panose="020B0600000101010101" pitchFamily="34" charset="-127"/>
              </a:rPr>
              <a:t>(must have new value ready every clock period)</a:t>
            </a:r>
          </a:p>
          <a:p>
            <a:pPr marL="750888" lvl="1" indent="-288925" eaLnBrk="1" hangingPunct="1"/>
            <a:r>
              <a:rPr lang="en-US" altLang="ko-KR">
                <a:solidFill>
                  <a:srgbClr val="0000FF"/>
                </a:solidFill>
                <a:ea typeface="굴림" panose="020B0600000101010101" pitchFamily="34" charset="-127"/>
              </a:rPr>
              <a:t>value of D just before clock goes low is what is stored in flip-flop</a:t>
            </a:r>
          </a:p>
          <a:p>
            <a:pPr lvl="2" eaLnBrk="1" hangingPunct="1"/>
            <a:r>
              <a:rPr lang="en-US" altLang="ko-KR">
                <a:solidFill>
                  <a:srgbClr val="0000FF"/>
                </a:solidFill>
                <a:ea typeface="굴림" panose="020B0600000101010101" pitchFamily="34" charset="-127"/>
              </a:rPr>
              <a:t>negative edge-triggered </a:t>
            </a:r>
          </a:p>
        </p:txBody>
      </p:sp>
      <p:grpSp>
        <p:nvGrpSpPr>
          <p:cNvPr id="160775" name="Group 204">
            <a:extLst>
              <a:ext uri="{FF2B5EF4-FFF2-40B4-BE49-F238E27FC236}">
                <a16:creationId xmlns:a16="http://schemas.microsoft.com/office/drawing/2014/main" id="{46F6B604-6EB6-1F4E-9B2D-B604B36A62C0}"/>
              </a:ext>
            </a:extLst>
          </p:cNvPr>
          <p:cNvGrpSpPr>
            <a:grpSpLocks/>
          </p:cNvGrpSpPr>
          <p:nvPr/>
        </p:nvGrpSpPr>
        <p:grpSpPr bwMode="auto">
          <a:xfrm>
            <a:off x="361950" y="3032125"/>
            <a:ext cx="8761413" cy="2073275"/>
            <a:chOff x="228" y="2444"/>
            <a:chExt cx="5519" cy="1306"/>
          </a:xfrm>
        </p:grpSpPr>
        <p:sp>
          <p:nvSpPr>
            <p:cNvPr id="160781" name="Rectangle 9">
              <a:extLst>
                <a:ext uri="{FF2B5EF4-FFF2-40B4-BE49-F238E27FC236}">
                  <a16:creationId xmlns:a16="http://schemas.microsoft.com/office/drawing/2014/main" id="{181C9118-DAC0-9840-B493-68EB0F0C781C}"/>
                </a:ext>
              </a:extLst>
            </p:cNvPr>
            <p:cNvSpPr>
              <a:spLocks noChangeArrowheads="1"/>
            </p:cNvSpPr>
            <p:nvPr/>
          </p:nvSpPr>
          <p:spPr bwMode="auto">
            <a:xfrm>
              <a:off x="228" y="3123"/>
              <a:ext cx="35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160782" name="Rectangle 10">
              <a:extLst>
                <a:ext uri="{FF2B5EF4-FFF2-40B4-BE49-F238E27FC236}">
                  <a16:creationId xmlns:a16="http://schemas.microsoft.com/office/drawing/2014/main" id="{1A9136F6-71B3-954E-8BA3-7CF8CCF6F448}"/>
                </a:ext>
              </a:extLst>
            </p:cNvPr>
            <p:cNvSpPr>
              <a:spLocks noChangeArrowheads="1"/>
            </p:cNvSpPr>
            <p:nvPr/>
          </p:nvSpPr>
          <p:spPr bwMode="auto">
            <a:xfrm>
              <a:off x="5331" y="3109"/>
              <a:ext cx="38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60783" name="Rectangle 11">
              <a:extLst>
                <a:ext uri="{FF2B5EF4-FFF2-40B4-BE49-F238E27FC236}">
                  <a16:creationId xmlns:a16="http://schemas.microsoft.com/office/drawing/2014/main" id="{E1494CD1-A25F-C744-9F3D-8076420D1F51}"/>
                </a:ext>
              </a:extLst>
            </p:cNvPr>
            <p:cNvSpPr>
              <a:spLocks noChangeArrowheads="1"/>
            </p:cNvSpPr>
            <p:nvPr/>
          </p:nvSpPr>
          <p:spPr bwMode="auto">
            <a:xfrm>
              <a:off x="5331" y="2741"/>
              <a:ext cx="4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grpSp>
          <p:nvGrpSpPr>
            <p:cNvPr id="160784" name="Group 105">
              <a:extLst>
                <a:ext uri="{FF2B5EF4-FFF2-40B4-BE49-F238E27FC236}">
                  <a16:creationId xmlns:a16="http://schemas.microsoft.com/office/drawing/2014/main" id="{4B24F57F-CDED-9848-B24C-D81C16AE665A}"/>
                </a:ext>
              </a:extLst>
            </p:cNvPr>
            <p:cNvGrpSpPr>
              <a:grpSpLocks/>
            </p:cNvGrpSpPr>
            <p:nvPr/>
          </p:nvGrpSpPr>
          <p:grpSpPr bwMode="auto">
            <a:xfrm>
              <a:off x="761" y="2728"/>
              <a:ext cx="616" cy="296"/>
              <a:chOff x="1020" y="2412"/>
              <a:chExt cx="616" cy="296"/>
            </a:xfrm>
          </p:grpSpPr>
          <p:sp>
            <p:nvSpPr>
              <p:cNvPr id="160875" name="Line 99">
                <a:extLst>
                  <a:ext uri="{FF2B5EF4-FFF2-40B4-BE49-F238E27FC236}">
                    <a16:creationId xmlns:a16="http://schemas.microsoft.com/office/drawing/2014/main" id="{A8F1766B-9A73-F24C-8B0A-B6F703ABF283}"/>
                  </a:ext>
                </a:extLst>
              </p:cNvPr>
              <p:cNvSpPr>
                <a:spLocks noChangeShapeType="1"/>
              </p:cNvSpPr>
              <p:nvPr/>
            </p:nvSpPr>
            <p:spPr bwMode="auto">
              <a:xfrm>
                <a:off x="1180" y="2412"/>
                <a:ext cx="224"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76" name="Line 100">
                <a:extLst>
                  <a:ext uri="{FF2B5EF4-FFF2-40B4-BE49-F238E27FC236}">
                    <a16:creationId xmlns:a16="http://schemas.microsoft.com/office/drawing/2014/main" id="{9E09B2D1-947D-D94E-ACC8-AD3FE8A110CA}"/>
                  </a:ext>
                </a:extLst>
              </p:cNvPr>
              <p:cNvSpPr>
                <a:spLocks noChangeShapeType="1"/>
              </p:cNvSpPr>
              <p:nvPr/>
            </p:nvSpPr>
            <p:spPr bwMode="auto">
              <a:xfrm flipV="1">
                <a:off x="1180" y="2548"/>
                <a:ext cx="224" cy="1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77" name="Line 101">
                <a:extLst>
                  <a:ext uri="{FF2B5EF4-FFF2-40B4-BE49-F238E27FC236}">
                    <a16:creationId xmlns:a16="http://schemas.microsoft.com/office/drawing/2014/main" id="{893E40B2-F35A-3E4F-AEF7-7BDC177426DC}"/>
                  </a:ext>
                </a:extLst>
              </p:cNvPr>
              <p:cNvSpPr>
                <a:spLocks noChangeShapeType="1"/>
              </p:cNvSpPr>
              <p:nvPr/>
            </p:nvSpPr>
            <p:spPr bwMode="auto">
              <a:xfrm>
                <a:off x="1176" y="2412"/>
                <a:ext cx="0" cy="2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78" name="Oval 102">
                <a:extLst>
                  <a:ext uri="{FF2B5EF4-FFF2-40B4-BE49-F238E27FC236}">
                    <a16:creationId xmlns:a16="http://schemas.microsoft.com/office/drawing/2014/main" id="{D0946839-1A26-5C4E-875F-6E1C4B5E5FFC}"/>
                  </a:ext>
                </a:extLst>
              </p:cNvPr>
              <p:cNvSpPr>
                <a:spLocks noChangeArrowheads="1"/>
              </p:cNvSpPr>
              <p:nvPr/>
            </p:nvSpPr>
            <p:spPr bwMode="auto">
              <a:xfrm>
                <a:off x="1412" y="2524"/>
                <a:ext cx="64" cy="6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0879" name="Line 103">
                <a:extLst>
                  <a:ext uri="{FF2B5EF4-FFF2-40B4-BE49-F238E27FC236}">
                    <a16:creationId xmlns:a16="http://schemas.microsoft.com/office/drawing/2014/main" id="{1E101090-92A6-0044-AFA8-214C0554DF6D}"/>
                  </a:ext>
                </a:extLst>
              </p:cNvPr>
              <p:cNvSpPr>
                <a:spLocks noChangeShapeType="1"/>
              </p:cNvSpPr>
              <p:nvPr/>
            </p:nvSpPr>
            <p:spPr bwMode="auto">
              <a:xfrm>
                <a:off x="1492" y="2552"/>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80" name="Line 104">
                <a:extLst>
                  <a:ext uri="{FF2B5EF4-FFF2-40B4-BE49-F238E27FC236}">
                    <a16:creationId xmlns:a16="http://schemas.microsoft.com/office/drawing/2014/main" id="{7ADC6A54-86AC-0D49-A116-9D40404160C3}"/>
                  </a:ext>
                </a:extLst>
              </p:cNvPr>
              <p:cNvSpPr>
                <a:spLocks noChangeShapeType="1"/>
              </p:cNvSpPr>
              <p:nvPr/>
            </p:nvSpPr>
            <p:spPr bwMode="auto">
              <a:xfrm>
                <a:off x="1020" y="2552"/>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60785" name="Line 106">
              <a:extLst>
                <a:ext uri="{FF2B5EF4-FFF2-40B4-BE49-F238E27FC236}">
                  <a16:creationId xmlns:a16="http://schemas.microsoft.com/office/drawing/2014/main" id="{974FD156-FDA8-8A4E-9354-B8E637712EFC}"/>
                </a:ext>
              </a:extLst>
            </p:cNvPr>
            <p:cNvSpPr>
              <a:spLocks noChangeShapeType="1"/>
            </p:cNvSpPr>
            <p:nvPr/>
          </p:nvSpPr>
          <p:spPr bwMode="auto">
            <a:xfrm flipH="1">
              <a:off x="609" y="3236"/>
              <a:ext cx="7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786" name="Line 107">
              <a:extLst>
                <a:ext uri="{FF2B5EF4-FFF2-40B4-BE49-F238E27FC236}">
                  <a16:creationId xmlns:a16="http://schemas.microsoft.com/office/drawing/2014/main" id="{290AD582-F51D-6743-8A98-418C2C3D01EE}"/>
                </a:ext>
              </a:extLst>
            </p:cNvPr>
            <p:cNvSpPr>
              <a:spLocks noChangeShapeType="1"/>
            </p:cNvSpPr>
            <p:nvPr/>
          </p:nvSpPr>
          <p:spPr bwMode="auto">
            <a:xfrm>
              <a:off x="749" y="2872"/>
              <a:ext cx="0" cy="3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787" name="Oval 108">
              <a:extLst>
                <a:ext uri="{FF2B5EF4-FFF2-40B4-BE49-F238E27FC236}">
                  <a16:creationId xmlns:a16="http://schemas.microsoft.com/office/drawing/2014/main" id="{F09A34DF-A477-484C-BFB0-EF74347EB443}"/>
                </a:ext>
              </a:extLst>
            </p:cNvPr>
            <p:cNvSpPr>
              <a:spLocks noChangeArrowheads="1"/>
            </p:cNvSpPr>
            <p:nvPr/>
          </p:nvSpPr>
          <p:spPr bwMode="auto">
            <a:xfrm>
              <a:off x="737" y="3224"/>
              <a:ext cx="32" cy="32"/>
            </a:xfrm>
            <a:prstGeom prst="ellipse">
              <a:avLst/>
            </a:prstGeom>
            <a:solidFill>
              <a:srgbClr val="000000"/>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0788" name="Rectangle 114">
              <a:extLst>
                <a:ext uri="{FF2B5EF4-FFF2-40B4-BE49-F238E27FC236}">
                  <a16:creationId xmlns:a16="http://schemas.microsoft.com/office/drawing/2014/main" id="{A70B6DB0-E63D-E94B-9CDD-DAF345860959}"/>
                </a:ext>
              </a:extLst>
            </p:cNvPr>
            <p:cNvSpPr>
              <a:spLocks noChangeArrowheads="1"/>
            </p:cNvSpPr>
            <p:nvPr/>
          </p:nvSpPr>
          <p:spPr bwMode="auto">
            <a:xfrm>
              <a:off x="1627" y="2446"/>
              <a:ext cx="115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b="1">
                  <a:solidFill>
                    <a:srgbClr val="FF0000"/>
                  </a:solidFill>
                  <a:latin typeface="Tahoma" panose="020B0604030504040204" pitchFamily="34" charset="0"/>
                  <a:ea typeface="굴림" panose="020B0600000101010101" pitchFamily="34" charset="-127"/>
                </a:rPr>
                <a:t>master</a:t>
              </a:r>
              <a:r>
                <a:rPr lang="en-US" altLang="ko-KR" sz="1600">
                  <a:solidFill>
                    <a:srgbClr val="FF0000"/>
                  </a:solidFill>
                  <a:latin typeface="Tahoma" panose="020B0604030504040204" pitchFamily="34" charset="0"/>
                  <a:ea typeface="굴림" panose="020B0600000101010101" pitchFamily="34" charset="-127"/>
                </a:rPr>
                <a:t> stage</a:t>
              </a:r>
            </a:p>
          </p:txBody>
        </p:sp>
        <p:sp>
          <p:nvSpPr>
            <p:cNvPr id="160789" name="Rectangle 115">
              <a:extLst>
                <a:ext uri="{FF2B5EF4-FFF2-40B4-BE49-F238E27FC236}">
                  <a16:creationId xmlns:a16="http://schemas.microsoft.com/office/drawing/2014/main" id="{E660E9EA-1EC7-5540-8CFF-CCE31F1FC20A}"/>
                </a:ext>
              </a:extLst>
            </p:cNvPr>
            <p:cNvSpPr>
              <a:spLocks noChangeArrowheads="1"/>
            </p:cNvSpPr>
            <p:nvPr/>
          </p:nvSpPr>
          <p:spPr bwMode="auto">
            <a:xfrm>
              <a:off x="3897" y="2444"/>
              <a:ext cx="104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FF0000"/>
                  </a:solidFill>
                  <a:latin typeface="Tahoma" panose="020B0604030504040204" pitchFamily="34" charset="0"/>
                  <a:ea typeface="굴림" panose="020B0600000101010101" pitchFamily="34" charset="-127"/>
                </a:rPr>
                <a:t>slave stage</a:t>
              </a:r>
            </a:p>
          </p:txBody>
        </p:sp>
        <p:grpSp>
          <p:nvGrpSpPr>
            <p:cNvPr id="160790" name="Group 116">
              <a:extLst>
                <a:ext uri="{FF2B5EF4-FFF2-40B4-BE49-F238E27FC236}">
                  <a16:creationId xmlns:a16="http://schemas.microsoft.com/office/drawing/2014/main" id="{CEC869CF-8C7E-1640-AA8C-58642575126C}"/>
                </a:ext>
              </a:extLst>
            </p:cNvPr>
            <p:cNvGrpSpPr>
              <a:grpSpLocks/>
            </p:cNvGrpSpPr>
            <p:nvPr/>
          </p:nvGrpSpPr>
          <p:grpSpPr bwMode="auto">
            <a:xfrm>
              <a:off x="1863" y="3454"/>
              <a:ext cx="616" cy="296"/>
              <a:chOff x="1732" y="3524"/>
              <a:chExt cx="616" cy="296"/>
            </a:xfrm>
          </p:grpSpPr>
          <p:sp>
            <p:nvSpPr>
              <p:cNvPr id="160869" name="Line 117">
                <a:extLst>
                  <a:ext uri="{FF2B5EF4-FFF2-40B4-BE49-F238E27FC236}">
                    <a16:creationId xmlns:a16="http://schemas.microsoft.com/office/drawing/2014/main" id="{E5FFDBDB-2328-AC4E-9F37-4C3EEE72CB08}"/>
                  </a:ext>
                </a:extLst>
              </p:cNvPr>
              <p:cNvSpPr>
                <a:spLocks noChangeShapeType="1"/>
              </p:cNvSpPr>
              <p:nvPr/>
            </p:nvSpPr>
            <p:spPr bwMode="auto">
              <a:xfrm>
                <a:off x="1892" y="3524"/>
                <a:ext cx="224"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70" name="Line 118">
                <a:extLst>
                  <a:ext uri="{FF2B5EF4-FFF2-40B4-BE49-F238E27FC236}">
                    <a16:creationId xmlns:a16="http://schemas.microsoft.com/office/drawing/2014/main" id="{D62F5324-2F9D-EB47-8A8B-3DE31DF6C9CF}"/>
                  </a:ext>
                </a:extLst>
              </p:cNvPr>
              <p:cNvSpPr>
                <a:spLocks noChangeShapeType="1"/>
              </p:cNvSpPr>
              <p:nvPr/>
            </p:nvSpPr>
            <p:spPr bwMode="auto">
              <a:xfrm flipV="1">
                <a:off x="1892" y="3660"/>
                <a:ext cx="224" cy="1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71" name="Line 119">
                <a:extLst>
                  <a:ext uri="{FF2B5EF4-FFF2-40B4-BE49-F238E27FC236}">
                    <a16:creationId xmlns:a16="http://schemas.microsoft.com/office/drawing/2014/main" id="{6A4F0A31-E9DA-B44B-BD16-66A489E45450}"/>
                  </a:ext>
                </a:extLst>
              </p:cNvPr>
              <p:cNvSpPr>
                <a:spLocks noChangeShapeType="1"/>
              </p:cNvSpPr>
              <p:nvPr/>
            </p:nvSpPr>
            <p:spPr bwMode="auto">
              <a:xfrm>
                <a:off x="1888" y="3524"/>
                <a:ext cx="0" cy="2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72" name="Oval 120">
                <a:extLst>
                  <a:ext uri="{FF2B5EF4-FFF2-40B4-BE49-F238E27FC236}">
                    <a16:creationId xmlns:a16="http://schemas.microsoft.com/office/drawing/2014/main" id="{AB6DCBC5-38AC-AA47-A2D3-86139F88FCDA}"/>
                  </a:ext>
                </a:extLst>
              </p:cNvPr>
              <p:cNvSpPr>
                <a:spLocks noChangeArrowheads="1"/>
              </p:cNvSpPr>
              <p:nvPr/>
            </p:nvSpPr>
            <p:spPr bwMode="auto">
              <a:xfrm>
                <a:off x="2124" y="3636"/>
                <a:ext cx="64" cy="64"/>
              </a:xfrm>
              <a:prstGeom prst="ellipse">
                <a:avLst/>
              </a:prstGeom>
              <a:solidFill>
                <a:srgbClr val="FFFFFF"/>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0873" name="Line 121">
                <a:extLst>
                  <a:ext uri="{FF2B5EF4-FFF2-40B4-BE49-F238E27FC236}">
                    <a16:creationId xmlns:a16="http://schemas.microsoft.com/office/drawing/2014/main" id="{7B477D95-4974-4145-A04E-D53647AAD9E1}"/>
                  </a:ext>
                </a:extLst>
              </p:cNvPr>
              <p:cNvSpPr>
                <a:spLocks noChangeShapeType="1"/>
              </p:cNvSpPr>
              <p:nvPr/>
            </p:nvSpPr>
            <p:spPr bwMode="auto">
              <a:xfrm>
                <a:off x="2204" y="3664"/>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74" name="Line 122">
                <a:extLst>
                  <a:ext uri="{FF2B5EF4-FFF2-40B4-BE49-F238E27FC236}">
                    <a16:creationId xmlns:a16="http://schemas.microsoft.com/office/drawing/2014/main" id="{961BF098-20A1-6040-B2F0-DE8DD6F70E2E}"/>
                  </a:ext>
                </a:extLst>
              </p:cNvPr>
              <p:cNvSpPr>
                <a:spLocks noChangeShapeType="1"/>
              </p:cNvSpPr>
              <p:nvPr/>
            </p:nvSpPr>
            <p:spPr bwMode="auto">
              <a:xfrm>
                <a:off x="1732" y="366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60791" name="Rectangle 123">
              <a:extLst>
                <a:ext uri="{FF2B5EF4-FFF2-40B4-BE49-F238E27FC236}">
                  <a16:creationId xmlns:a16="http://schemas.microsoft.com/office/drawing/2014/main" id="{93AB7547-F99C-E94F-AEF3-DFBC52E408F1}"/>
                </a:ext>
              </a:extLst>
            </p:cNvPr>
            <p:cNvSpPr>
              <a:spLocks noChangeArrowheads="1"/>
            </p:cNvSpPr>
            <p:nvPr/>
          </p:nvSpPr>
          <p:spPr bwMode="auto">
            <a:xfrm>
              <a:off x="3027" y="3236"/>
              <a:ext cx="36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P</a:t>
              </a:r>
            </a:p>
          </p:txBody>
        </p:sp>
        <p:sp>
          <p:nvSpPr>
            <p:cNvPr id="160792" name="Rectangle 124">
              <a:extLst>
                <a:ext uri="{FF2B5EF4-FFF2-40B4-BE49-F238E27FC236}">
                  <a16:creationId xmlns:a16="http://schemas.microsoft.com/office/drawing/2014/main" id="{B819DB03-321E-C44F-A19C-3E6BAB4C01E9}"/>
                </a:ext>
              </a:extLst>
            </p:cNvPr>
            <p:cNvSpPr>
              <a:spLocks noChangeArrowheads="1"/>
            </p:cNvSpPr>
            <p:nvPr/>
          </p:nvSpPr>
          <p:spPr bwMode="auto">
            <a:xfrm>
              <a:off x="3027" y="2676"/>
              <a:ext cx="416"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P’</a:t>
              </a:r>
            </a:p>
          </p:txBody>
        </p:sp>
        <p:sp>
          <p:nvSpPr>
            <p:cNvPr id="160793" name="Rectangle 125">
              <a:extLst>
                <a:ext uri="{FF2B5EF4-FFF2-40B4-BE49-F238E27FC236}">
                  <a16:creationId xmlns:a16="http://schemas.microsoft.com/office/drawing/2014/main" id="{E4FDBA7E-5CC1-0E4E-A50D-C7CB9A21BE60}"/>
                </a:ext>
              </a:extLst>
            </p:cNvPr>
            <p:cNvSpPr>
              <a:spLocks noChangeArrowheads="1"/>
            </p:cNvSpPr>
            <p:nvPr/>
          </p:nvSpPr>
          <p:spPr bwMode="auto">
            <a:xfrm>
              <a:off x="289" y="3474"/>
              <a:ext cx="60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200"/>
                </a:lnSpc>
              </a:pPr>
              <a:r>
                <a:rPr lang="en-US" altLang="ko-KR" sz="1600">
                  <a:solidFill>
                    <a:srgbClr val="000000"/>
                  </a:solidFill>
                  <a:latin typeface="Tahoma" panose="020B0604030504040204" pitchFamily="34" charset="0"/>
                  <a:ea typeface="굴림" panose="020B0600000101010101" pitchFamily="34" charset="-127"/>
                </a:rPr>
                <a:t>CLK</a:t>
              </a:r>
            </a:p>
          </p:txBody>
        </p:sp>
        <p:grpSp>
          <p:nvGrpSpPr>
            <p:cNvPr id="160794" name="Group 126">
              <a:extLst>
                <a:ext uri="{FF2B5EF4-FFF2-40B4-BE49-F238E27FC236}">
                  <a16:creationId xmlns:a16="http://schemas.microsoft.com/office/drawing/2014/main" id="{C3603F20-3DF9-AC4B-A9B3-5D60A7193663}"/>
                </a:ext>
              </a:extLst>
            </p:cNvPr>
            <p:cNvGrpSpPr>
              <a:grpSpLocks/>
            </p:cNvGrpSpPr>
            <p:nvPr/>
          </p:nvGrpSpPr>
          <p:grpSpPr bwMode="auto">
            <a:xfrm>
              <a:off x="1345" y="2686"/>
              <a:ext cx="1760" cy="896"/>
              <a:chOff x="1440" y="2736"/>
              <a:chExt cx="1760" cy="896"/>
            </a:xfrm>
          </p:grpSpPr>
          <p:sp>
            <p:nvSpPr>
              <p:cNvPr id="160834" name="Line 127">
                <a:extLst>
                  <a:ext uri="{FF2B5EF4-FFF2-40B4-BE49-F238E27FC236}">
                    <a16:creationId xmlns:a16="http://schemas.microsoft.com/office/drawing/2014/main" id="{B3F61F54-A184-A548-BFF2-6233F02CADAB}"/>
                  </a:ext>
                </a:extLst>
              </p:cNvPr>
              <p:cNvSpPr>
                <a:spLocks noChangeShapeType="1"/>
              </p:cNvSpPr>
              <p:nvPr/>
            </p:nvSpPr>
            <p:spPr bwMode="auto">
              <a:xfrm>
                <a:off x="1728" y="3140"/>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35" name="Line 128">
                <a:extLst>
                  <a:ext uri="{FF2B5EF4-FFF2-40B4-BE49-F238E27FC236}">
                    <a16:creationId xmlns:a16="http://schemas.microsoft.com/office/drawing/2014/main" id="{9F8C7F76-B8CA-B74E-8438-726DA3BEC7DF}"/>
                  </a:ext>
                </a:extLst>
              </p:cNvPr>
              <p:cNvSpPr>
                <a:spLocks noChangeShapeType="1"/>
              </p:cNvSpPr>
              <p:nvPr/>
            </p:nvSpPr>
            <p:spPr bwMode="auto">
              <a:xfrm>
                <a:off x="1728" y="3436"/>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36" name="Line 129">
                <a:extLst>
                  <a:ext uri="{FF2B5EF4-FFF2-40B4-BE49-F238E27FC236}">
                    <a16:creationId xmlns:a16="http://schemas.microsoft.com/office/drawing/2014/main" id="{A5DB26D7-6D3A-B84A-8155-7FE9137A4B89}"/>
                  </a:ext>
                </a:extLst>
              </p:cNvPr>
              <p:cNvSpPr>
                <a:spLocks noChangeShapeType="1"/>
              </p:cNvSpPr>
              <p:nvPr/>
            </p:nvSpPr>
            <p:spPr bwMode="auto">
              <a:xfrm flipV="1">
                <a:off x="1724" y="3136"/>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37" name="Arc 130">
                <a:extLst>
                  <a:ext uri="{FF2B5EF4-FFF2-40B4-BE49-F238E27FC236}">
                    <a16:creationId xmlns:a16="http://schemas.microsoft.com/office/drawing/2014/main" id="{B7BD36E6-6E75-CC48-A79C-D6A04EC1BAD5}"/>
                  </a:ext>
                </a:extLst>
              </p:cNvPr>
              <p:cNvSpPr>
                <a:spLocks/>
              </p:cNvSpPr>
              <p:nvPr/>
            </p:nvSpPr>
            <p:spPr bwMode="auto">
              <a:xfrm>
                <a:off x="2016" y="3149"/>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60838" name="Arc 131">
                <a:extLst>
                  <a:ext uri="{FF2B5EF4-FFF2-40B4-BE49-F238E27FC236}">
                    <a16:creationId xmlns:a16="http://schemas.microsoft.com/office/drawing/2014/main" id="{22E68D0D-585D-404D-9413-295350E54E51}"/>
                  </a:ext>
                </a:extLst>
              </p:cNvPr>
              <p:cNvSpPr>
                <a:spLocks/>
              </p:cNvSpPr>
              <p:nvPr/>
            </p:nvSpPr>
            <p:spPr bwMode="auto">
              <a:xfrm>
                <a:off x="2016" y="3145"/>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0839" name="Arc 132">
                <a:extLst>
                  <a:ext uri="{FF2B5EF4-FFF2-40B4-BE49-F238E27FC236}">
                    <a16:creationId xmlns:a16="http://schemas.microsoft.com/office/drawing/2014/main" id="{E3B1D734-C79C-FF4A-9B9C-8D60541BED73}"/>
                  </a:ext>
                </a:extLst>
              </p:cNvPr>
              <p:cNvSpPr>
                <a:spLocks/>
              </p:cNvSpPr>
              <p:nvPr/>
            </p:nvSpPr>
            <p:spPr bwMode="auto">
              <a:xfrm>
                <a:off x="2016" y="3284"/>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60840" name="Arc 133">
                <a:extLst>
                  <a:ext uri="{FF2B5EF4-FFF2-40B4-BE49-F238E27FC236}">
                    <a16:creationId xmlns:a16="http://schemas.microsoft.com/office/drawing/2014/main" id="{FC1800D0-F50C-7541-B740-9C3C610DC5D9}"/>
                  </a:ext>
                </a:extLst>
              </p:cNvPr>
              <p:cNvSpPr>
                <a:spLocks/>
              </p:cNvSpPr>
              <p:nvPr/>
            </p:nvSpPr>
            <p:spPr bwMode="auto">
              <a:xfrm>
                <a:off x="2016" y="3284"/>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0841" name="Rectangle 134">
                <a:extLst>
                  <a:ext uri="{FF2B5EF4-FFF2-40B4-BE49-F238E27FC236}">
                    <a16:creationId xmlns:a16="http://schemas.microsoft.com/office/drawing/2014/main" id="{9705D68C-2605-434F-9A1C-6AA5EAF94195}"/>
                  </a:ext>
                </a:extLst>
              </p:cNvPr>
              <p:cNvSpPr>
                <a:spLocks noChangeArrowheads="1"/>
              </p:cNvSpPr>
              <p:nvPr/>
            </p:nvSpPr>
            <p:spPr bwMode="auto">
              <a:xfrm>
                <a:off x="2344" y="2736"/>
                <a:ext cx="744" cy="736"/>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0842" name="Rectangle 135">
                <a:extLst>
                  <a:ext uri="{FF2B5EF4-FFF2-40B4-BE49-F238E27FC236}">
                    <a16:creationId xmlns:a16="http://schemas.microsoft.com/office/drawing/2014/main" id="{D48A4283-D717-FE45-BE1D-7D1E170D6AC9}"/>
                  </a:ext>
                </a:extLst>
              </p:cNvPr>
              <p:cNvSpPr>
                <a:spLocks noChangeArrowheads="1"/>
              </p:cNvSpPr>
              <p:nvPr/>
            </p:nvSpPr>
            <p:spPr bwMode="auto">
              <a:xfrm>
                <a:off x="2408" y="2820"/>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60843" name="Rectangle 136">
                <a:extLst>
                  <a:ext uri="{FF2B5EF4-FFF2-40B4-BE49-F238E27FC236}">
                    <a16:creationId xmlns:a16="http://schemas.microsoft.com/office/drawing/2014/main" id="{CC0333EA-B30F-1140-8C77-C7DEE917FB18}"/>
                  </a:ext>
                </a:extLst>
              </p:cNvPr>
              <p:cNvSpPr>
                <a:spLocks noChangeArrowheads="1"/>
              </p:cNvSpPr>
              <p:nvPr/>
            </p:nvSpPr>
            <p:spPr bwMode="auto">
              <a:xfrm>
                <a:off x="2408" y="3188"/>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60844" name="Rectangle 137">
                <a:extLst>
                  <a:ext uri="{FF2B5EF4-FFF2-40B4-BE49-F238E27FC236}">
                    <a16:creationId xmlns:a16="http://schemas.microsoft.com/office/drawing/2014/main" id="{C956AC96-DFD3-684F-94C9-5E47B4D49B4E}"/>
                  </a:ext>
                </a:extLst>
              </p:cNvPr>
              <p:cNvSpPr>
                <a:spLocks noChangeArrowheads="1"/>
              </p:cNvSpPr>
              <p:nvPr/>
            </p:nvSpPr>
            <p:spPr bwMode="auto">
              <a:xfrm>
                <a:off x="2836" y="3188"/>
                <a:ext cx="24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60845" name="Rectangle 138">
                <a:extLst>
                  <a:ext uri="{FF2B5EF4-FFF2-40B4-BE49-F238E27FC236}">
                    <a16:creationId xmlns:a16="http://schemas.microsoft.com/office/drawing/2014/main" id="{5E7F51FF-6C4E-CC44-9583-B351DBB7163D}"/>
                  </a:ext>
                </a:extLst>
              </p:cNvPr>
              <p:cNvSpPr>
                <a:spLocks noChangeArrowheads="1"/>
              </p:cNvSpPr>
              <p:nvPr/>
            </p:nvSpPr>
            <p:spPr bwMode="auto">
              <a:xfrm>
                <a:off x="2732" y="2820"/>
                <a:ext cx="35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60846" name="Line 139">
                <a:extLst>
                  <a:ext uri="{FF2B5EF4-FFF2-40B4-BE49-F238E27FC236}">
                    <a16:creationId xmlns:a16="http://schemas.microsoft.com/office/drawing/2014/main" id="{CB9F1545-E450-6343-8503-DF0F434059EA}"/>
                  </a:ext>
                </a:extLst>
              </p:cNvPr>
              <p:cNvSpPr>
                <a:spLocks noChangeShapeType="1"/>
              </p:cNvSpPr>
              <p:nvPr/>
            </p:nvSpPr>
            <p:spPr bwMode="auto">
              <a:xfrm>
                <a:off x="1728" y="2772"/>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47" name="Line 140">
                <a:extLst>
                  <a:ext uri="{FF2B5EF4-FFF2-40B4-BE49-F238E27FC236}">
                    <a16:creationId xmlns:a16="http://schemas.microsoft.com/office/drawing/2014/main" id="{742F0780-E178-794D-AD0E-5701A72FAD4E}"/>
                  </a:ext>
                </a:extLst>
              </p:cNvPr>
              <p:cNvSpPr>
                <a:spLocks noChangeShapeType="1"/>
              </p:cNvSpPr>
              <p:nvPr/>
            </p:nvSpPr>
            <p:spPr bwMode="auto">
              <a:xfrm>
                <a:off x="1728" y="3068"/>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48" name="Line 141">
                <a:extLst>
                  <a:ext uri="{FF2B5EF4-FFF2-40B4-BE49-F238E27FC236}">
                    <a16:creationId xmlns:a16="http://schemas.microsoft.com/office/drawing/2014/main" id="{F2C584FB-CDFB-7543-9792-8AA0CE2AD6D0}"/>
                  </a:ext>
                </a:extLst>
              </p:cNvPr>
              <p:cNvSpPr>
                <a:spLocks noChangeShapeType="1"/>
              </p:cNvSpPr>
              <p:nvPr/>
            </p:nvSpPr>
            <p:spPr bwMode="auto">
              <a:xfrm flipV="1">
                <a:off x="1724" y="2768"/>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49" name="Arc 142">
                <a:extLst>
                  <a:ext uri="{FF2B5EF4-FFF2-40B4-BE49-F238E27FC236}">
                    <a16:creationId xmlns:a16="http://schemas.microsoft.com/office/drawing/2014/main" id="{DF0857D2-A85A-EB47-B435-98AEC79ADB14}"/>
                  </a:ext>
                </a:extLst>
              </p:cNvPr>
              <p:cNvSpPr>
                <a:spLocks/>
              </p:cNvSpPr>
              <p:nvPr/>
            </p:nvSpPr>
            <p:spPr bwMode="auto">
              <a:xfrm>
                <a:off x="2016" y="2781"/>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60850" name="Arc 143">
                <a:extLst>
                  <a:ext uri="{FF2B5EF4-FFF2-40B4-BE49-F238E27FC236}">
                    <a16:creationId xmlns:a16="http://schemas.microsoft.com/office/drawing/2014/main" id="{14C337B9-F4A1-CE4E-A4D7-2076E4091ECD}"/>
                  </a:ext>
                </a:extLst>
              </p:cNvPr>
              <p:cNvSpPr>
                <a:spLocks/>
              </p:cNvSpPr>
              <p:nvPr/>
            </p:nvSpPr>
            <p:spPr bwMode="auto">
              <a:xfrm>
                <a:off x="2016" y="2777"/>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0851" name="Arc 144">
                <a:extLst>
                  <a:ext uri="{FF2B5EF4-FFF2-40B4-BE49-F238E27FC236}">
                    <a16:creationId xmlns:a16="http://schemas.microsoft.com/office/drawing/2014/main" id="{8662740C-E5A0-B147-B11A-F2D0BA60487B}"/>
                  </a:ext>
                </a:extLst>
              </p:cNvPr>
              <p:cNvSpPr>
                <a:spLocks/>
              </p:cNvSpPr>
              <p:nvPr/>
            </p:nvSpPr>
            <p:spPr bwMode="auto">
              <a:xfrm>
                <a:off x="2016" y="2916"/>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60852" name="Arc 145">
                <a:extLst>
                  <a:ext uri="{FF2B5EF4-FFF2-40B4-BE49-F238E27FC236}">
                    <a16:creationId xmlns:a16="http://schemas.microsoft.com/office/drawing/2014/main" id="{F28CF5B4-3766-BC44-BC8C-B92379797EA2}"/>
                  </a:ext>
                </a:extLst>
              </p:cNvPr>
              <p:cNvSpPr>
                <a:spLocks/>
              </p:cNvSpPr>
              <p:nvPr/>
            </p:nvSpPr>
            <p:spPr bwMode="auto">
              <a:xfrm>
                <a:off x="2016" y="2916"/>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0853" name="Line 146">
                <a:extLst>
                  <a:ext uri="{FF2B5EF4-FFF2-40B4-BE49-F238E27FC236}">
                    <a16:creationId xmlns:a16="http://schemas.microsoft.com/office/drawing/2014/main" id="{055AFABD-0EEB-594B-BCF2-CEEE75CB8FD8}"/>
                  </a:ext>
                </a:extLst>
              </p:cNvPr>
              <p:cNvSpPr>
                <a:spLocks noChangeShapeType="1"/>
              </p:cNvSpPr>
              <p:nvPr/>
            </p:nvSpPr>
            <p:spPr bwMode="auto">
              <a:xfrm>
                <a:off x="1528" y="2852"/>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54" name="Line 147">
                <a:extLst>
                  <a:ext uri="{FF2B5EF4-FFF2-40B4-BE49-F238E27FC236}">
                    <a16:creationId xmlns:a16="http://schemas.microsoft.com/office/drawing/2014/main" id="{A154DEB0-A5B1-254C-85C1-2910AAC0C7CE}"/>
                  </a:ext>
                </a:extLst>
              </p:cNvPr>
              <p:cNvSpPr>
                <a:spLocks noChangeShapeType="1"/>
              </p:cNvSpPr>
              <p:nvPr/>
            </p:nvSpPr>
            <p:spPr bwMode="auto">
              <a:xfrm>
                <a:off x="2224"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55" name="Line 148">
                <a:extLst>
                  <a:ext uri="{FF2B5EF4-FFF2-40B4-BE49-F238E27FC236}">
                    <a16:creationId xmlns:a16="http://schemas.microsoft.com/office/drawing/2014/main" id="{0ECEAA59-9ED9-194F-A7DD-A4361A26BF32}"/>
                  </a:ext>
                </a:extLst>
              </p:cNvPr>
              <p:cNvSpPr>
                <a:spLocks noChangeShapeType="1"/>
              </p:cNvSpPr>
              <p:nvPr/>
            </p:nvSpPr>
            <p:spPr bwMode="auto">
              <a:xfrm>
                <a:off x="2160"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56" name="Line 149">
                <a:extLst>
                  <a:ext uri="{FF2B5EF4-FFF2-40B4-BE49-F238E27FC236}">
                    <a16:creationId xmlns:a16="http://schemas.microsoft.com/office/drawing/2014/main" id="{139354A4-7E2E-4F46-8085-B6181D683E86}"/>
                  </a:ext>
                </a:extLst>
              </p:cNvPr>
              <p:cNvSpPr>
                <a:spLocks noChangeShapeType="1"/>
              </p:cNvSpPr>
              <p:nvPr/>
            </p:nvSpPr>
            <p:spPr bwMode="auto">
              <a:xfrm>
                <a:off x="1528" y="3348"/>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57" name="Line 150">
                <a:extLst>
                  <a:ext uri="{FF2B5EF4-FFF2-40B4-BE49-F238E27FC236}">
                    <a16:creationId xmlns:a16="http://schemas.microsoft.com/office/drawing/2014/main" id="{9A2C5EA2-6E5A-4443-829A-1865F3BA1F87}"/>
                  </a:ext>
                </a:extLst>
              </p:cNvPr>
              <p:cNvSpPr>
                <a:spLocks noChangeShapeType="1"/>
              </p:cNvSpPr>
              <p:nvPr/>
            </p:nvSpPr>
            <p:spPr bwMode="auto">
              <a:xfrm>
                <a:off x="1600" y="3228"/>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58" name="Line 151">
                <a:extLst>
                  <a:ext uri="{FF2B5EF4-FFF2-40B4-BE49-F238E27FC236}">
                    <a16:creationId xmlns:a16="http://schemas.microsoft.com/office/drawing/2014/main" id="{678C800F-279B-4847-AEA9-ED08A7F013BE}"/>
                  </a:ext>
                </a:extLst>
              </p:cNvPr>
              <p:cNvSpPr>
                <a:spLocks noChangeShapeType="1"/>
              </p:cNvSpPr>
              <p:nvPr/>
            </p:nvSpPr>
            <p:spPr bwMode="auto">
              <a:xfrm>
                <a:off x="1600" y="2980"/>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59" name="Line 152">
                <a:extLst>
                  <a:ext uri="{FF2B5EF4-FFF2-40B4-BE49-F238E27FC236}">
                    <a16:creationId xmlns:a16="http://schemas.microsoft.com/office/drawing/2014/main" id="{4D016265-E05B-0F41-AC24-5E80B1B8CBC5}"/>
                  </a:ext>
                </a:extLst>
              </p:cNvPr>
              <p:cNvSpPr>
                <a:spLocks noChangeShapeType="1"/>
              </p:cNvSpPr>
              <p:nvPr/>
            </p:nvSpPr>
            <p:spPr bwMode="auto">
              <a:xfrm>
                <a:off x="2224"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60" name="Line 153">
                <a:extLst>
                  <a:ext uri="{FF2B5EF4-FFF2-40B4-BE49-F238E27FC236}">
                    <a16:creationId xmlns:a16="http://schemas.microsoft.com/office/drawing/2014/main" id="{BCD4CF07-0B6C-4649-9F9C-3E91DDB63452}"/>
                  </a:ext>
                </a:extLst>
              </p:cNvPr>
              <p:cNvSpPr>
                <a:spLocks noChangeShapeType="1"/>
              </p:cNvSpPr>
              <p:nvPr/>
            </p:nvSpPr>
            <p:spPr bwMode="auto">
              <a:xfrm>
                <a:off x="2160"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61" name="Line 154">
                <a:extLst>
                  <a:ext uri="{FF2B5EF4-FFF2-40B4-BE49-F238E27FC236}">
                    <a16:creationId xmlns:a16="http://schemas.microsoft.com/office/drawing/2014/main" id="{35851FC2-41EF-214D-AEB7-1BE1D0E3AB47}"/>
                  </a:ext>
                </a:extLst>
              </p:cNvPr>
              <p:cNvSpPr>
                <a:spLocks noChangeShapeType="1"/>
              </p:cNvSpPr>
              <p:nvPr/>
            </p:nvSpPr>
            <p:spPr bwMode="auto">
              <a:xfrm>
                <a:off x="3088"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62" name="Line 155">
                <a:extLst>
                  <a:ext uri="{FF2B5EF4-FFF2-40B4-BE49-F238E27FC236}">
                    <a16:creationId xmlns:a16="http://schemas.microsoft.com/office/drawing/2014/main" id="{9C9C7F94-6B14-1048-9044-8B2A1861C517}"/>
                  </a:ext>
                </a:extLst>
              </p:cNvPr>
              <p:cNvSpPr>
                <a:spLocks noChangeShapeType="1"/>
              </p:cNvSpPr>
              <p:nvPr/>
            </p:nvSpPr>
            <p:spPr bwMode="auto">
              <a:xfrm>
                <a:off x="3088"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63" name="Line 156">
                <a:extLst>
                  <a:ext uri="{FF2B5EF4-FFF2-40B4-BE49-F238E27FC236}">
                    <a16:creationId xmlns:a16="http://schemas.microsoft.com/office/drawing/2014/main" id="{26A35C49-0E12-DB47-9BF0-E62F46DE47EF}"/>
                  </a:ext>
                </a:extLst>
              </p:cNvPr>
              <p:cNvSpPr>
                <a:spLocks noChangeShapeType="1"/>
              </p:cNvSpPr>
              <p:nvPr/>
            </p:nvSpPr>
            <p:spPr bwMode="auto">
              <a:xfrm>
                <a:off x="1596" y="2984"/>
                <a:ext cx="0" cy="6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64" name="Oval 157">
                <a:extLst>
                  <a:ext uri="{FF2B5EF4-FFF2-40B4-BE49-F238E27FC236}">
                    <a16:creationId xmlns:a16="http://schemas.microsoft.com/office/drawing/2014/main" id="{3BF2E08B-C304-A749-BECB-CC6B33ACFD3D}"/>
                  </a:ext>
                </a:extLst>
              </p:cNvPr>
              <p:cNvSpPr>
                <a:spLocks noChangeArrowheads="1"/>
              </p:cNvSpPr>
              <p:nvPr/>
            </p:nvSpPr>
            <p:spPr bwMode="auto">
              <a:xfrm>
                <a:off x="1584" y="3216"/>
                <a:ext cx="32" cy="32"/>
              </a:xfrm>
              <a:prstGeom prst="ellipse">
                <a:avLst/>
              </a:prstGeom>
              <a:solidFill>
                <a:srgbClr val="000000"/>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0865" name="Line 158">
                <a:extLst>
                  <a:ext uri="{FF2B5EF4-FFF2-40B4-BE49-F238E27FC236}">
                    <a16:creationId xmlns:a16="http://schemas.microsoft.com/office/drawing/2014/main" id="{0A2890D8-7CBA-354B-947E-33A6E45177E8}"/>
                  </a:ext>
                </a:extLst>
              </p:cNvPr>
              <p:cNvSpPr>
                <a:spLocks noChangeShapeType="1"/>
              </p:cNvSpPr>
              <p:nvPr/>
            </p:nvSpPr>
            <p:spPr bwMode="auto">
              <a:xfrm>
                <a:off x="1440" y="328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66" name="Line 159">
                <a:extLst>
                  <a:ext uri="{FF2B5EF4-FFF2-40B4-BE49-F238E27FC236}">
                    <a16:creationId xmlns:a16="http://schemas.microsoft.com/office/drawing/2014/main" id="{FBF95EB4-86C4-B242-9629-33E175C6BF0E}"/>
                  </a:ext>
                </a:extLst>
              </p:cNvPr>
              <p:cNvSpPr>
                <a:spLocks noChangeShapeType="1"/>
              </p:cNvSpPr>
              <p:nvPr/>
            </p:nvSpPr>
            <p:spPr bwMode="auto">
              <a:xfrm flipV="1">
                <a:off x="1440" y="2916"/>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67" name="Line 160">
                <a:extLst>
                  <a:ext uri="{FF2B5EF4-FFF2-40B4-BE49-F238E27FC236}">
                    <a16:creationId xmlns:a16="http://schemas.microsoft.com/office/drawing/2014/main" id="{6D07885C-2D10-A04F-8D64-F4F50B47EF11}"/>
                  </a:ext>
                </a:extLst>
              </p:cNvPr>
              <p:cNvSpPr>
                <a:spLocks noChangeShapeType="1"/>
              </p:cNvSpPr>
              <p:nvPr/>
            </p:nvSpPr>
            <p:spPr bwMode="auto">
              <a:xfrm>
                <a:off x="1524" y="2850"/>
                <a:ext cx="0" cy="6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68" name="Line 161">
                <a:extLst>
                  <a:ext uri="{FF2B5EF4-FFF2-40B4-BE49-F238E27FC236}">
                    <a16:creationId xmlns:a16="http://schemas.microsoft.com/office/drawing/2014/main" id="{90848B1E-AF1F-5C4A-A54D-DE51E4455E9C}"/>
                  </a:ext>
                </a:extLst>
              </p:cNvPr>
              <p:cNvSpPr>
                <a:spLocks noChangeShapeType="1"/>
              </p:cNvSpPr>
              <p:nvPr/>
            </p:nvSpPr>
            <p:spPr bwMode="auto">
              <a:xfrm flipV="1">
                <a:off x="1521" y="3283"/>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60795" name="Group 162">
              <a:extLst>
                <a:ext uri="{FF2B5EF4-FFF2-40B4-BE49-F238E27FC236}">
                  <a16:creationId xmlns:a16="http://schemas.microsoft.com/office/drawing/2014/main" id="{CD093F4C-B122-0646-B4EF-9DD02F93BAAF}"/>
                </a:ext>
              </a:extLst>
            </p:cNvPr>
            <p:cNvGrpSpPr>
              <a:grpSpLocks/>
            </p:cNvGrpSpPr>
            <p:nvPr/>
          </p:nvGrpSpPr>
          <p:grpSpPr bwMode="auto">
            <a:xfrm>
              <a:off x="3505" y="2686"/>
              <a:ext cx="1760" cy="896"/>
              <a:chOff x="3600" y="2736"/>
              <a:chExt cx="1760" cy="896"/>
            </a:xfrm>
          </p:grpSpPr>
          <p:sp>
            <p:nvSpPr>
              <p:cNvPr id="160799" name="Line 163">
                <a:extLst>
                  <a:ext uri="{FF2B5EF4-FFF2-40B4-BE49-F238E27FC236}">
                    <a16:creationId xmlns:a16="http://schemas.microsoft.com/office/drawing/2014/main" id="{03131475-3E4F-F246-971C-7E0FF345FC9D}"/>
                  </a:ext>
                </a:extLst>
              </p:cNvPr>
              <p:cNvSpPr>
                <a:spLocks noChangeShapeType="1"/>
              </p:cNvSpPr>
              <p:nvPr/>
            </p:nvSpPr>
            <p:spPr bwMode="auto">
              <a:xfrm>
                <a:off x="3888" y="3140"/>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00" name="Line 164">
                <a:extLst>
                  <a:ext uri="{FF2B5EF4-FFF2-40B4-BE49-F238E27FC236}">
                    <a16:creationId xmlns:a16="http://schemas.microsoft.com/office/drawing/2014/main" id="{5E118BD1-0AB4-E54A-9007-3359ABA1C3D1}"/>
                  </a:ext>
                </a:extLst>
              </p:cNvPr>
              <p:cNvSpPr>
                <a:spLocks noChangeShapeType="1"/>
              </p:cNvSpPr>
              <p:nvPr/>
            </p:nvSpPr>
            <p:spPr bwMode="auto">
              <a:xfrm>
                <a:off x="3888" y="3436"/>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01" name="Line 165">
                <a:extLst>
                  <a:ext uri="{FF2B5EF4-FFF2-40B4-BE49-F238E27FC236}">
                    <a16:creationId xmlns:a16="http://schemas.microsoft.com/office/drawing/2014/main" id="{F07FBA86-A890-FB44-9AC9-4A6001DF3FDF}"/>
                  </a:ext>
                </a:extLst>
              </p:cNvPr>
              <p:cNvSpPr>
                <a:spLocks noChangeShapeType="1"/>
              </p:cNvSpPr>
              <p:nvPr/>
            </p:nvSpPr>
            <p:spPr bwMode="auto">
              <a:xfrm flipV="1">
                <a:off x="3884" y="3136"/>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02" name="Arc 166">
                <a:extLst>
                  <a:ext uri="{FF2B5EF4-FFF2-40B4-BE49-F238E27FC236}">
                    <a16:creationId xmlns:a16="http://schemas.microsoft.com/office/drawing/2014/main" id="{1FAE6904-F0D0-A143-832D-5E6493E37514}"/>
                  </a:ext>
                </a:extLst>
              </p:cNvPr>
              <p:cNvSpPr>
                <a:spLocks/>
              </p:cNvSpPr>
              <p:nvPr/>
            </p:nvSpPr>
            <p:spPr bwMode="auto">
              <a:xfrm>
                <a:off x="4176" y="3149"/>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60803" name="Arc 167">
                <a:extLst>
                  <a:ext uri="{FF2B5EF4-FFF2-40B4-BE49-F238E27FC236}">
                    <a16:creationId xmlns:a16="http://schemas.microsoft.com/office/drawing/2014/main" id="{B6A7FD18-B692-7F45-A61B-C28EB47255DF}"/>
                  </a:ext>
                </a:extLst>
              </p:cNvPr>
              <p:cNvSpPr>
                <a:spLocks/>
              </p:cNvSpPr>
              <p:nvPr/>
            </p:nvSpPr>
            <p:spPr bwMode="auto">
              <a:xfrm>
                <a:off x="4176" y="3145"/>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0804" name="Arc 168">
                <a:extLst>
                  <a:ext uri="{FF2B5EF4-FFF2-40B4-BE49-F238E27FC236}">
                    <a16:creationId xmlns:a16="http://schemas.microsoft.com/office/drawing/2014/main" id="{F89F658F-95B1-7D4E-8A5C-C1DF1638E297}"/>
                  </a:ext>
                </a:extLst>
              </p:cNvPr>
              <p:cNvSpPr>
                <a:spLocks/>
              </p:cNvSpPr>
              <p:nvPr/>
            </p:nvSpPr>
            <p:spPr bwMode="auto">
              <a:xfrm>
                <a:off x="4176" y="3284"/>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60805" name="Arc 169">
                <a:extLst>
                  <a:ext uri="{FF2B5EF4-FFF2-40B4-BE49-F238E27FC236}">
                    <a16:creationId xmlns:a16="http://schemas.microsoft.com/office/drawing/2014/main" id="{81B886F1-8117-4140-9C26-6BA6FBBB713E}"/>
                  </a:ext>
                </a:extLst>
              </p:cNvPr>
              <p:cNvSpPr>
                <a:spLocks/>
              </p:cNvSpPr>
              <p:nvPr/>
            </p:nvSpPr>
            <p:spPr bwMode="auto">
              <a:xfrm>
                <a:off x="4176" y="3284"/>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0806" name="Rectangle 170">
                <a:extLst>
                  <a:ext uri="{FF2B5EF4-FFF2-40B4-BE49-F238E27FC236}">
                    <a16:creationId xmlns:a16="http://schemas.microsoft.com/office/drawing/2014/main" id="{C45B707D-F376-914E-B9A9-193DD8DF3068}"/>
                  </a:ext>
                </a:extLst>
              </p:cNvPr>
              <p:cNvSpPr>
                <a:spLocks noChangeArrowheads="1"/>
              </p:cNvSpPr>
              <p:nvPr/>
            </p:nvSpPr>
            <p:spPr bwMode="auto">
              <a:xfrm>
                <a:off x="4504" y="2736"/>
                <a:ext cx="744" cy="736"/>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0807" name="Rectangle 171">
                <a:extLst>
                  <a:ext uri="{FF2B5EF4-FFF2-40B4-BE49-F238E27FC236}">
                    <a16:creationId xmlns:a16="http://schemas.microsoft.com/office/drawing/2014/main" id="{71EE0845-4066-A34A-9233-B5420EDB4E4D}"/>
                  </a:ext>
                </a:extLst>
              </p:cNvPr>
              <p:cNvSpPr>
                <a:spLocks noChangeArrowheads="1"/>
              </p:cNvSpPr>
              <p:nvPr/>
            </p:nvSpPr>
            <p:spPr bwMode="auto">
              <a:xfrm>
                <a:off x="4568" y="2820"/>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60808" name="Rectangle 172">
                <a:extLst>
                  <a:ext uri="{FF2B5EF4-FFF2-40B4-BE49-F238E27FC236}">
                    <a16:creationId xmlns:a16="http://schemas.microsoft.com/office/drawing/2014/main" id="{0434AA97-30EA-7947-B517-9776997C6ACB}"/>
                  </a:ext>
                </a:extLst>
              </p:cNvPr>
              <p:cNvSpPr>
                <a:spLocks noChangeArrowheads="1"/>
              </p:cNvSpPr>
              <p:nvPr/>
            </p:nvSpPr>
            <p:spPr bwMode="auto">
              <a:xfrm>
                <a:off x="4568" y="3188"/>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60809" name="Rectangle 173">
                <a:extLst>
                  <a:ext uri="{FF2B5EF4-FFF2-40B4-BE49-F238E27FC236}">
                    <a16:creationId xmlns:a16="http://schemas.microsoft.com/office/drawing/2014/main" id="{F8B77ED4-3C7C-E444-A616-5CD78D1F3600}"/>
                  </a:ext>
                </a:extLst>
              </p:cNvPr>
              <p:cNvSpPr>
                <a:spLocks noChangeArrowheads="1"/>
              </p:cNvSpPr>
              <p:nvPr/>
            </p:nvSpPr>
            <p:spPr bwMode="auto">
              <a:xfrm>
                <a:off x="4996" y="3188"/>
                <a:ext cx="24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60810" name="Rectangle 174">
                <a:extLst>
                  <a:ext uri="{FF2B5EF4-FFF2-40B4-BE49-F238E27FC236}">
                    <a16:creationId xmlns:a16="http://schemas.microsoft.com/office/drawing/2014/main" id="{56676DEB-9FF7-394B-9749-6F709890E55D}"/>
                  </a:ext>
                </a:extLst>
              </p:cNvPr>
              <p:cNvSpPr>
                <a:spLocks noChangeArrowheads="1"/>
              </p:cNvSpPr>
              <p:nvPr/>
            </p:nvSpPr>
            <p:spPr bwMode="auto">
              <a:xfrm>
                <a:off x="4892" y="2820"/>
                <a:ext cx="35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60811" name="Line 175">
                <a:extLst>
                  <a:ext uri="{FF2B5EF4-FFF2-40B4-BE49-F238E27FC236}">
                    <a16:creationId xmlns:a16="http://schemas.microsoft.com/office/drawing/2014/main" id="{486FF578-94D5-A34E-8076-38B23E9055E2}"/>
                  </a:ext>
                </a:extLst>
              </p:cNvPr>
              <p:cNvSpPr>
                <a:spLocks noChangeShapeType="1"/>
              </p:cNvSpPr>
              <p:nvPr/>
            </p:nvSpPr>
            <p:spPr bwMode="auto">
              <a:xfrm>
                <a:off x="3888" y="2772"/>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12" name="Line 176">
                <a:extLst>
                  <a:ext uri="{FF2B5EF4-FFF2-40B4-BE49-F238E27FC236}">
                    <a16:creationId xmlns:a16="http://schemas.microsoft.com/office/drawing/2014/main" id="{F82A7633-2B7A-2548-AAE9-12E8B025478F}"/>
                  </a:ext>
                </a:extLst>
              </p:cNvPr>
              <p:cNvSpPr>
                <a:spLocks noChangeShapeType="1"/>
              </p:cNvSpPr>
              <p:nvPr/>
            </p:nvSpPr>
            <p:spPr bwMode="auto">
              <a:xfrm>
                <a:off x="3888" y="3068"/>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13" name="Line 177">
                <a:extLst>
                  <a:ext uri="{FF2B5EF4-FFF2-40B4-BE49-F238E27FC236}">
                    <a16:creationId xmlns:a16="http://schemas.microsoft.com/office/drawing/2014/main" id="{F363D622-0E50-244A-A25C-3795974D8CF9}"/>
                  </a:ext>
                </a:extLst>
              </p:cNvPr>
              <p:cNvSpPr>
                <a:spLocks noChangeShapeType="1"/>
              </p:cNvSpPr>
              <p:nvPr/>
            </p:nvSpPr>
            <p:spPr bwMode="auto">
              <a:xfrm flipV="1">
                <a:off x="3884" y="2768"/>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14" name="Arc 178">
                <a:extLst>
                  <a:ext uri="{FF2B5EF4-FFF2-40B4-BE49-F238E27FC236}">
                    <a16:creationId xmlns:a16="http://schemas.microsoft.com/office/drawing/2014/main" id="{2A0059B2-206B-4B4D-A9EC-20DE4B857BA6}"/>
                  </a:ext>
                </a:extLst>
              </p:cNvPr>
              <p:cNvSpPr>
                <a:spLocks/>
              </p:cNvSpPr>
              <p:nvPr/>
            </p:nvSpPr>
            <p:spPr bwMode="auto">
              <a:xfrm>
                <a:off x="4176" y="2781"/>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60815" name="Arc 179">
                <a:extLst>
                  <a:ext uri="{FF2B5EF4-FFF2-40B4-BE49-F238E27FC236}">
                    <a16:creationId xmlns:a16="http://schemas.microsoft.com/office/drawing/2014/main" id="{CF542F33-F0EE-A342-961D-C0423B029CAD}"/>
                  </a:ext>
                </a:extLst>
              </p:cNvPr>
              <p:cNvSpPr>
                <a:spLocks/>
              </p:cNvSpPr>
              <p:nvPr/>
            </p:nvSpPr>
            <p:spPr bwMode="auto">
              <a:xfrm>
                <a:off x="4176" y="2777"/>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0816" name="Arc 180">
                <a:extLst>
                  <a:ext uri="{FF2B5EF4-FFF2-40B4-BE49-F238E27FC236}">
                    <a16:creationId xmlns:a16="http://schemas.microsoft.com/office/drawing/2014/main" id="{0AE13806-9284-5E49-A6BD-6843F4492223}"/>
                  </a:ext>
                </a:extLst>
              </p:cNvPr>
              <p:cNvSpPr>
                <a:spLocks/>
              </p:cNvSpPr>
              <p:nvPr/>
            </p:nvSpPr>
            <p:spPr bwMode="auto">
              <a:xfrm>
                <a:off x="4176" y="2916"/>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60817" name="Arc 181">
                <a:extLst>
                  <a:ext uri="{FF2B5EF4-FFF2-40B4-BE49-F238E27FC236}">
                    <a16:creationId xmlns:a16="http://schemas.microsoft.com/office/drawing/2014/main" id="{D8493E9C-96F3-3F46-A7C8-069A55EAB64C}"/>
                  </a:ext>
                </a:extLst>
              </p:cNvPr>
              <p:cNvSpPr>
                <a:spLocks/>
              </p:cNvSpPr>
              <p:nvPr/>
            </p:nvSpPr>
            <p:spPr bwMode="auto">
              <a:xfrm>
                <a:off x="4176" y="2916"/>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0818" name="Line 182">
                <a:extLst>
                  <a:ext uri="{FF2B5EF4-FFF2-40B4-BE49-F238E27FC236}">
                    <a16:creationId xmlns:a16="http://schemas.microsoft.com/office/drawing/2014/main" id="{62167752-E38B-774B-810D-B5A1EECAEEA3}"/>
                  </a:ext>
                </a:extLst>
              </p:cNvPr>
              <p:cNvSpPr>
                <a:spLocks noChangeShapeType="1"/>
              </p:cNvSpPr>
              <p:nvPr/>
            </p:nvSpPr>
            <p:spPr bwMode="auto">
              <a:xfrm>
                <a:off x="3688" y="2852"/>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19" name="Line 183">
                <a:extLst>
                  <a:ext uri="{FF2B5EF4-FFF2-40B4-BE49-F238E27FC236}">
                    <a16:creationId xmlns:a16="http://schemas.microsoft.com/office/drawing/2014/main" id="{030EDC69-60A5-D940-9454-ABAEE3290DB8}"/>
                  </a:ext>
                </a:extLst>
              </p:cNvPr>
              <p:cNvSpPr>
                <a:spLocks noChangeShapeType="1"/>
              </p:cNvSpPr>
              <p:nvPr/>
            </p:nvSpPr>
            <p:spPr bwMode="auto">
              <a:xfrm>
                <a:off x="4384"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20" name="Line 184">
                <a:extLst>
                  <a:ext uri="{FF2B5EF4-FFF2-40B4-BE49-F238E27FC236}">
                    <a16:creationId xmlns:a16="http://schemas.microsoft.com/office/drawing/2014/main" id="{09C46410-DD83-164F-9C18-BBE77A7BC4B0}"/>
                  </a:ext>
                </a:extLst>
              </p:cNvPr>
              <p:cNvSpPr>
                <a:spLocks noChangeShapeType="1"/>
              </p:cNvSpPr>
              <p:nvPr/>
            </p:nvSpPr>
            <p:spPr bwMode="auto">
              <a:xfrm>
                <a:off x="4320"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21" name="Line 185">
                <a:extLst>
                  <a:ext uri="{FF2B5EF4-FFF2-40B4-BE49-F238E27FC236}">
                    <a16:creationId xmlns:a16="http://schemas.microsoft.com/office/drawing/2014/main" id="{5C9507C0-E68D-864C-8AB4-0BE66957AEE9}"/>
                  </a:ext>
                </a:extLst>
              </p:cNvPr>
              <p:cNvSpPr>
                <a:spLocks noChangeShapeType="1"/>
              </p:cNvSpPr>
              <p:nvPr/>
            </p:nvSpPr>
            <p:spPr bwMode="auto">
              <a:xfrm>
                <a:off x="3688" y="3348"/>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22" name="Line 186">
                <a:extLst>
                  <a:ext uri="{FF2B5EF4-FFF2-40B4-BE49-F238E27FC236}">
                    <a16:creationId xmlns:a16="http://schemas.microsoft.com/office/drawing/2014/main" id="{17691276-BE21-C546-9690-283A9E1D255E}"/>
                  </a:ext>
                </a:extLst>
              </p:cNvPr>
              <p:cNvSpPr>
                <a:spLocks noChangeShapeType="1"/>
              </p:cNvSpPr>
              <p:nvPr/>
            </p:nvSpPr>
            <p:spPr bwMode="auto">
              <a:xfrm>
                <a:off x="3760" y="3228"/>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23" name="Line 187">
                <a:extLst>
                  <a:ext uri="{FF2B5EF4-FFF2-40B4-BE49-F238E27FC236}">
                    <a16:creationId xmlns:a16="http://schemas.microsoft.com/office/drawing/2014/main" id="{32C5EFE9-19C5-3540-A511-42A2D98E9C12}"/>
                  </a:ext>
                </a:extLst>
              </p:cNvPr>
              <p:cNvSpPr>
                <a:spLocks noChangeShapeType="1"/>
              </p:cNvSpPr>
              <p:nvPr/>
            </p:nvSpPr>
            <p:spPr bwMode="auto">
              <a:xfrm>
                <a:off x="3760" y="2980"/>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24" name="Line 188">
                <a:extLst>
                  <a:ext uri="{FF2B5EF4-FFF2-40B4-BE49-F238E27FC236}">
                    <a16:creationId xmlns:a16="http://schemas.microsoft.com/office/drawing/2014/main" id="{436EEB9D-3B9D-5B4D-94AF-559A8CD21F8A}"/>
                  </a:ext>
                </a:extLst>
              </p:cNvPr>
              <p:cNvSpPr>
                <a:spLocks noChangeShapeType="1"/>
              </p:cNvSpPr>
              <p:nvPr/>
            </p:nvSpPr>
            <p:spPr bwMode="auto">
              <a:xfrm>
                <a:off x="4384"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25" name="Line 189">
                <a:extLst>
                  <a:ext uri="{FF2B5EF4-FFF2-40B4-BE49-F238E27FC236}">
                    <a16:creationId xmlns:a16="http://schemas.microsoft.com/office/drawing/2014/main" id="{1680B198-E236-5145-8772-7EEBD1AF95E3}"/>
                  </a:ext>
                </a:extLst>
              </p:cNvPr>
              <p:cNvSpPr>
                <a:spLocks noChangeShapeType="1"/>
              </p:cNvSpPr>
              <p:nvPr/>
            </p:nvSpPr>
            <p:spPr bwMode="auto">
              <a:xfrm>
                <a:off x="4320"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26" name="Line 190">
                <a:extLst>
                  <a:ext uri="{FF2B5EF4-FFF2-40B4-BE49-F238E27FC236}">
                    <a16:creationId xmlns:a16="http://schemas.microsoft.com/office/drawing/2014/main" id="{2C81F399-930B-A244-878C-F711B0F8ABDE}"/>
                  </a:ext>
                </a:extLst>
              </p:cNvPr>
              <p:cNvSpPr>
                <a:spLocks noChangeShapeType="1"/>
              </p:cNvSpPr>
              <p:nvPr/>
            </p:nvSpPr>
            <p:spPr bwMode="auto">
              <a:xfrm>
                <a:off x="5248"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27" name="Line 191">
                <a:extLst>
                  <a:ext uri="{FF2B5EF4-FFF2-40B4-BE49-F238E27FC236}">
                    <a16:creationId xmlns:a16="http://schemas.microsoft.com/office/drawing/2014/main" id="{46914431-6D20-734A-9457-0832B3A11091}"/>
                  </a:ext>
                </a:extLst>
              </p:cNvPr>
              <p:cNvSpPr>
                <a:spLocks noChangeShapeType="1"/>
              </p:cNvSpPr>
              <p:nvPr/>
            </p:nvSpPr>
            <p:spPr bwMode="auto">
              <a:xfrm>
                <a:off x="5248"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28" name="Line 192">
                <a:extLst>
                  <a:ext uri="{FF2B5EF4-FFF2-40B4-BE49-F238E27FC236}">
                    <a16:creationId xmlns:a16="http://schemas.microsoft.com/office/drawing/2014/main" id="{71A2F04B-093C-6848-9471-608AFBEDA814}"/>
                  </a:ext>
                </a:extLst>
              </p:cNvPr>
              <p:cNvSpPr>
                <a:spLocks noChangeShapeType="1"/>
              </p:cNvSpPr>
              <p:nvPr/>
            </p:nvSpPr>
            <p:spPr bwMode="auto">
              <a:xfrm>
                <a:off x="3756" y="2984"/>
                <a:ext cx="0" cy="6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29" name="Oval 193">
                <a:extLst>
                  <a:ext uri="{FF2B5EF4-FFF2-40B4-BE49-F238E27FC236}">
                    <a16:creationId xmlns:a16="http://schemas.microsoft.com/office/drawing/2014/main" id="{6E0A778A-95D9-7A40-A8B3-701C51C3F2D3}"/>
                  </a:ext>
                </a:extLst>
              </p:cNvPr>
              <p:cNvSpPr>
                <a:spLocks noChangeArrowheads="1"/>
              </p:cNvSpPr>
              <p:nvPr/>
            </p:nvSpPr>
            <p:spPr bwMode="auto">
              <a:xfrm>
                <a:off x="3744" y="3216"/>
                <a:ext cx="32" cy="32"/>
              </a:xfrm>
              <a:prstGeom prst="ellipse">
                <a:avLst/>
              </a:prstGeom>
              <a:solidFill>
                <a:srgbClr val="000000"/>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0830" name="Line 194">
                <a:extLst>
                  <a:ext uri="{FF2B5EF4-FFF2-40B4-BE49-F238E27FC236}">
                    <a16:creationId xmlns:a16="http://schemas.microsoft.com/office/drawing/2014/main" id="{F8D9B66C-27BD-EB49-9762-F72F139DBBFA}"/>
                  </a:ext>
                </a:extLst>
              </p:cNvPr>
              <p:cNvSpPr>
                <a:spLocks noChangeShapeType="1"/>
              </p:cNvSpPr>
              <p:nvPr/>
            </p:nvSpPr>
            <p:spPr bwMode="auto">
              <a:xfrm>
                <a:off x="3600" y="328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31" name="Line 195">
                <a:extLst>
                  <a:ext uri="{FF2B5EF4-FFF2-40B4-BE49-F238E27FC236}">
                    <a16:creationId xmlns:a16="http://schemas.microsoft.com/office/drawing/2014/main" id="{9A47A0A7-17F8-844F-8737-92215F7197F7}"/>
                  </a:ext>
                </a:extLst>
              </p:cNvPr>
              <p:cNvSpPr>
                <a:spLocks noChangeShapeType="1"/>
              </p:cNvSpPr>
              <p:nvPr/>
            </p:nvSpPr>
            <p:spPr bwMode="auto">
              <a:xfrm>
                <a:off x="3600" y="2916"/>
                <a:ext cx="8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32" name="Line 196">
                <a:extLst>
                  <a:ext uri="{FF2B5EF4-FFF2-40B4-BE49-F238E27FC236}">
                    <a16:creationId xmlns:a16="http://schemas.microsoft.com/office/drawing/2014/main" id="{FFCC8BEB-80A6-7744-BB4D-1FE448287369}"/>
                  </a:ext>
                </a:extLst>
              </p:cNvPr>
              <p:cNvSpPr>
                <a:spLocks noChangeShapeType="1"/>
              </p:cNvSpPr>
              <p:nvPr/>
            </p:nvSpPr>
            <p:spPr bwMode="auto">
              <a:xfrm>
                <a:off x="3684" y="2856"/>
                <a:ext cx="0"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833" name="Line 197">
                <a:extLst>
                  <a:ext uri="{FF2B5EF4-FFF2-40B4-BE49-F238E27FC236}">
                    <a16:creationId xmlns:a16="http://schemas.microsoft.com/office/drawing/2014/main" id="{25B17341-F6CB-BC44-BF2F-4CDE3245E7C7}"/>
                  </a:ext>
                </a:extLst>
              </p:cNvPr>
              <p:cNvSpPr>
                <a:spLocks noChangeShapeType="1"/>
              </p:cNvSpPr>
              <p:nvPr/>
            </p:nvSpPr>
            <p:spPr bwMode="auto">
              <a:xfrm flipV="1">
                <a:off x="3681" y="3283"/>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60796" name="Line 198">
              <a:extLst>
                <a:ext uri="{FF2B5EF4-FFF2-40B4-BE49-F238E27FC236}">
                  <a16:creationId xmlns:a16="http://schemas.microsoft.com/office/drawing/2014/main" id="{A69B348C-360F-4F41-995A-639BB0F2741E}"/>
                </a:ext>
              </a:extLst>
            </p:cNvPr>
            <p:cNvSpPr>
              <a:spLocks noChangeShapeType="1"/>
            </p:cNvSpPr>
            <p:nvPr/>
          </p:nvSpPr>
          <p:spPr bwMode="auto">
            <a:xfrm flipH="1">
              <a:off x="905" y="3586"/>
              <a:ext cx="110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797" name="Line 201">
              <a:extLst>
                <a:ext uri="{FF2B5EF4-FFF2-40B4-BE49-F238E27FC236}">
                  <a16:creationId xmlns:a16="http://schemas.microsoft.com/office/drawing/2014/main" id="{B0D31E60-C103-5B44-99FA-F4F9917C0B68}"/>
                </a:ext>
              </a:extLst>
            </p:cNvPr>
            <p:cNvSpPr>
              <a:spLocks noChangeShapeType="1"/>
            </p:cNvSpPr>
            <p:nvPr/>
          </p:nvSpPr>
          <p:spPr bwMode="auto">
            <a:xfrm flipH="1" flipV="1">
              <a:off x="3109" y="2862"/>
              <a:ext cx="406" cy="4"/>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798" name="Line 203">
              <a:extLst>
                <a:ext uri="{FF2B5EF4-FFF2-40B4-BE49-F238E27FC236}">
                  <a16:creationId xmlns:a16="http://schemas.microsoft.com/office/drawing/2014/main" id="{7F6E6EAC-F2BB-7644-A8EE-E62B65B23E23}"/>
                </a:ext>
              </a:extLst>
            </p:cNvPr>
            <p:cNvSpPr>
              <a:spLocks noChangeShapeType="1"/>
            </p:cNvSpPr>
            <p:nvPr/>
          </p:nvSpPr>
          <p:spPr bwMode="auto">
            <a:xfrm flipH="1" flipV="1">
              <a:off x="2345" y="3590"/>
              <a:ext cx="1315"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60776" name="Line 201">
            <a:extLst>
              <a:ext uri="{FF2B5EF4-FFF2-40B4-BE49-F238E27FC236}">
                <a16:creationId xmlns:a16="http://schemas.microsoft.com/office/drawing/2014/main" id="{DA1D0B18-5FE8-C844-9303-CB5165319C48}"/>
              </a:ext>
            </a:extLst>
          </p:cNvPr>
          <p:cNvSpPr>
            <a:spLocks noChangeShapeType="1"/>
          </p:cNvSpPr>
          <p:nvPr/>
        </p:nvSpPr>
        <p:spPr bwMode="auto">
          <a:xfrm flipH="1" flipV="1">
            <a:off x="4929188" y="4279900"/>
            <a:ext cx="644525" cy="635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0777" name="TextBox 1">
            <a:extLst>
              <a:ext uri="{FF2B5EF4-FFF2-40B4-BE49-F238E27FC236}">
                <a16:creationId xmlns:a16="http://schemas.microsoft.com/office/drawing/2014/main" id="{B4CDE1B9-A7CC-FE4A-91FC-19CEBAD7F6F7}"/>
              </a:ext>
            </a:extLst>
          </p:cNvPr>
          <p:cNvSpPr txBox="1">
            <a:spLocks noChangeArrowheads="1"/>
          </p:cNvSpPr>
          <p:nvPr/>
        </p:nvSpPr>
        <p:spPr bwMode="auto">
          <a:xfrm>
            <a:off x="671513" y="4338638"/>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0000FF"/>
                </a:solidFill>
                <a:ea typeface="굴림" panose="020B0600000101010101" pitchFamily="34" charset="-127"/>
              </a:rPr>
              <a:t>1</a:t>
            </a:r>
            <a:endParaRPr lang="ko-KR" altLang="en-US">
              <a:solidFill>
                <a:srgbClr val="0000FF"/>
              </a:solidFill>
              <a:ea typeface="굴림" panose="020B0600000101010101" pitchFamily="34" charset="-127"/>
            </a:endParaRPr>
          </a:p>
        </p:txBody>
      </p:sp>
      <p:sp>
        <p:nvSpPr>
          <p:cNvPr id="160778" name="TextBox 109">
            <a:extLst>
              <a:ext uri="{FF2B5EF4-FFF2-40B4-BE49-F238E27FC236}">
                <a16:creationId xmlns:a16="http://schemas.microsoft.com/office/drawing/2014/main" id="{35C6DB3C-8FDC-014F-A96F-FEAC9EC224C6}"/>
              </a:ext>
            </a:extLst>
          </p:cNvPr>
          <p:cNvSpPr txBox="1">
            <a:spLocks noChangeArrowheads="1"/>
          </p:cNvSpPr>
          <p:nvPr/>
        </p:nvSpPr>
        <p:spPr bwMode="auto">
          <a:xfrm>
            <a:off x="1050925" y="4870450"/>
            <a:ext cx="31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ea typeface="굴림" panose="020B0600000101010101" pitchFamily="34" charset="-127"/>
              </a:rPr>
              <a:t>1</a:t>
            </a:r>
            <a:endParaRPr lang="ko-KR" altLang="en-US">
              <a:solidFill>
                <a:srgbClr val="FF0000"/>
              </a:solidFill>
              <a:ea typeface="굴림" panose="020B0600000101010101" pitchFamily="34" charset="-127"/>
            </a:endParaRPr>
          </a:p>
        </p:txBody>
      </p:sp>
      <p:sp>
        <p:nvSpPr>
          <p:cNvPr id="160779" name="TextBox 110">
            <a:extLst>
              <a:ext uri="{FF2B5EF4-FFF2-40B4-BE49-F238E27FC236}">
                <a16:creationId xmlns:a16="http://schemas.microsoft.com/office/drawing/2014/main" id="{321C2442-A10B-9141-980C-88AC1AF012AF}"/>
              </a:ext>
            </a:extLst>
          </p:cNvPr>
          <p:cNvSpPr txBox="1">
            <a:spLocks noChangeArrowheads="1"/>
          </p:cNvSpPr>
          <p:nvPr/>
        </p:nvSpPr>
        <p:spPr bwMode="auto">
          <a:xfrm>
            <a:off x="5046663" y="4241800"/>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0000FF"/>
                </a:solidFill>
                <a:ea typeface="굴림" panose="020B0600000101010101" pitchFamily="34" charset="-127"/>
              </a:rPr>
              <a:t>1</a:t>
            </a:r>
            <a:endParaRPr lang="ko-KR" altLang="en-US">
              <a:solidFill>
                <a:srgbClr val="0000FF"/>
              </a:solidFill>
              <a:ea typeface="굴림" panose="020B0600000101010101" pitchFamily="34" charset="-127"/>
            </a:endParaRPr>
          </a:p>
        </p:txBody>
      </p:sp>
      <p:sp>
        <p:nvSpPr>
          <p:cNvPr id="160780" name="TextBox 111">
            <a:extLst>
              <a:ext uri="{FF2B5EF4-FFF2-40B4-BE49-F238E27FC236}">
                <a16:creationId xmlns:a16="http://schemas.microsoft.com/office/drawing/2014/main" id="{8BAB566A-CCDD-8F46-9CF3-5D4D4CFD0079}"/>
              </a:ext>
            </a:extLst>
          </p:cNvPr>
          <p:cNvSpPr txBox="1">
            <a:spLocks noChangeArrowheads="1"/>
          </p:cNvSpPr>
          <p:nvPr/>
        </p:nvSpPr>
        <p:spPr bwMode="auto">
          <a:xfrm>
            <a:off x="8591550" y="4186238"/>
            <a:ext cx="314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7030A0"/>
                </a:solidFill>
                <a:ea typeface="굴림" panose="020B0600000101010101" pitchFamily="34" charset="-127"/>
              </a:rPr>
              <a:t>0</a:t>
            </a:r>
            <a:endParaRPr lang="ko-KR" altLang="en-US">
              <a:solidFill>
                <a:srgbClr val="7030A0"/>
              </a:solidFill>
              <a:ea typeface="굴림" panose="020B0600000101010101" pitchFamily="34" charset="-127"/>
            </a:endParaRP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ext Box 205">
            <a:extLst>
              <a:ext uri="{FF2B5EF4-FFF2-40B4-BE49-F238E27FC236}">
                <a16:creationId xmlns:a16="http://schemas.microsoft.com/office/drawing/2014/main" id="{81019199-05A8-8A42-877D-20681838E5B7}"/>
              </a:ext>
            </a:extLst>
          </p:cNvPr>
          <p:cNvSpPr txBox="1">
            <a:spLocks noChangeArrowheads="1"/>
          </p:cNvSpPr>
          <p:nvPr/>
        </p:nvSpPr>
        <p:spPr bwMode="auto">
          <a:xfrm>
            <a:off x="0" y="5151438"/>
            <a:ext cx="9271000" cy="1616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To eliminate the 1s catching problem, we have to make S and R have opposite values; so we use the complementary values from the same input, which is called D flip-flop. D is an abbreviation for data. So R and S can be either 01 and 10 only. Now we cannot use 00 to maintain the same value in the latch. How many gates here? Each R-S latch has two NOR gates.</a:t>
            </a:r>
          </a:p>
        </p:txBody>
      </p:sp>
      <p:sp>
        <p:nvSpPr>
          <p:cNvPr id="162819" name="슬라이드 번호 개체 틀 5">
            <a:extLst>
              <a:ext uri="{FF2B5EF4-FFF2-40B4-BE49-F238E27FC236}">
                <a16:creationId xmlns:a16="http://schemas.microsoft.com/office/drawing/2014/main" id="{635267E2-97FB-224C-96A0-DC1EE2E450A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2D03CB77-453C-AC4F-A672-AF349C231F62}" type="slidenum">
              <a:rPr lang="en-US" altLang="en-US" sz="1200" smtClean="0">
                <a:latin typeface="Garamond" panose="02020404030301010803" pitchFamily="18" charset="0"/>
              </a:rPr>
              <a:pPr>
                <a:spcBef>
                  <a:spcPct val="0"/>
                </a:spcBef>
                <a:buClrTx/>
                <a:buSzTx/>
                <a:buFontTx/>
                <a:buNone/>
              </a:pPr>
              <a:t>18</a:t>
            </a:fld>
            <a:endParaRPr lang="en-US" altLang="en-US" sz="1200">
              <a:latin typeface="Garamond" panose="02020404030301010803" pitchFamily="18" charset="0"/>
            </a:endParaRPr>
          </a:p>
        </p:txBody>
      </p:sp>
      <p:sp>
        <p:nvSpPr>
          <p:cNvPr id="162820" name="Rectangle 110">
            <a:extLst>
              <a:ext uri="{FF2B5EF4-FFF2-40B4-BE49-F238E27FC236}">
                <a16:creationId xmlns:a16="http://schemas.microsoft.com/office/drawing/2014/main" id="{331153FC-0F89-EF42-8CE0-8E54BA00D7CA}"/>
              </a:ext>
            </a:extLst>
          </p:cNvPr>
          <p:cNvSpPr>
            <a:spLocks noChangeArrowheads="1"/>
          </p:cNvSpPr>
          <p:nvPr/>
        </p:nvSpPr>
        <p:spPr bwMode="auto">
          <a:xfrm>
            <a:off x="6388100" y="4745038"/>
            <a:ext cx="13462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2100"/>
              </a:lnSpc>
            </a:pPr>
            <a:r>
              <a:rPr lang="en-US" altLang="ko-KR" sz="1600">
                <a:solidFill>
                  <a:srgbClr val="0000FF"/>
                </a:solidFill>
                <a:latin typeface="Tahoma" panose="020B0604030504040204" pitchFamily="34" charset="0"/>
                <a:ea typeface="굴림" panose="020B0600000101010101" pitchFamily="34" charset="-127"/>
              </a:rPr>
              <a:t>10 gates</a:t>
            </a:r>
          </a:p>
        </p:txBody>
      </p:sp>
      <p:sp>
        <p:nvSpPr>
          <p:cNvPr id="162821" name="Rectangle 111">
            <a:extLst>
              <a:ext uri="{FF2B5EF4-FFF2-40B4-BE49-F238E27FC236}">
                <a16:creationId xmlns:a16="http://schemas.microsoft.com/office/drawing/2014/main" id="{27054642-0045-0D4D-ACED-0807B65D9C19}"/>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D flip-flop</a:t>
            </a:r>
          </a:p>
        </p:txBody>
      </p:sp>
      <p:sp>
        <p:nvSpPr>
          <p:cNvPr id="162822" name="Rectangle 112">
            <a:extLst>
              <a:ext uri="{FF2B5EF4-FFF2-40B4-BE49-F238E27FC236}">
                <a16:creationId xmlns:a16="http://schemas.microsoft.com/office/drawing/2014/main" id="{84F952FE-C5BC-7C42-B80C-3923F8EC6A4A}"/>
              </a:ext>
            </a:extLst>
          </p:cNvPr>
          <p:cNvSpPr>
            <a:spLocks noGrp="1" noChangeArrowheads="1"/>
          </p:cNvSpPr>
          <p:nvPr>
            <p:ph type="body" idx="1"/>
          </p:nvPr>
        </p:nvSpPr>
        <p:spPr>
          <a:xfrm>
            <a:off x="358775" y="849313"/>
            <a:ext cx="8523288" cy="4514850"/>
          </a:xfrm>
        </p:spPr>
        <p:txBody>
          <a:bodyPr/>
          <a:lstStyle/>
          <a:p>
            <a:pPr eaLnBrk="1" hangingPunct="1"/>
            <a:r>
              <a:rPr lang="en-US" altLang="ko-KR" b="1">
                <a:ea typeface="굴림" panose="020B0600000101010101" pitchFamily="34" charset="-127"/>
              </a:rPr>
              <a:t>Make S and R complements of each other</a:t>
            </a:r>
          </a:p>
          <a:p>
            <a:pPr marL="750888" lvl="1" indent="-288925" eaLnBrk="1" hangingPunct="1"/>
            <a:r>
              <a:rPr lang="en-US" altLang="ko-KR">
                <a:ea typeface="굴림" panose="020B0600000101010101" pitchFamily="34" charset="-127"/>
              </a:rPr>
              <a:t>eliminates 1s catching problem</a:t>
            </a:r>
          </a:p>
          <a:p>
            <a:pPr marL="750888" lvl="1" indent="-288925" eaLnBrk="1" hangingPunct="1"/>
            <a:r>
              <a:rPr lang="en-US" altLang="ko-KR">
                <a:ea typeface="굴림" panose="020B0600000101010101" pitchFamily="34" charset="-127"/>
              </a:rPr>
              <a:t>can't just hold previous value</a:t>
            </a:r>
            <a:br>
              <a:rPr lang="en-US" altLang="ko-KR">
                <a:ea typeface="굴림" panose="020B0600000101010101" pitchFamily="34" charset="-127"/>
              </a:rPr>
            </a:br>
            <a:r>
              <a:rPr lang="en-US" altLang="ko-KR">
                <a:ea typeface="굴림" panose="020B0600000101010101" pitchFamily="34" charset="-127"/>
              </a:rPr>
              <a:t>(must have new value ready every clock period)</a:t>
            </a:r>
          </a:p>
          <a:p>
            <a:pPr marL="750888" lvl="1" indent="-288925" eaLnBrk="1" hangingPunct="1"/>
            <a:r>
              <a:rPr lang="en-US" altLang="ko-KR">
                <a:solidFill>
                  <a:srgbClr val="0000FF"/>
                </a:solidFill>
                <a:ea typeface="굴림" panose="020B0600000101010101" pitchFamily="34" charset="-127"/>
              </a:rPr>
              <a:t>value of D just before clock goes low is what is stored in flip-flop</a:t>
            </a:r>
          </a:p>
          <a:p>
            <a:pPr lvl="2" eaLnBrk="1" hangingPunct="1"/>
            <a:r>
              <a:rPr lang="en-US" altLang="ko-KR">
                <a:solidFill>
                  <a:srgbClr val="0000FF"/>
                </a:solidFill>
                <a:ea typeface="굴림" panose="020B0600000101010101" pitchFamily="34" charset="-127"/>
              </a:rPr>
              <a:t>negative edge-triggered </a:t>
            </a:r>
          </a:p>
        </p:txBody>
      </p:sp>
      <p:grpSp>
        <p:nvGrpSpPr>
          <p:cNvPr id="162823" name="Group 204">
            <a:extLst>
              <a:ext uri="{FF2B5EF4-FFF2-40B4-BE49-F238E27FC236}">
                <a16:creationId xmlns:a16="http://schemas.microsoft.com/office/drawing/2014/main" id="{C01218A3-21BB-3540-AB5B-8C8007550E25}"/>
              </a:ext>
            </a:extLst>
          </p:cNvPr>
          <p:cNvGrpSpPr>
            <a:grpSpLocks/>
          </p:cNvGrpSpPr>
          <p:nvPr/>
        </p:nvGrpSpPr>
        <p:grpSpPr bwMode="auto">
          <a:xfrm>
            <a:off x="361950" y="3032125"/>
            <a:ext cx="8761413" cy="2073275"/>
            <a:chOff x="228" y="2444"/>
            <a:chExt cx="5519" cy="1306"/>
          </a:xfrm>
        </p:grpSpPr>
        <p:sp>
          <p:nvSpPr>
            <p:cNvPr id="162830" name="Rectangle 9">
              <a:extLst>
                <a:ext uri="{FF2B5EF4-FFF2-40B4-BE49-F238E27FC236}">
                  <a16:creationId xmlns:a16="http://schemas.microsoft.com/office/drawing/2014/main" id="{E1DF2255-418B-AC4D-9151-829C484EE2FA}"/>
                </a:ext>
              </a:extLst>
            </p:cNvPr>
            <p:cNvSpPr>
              <a:spLocks noChangeArrowheads="1"/>
            </p:cNvSpPr>
            <p:nvPr/>
          </p:nvSpPr>
          <p:spPr bwMode="auto">
            <a:xfrm>
              <a:off x="228" y="3123"/>
              <a:ext cx="35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162831" name="Rectangle 10">
              <a:extLst>
                <a:ext uri="{FF2B5EF4-FFF2-40B4-BE49-F238E27FC236}">
                  <a16:creationId xmlns:a16="http://schemas.microsoft.com/office/drawing/2014/main" id="{C9781153-2688-714F-B0F5-850EFEDC00E1}"/>
                </a:ext>
              </a:extLst>
            </p:cNvPr>
            <p:cNvSpPr>
              <a:spLocks noChangeArrowheads="1"/>
            </p:cNvSpPr>
            <p:nvPr/>
          </p:nvSpPr>
          <p:spPr bwMode="auto">
            <a:xfrm>
              <a:off x="5331" y="3109"/>
              <a:ext cx="38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62832" name="Rectangle 11">
              <a:extLst>
                <a:ext uri="{FF2B5EF4-FFF2-40B4-BE49-F238E27FC236}">
                  <a16:creationId xmlns:a16="http://schemas.microsoft.com/office/drawing/2014/main" id="{FB7F5B78-6484-4F40-AFC3-AE34043C6A09}"/>
                </a:ext>
              </a:extLst>
            </p:cNvPr>
            <p:cNvSpPr>
              <a:spLocks noChangeArrowheads="1"/>
            </p:cNvSpPr>
            <p:nvPr/>
          </p:nvSpPr>
          <p:spPr bwMode="auto">
            <a:xfrm>
              <a:off x="5331" y="2741"/>
              <a:ext cx="4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grpSp>
          <p:nvGrpSpPr>
            <p:cNvPr id="162833" name="Group 105">
              <a:extLst>
                <a:ext uri="{FF2B5EF4-FFF2-40B4-BE49-F238E27FC236}">
                  <a16:creationId xmlns:a16="http://schemas.microsoft.com/office/drawing/2014/main" id="{CBC4BBDF-2A03-844C-AB95-8A228C401F46}"/>
                </a:ext>
              </a:extLst>
            </p:cNvPr>
            <p:cNvGrpSpPr>
              <a:grpSpLocks/>
            </p:cNvGrpSpPr>
            <p:nvPr/>
          </p:nvGrpSpPr>
          <p:grpSpPr bwMode="auto">
            <a:xfrm>
              <a:off x="761" y="2728"/>
              <a:ext cx="616" cy="296"/>
              <a:chOff x="1020" y="2412"/>
              <a:chExt cx="616" cy="296"/>
            </a:xfrm>
          </p:grpSpPr>
          <p:sp>
            <p:nvSpPr>
              <p:cNvPr id="162924" name="Line 99">
                <a:extLst>
                  <a:ext uri="{FF2B5EF4-FFF2-40B4-BE49-F238E27FC236}">
                    <a16:creationId xmlns:a16="http://schemas.microsoft.com/office/drawing/2014/main" id="{E993FCA3-00B8-6443-A737-BA7AC1B70B19}"/>
                  </a:ext>
                </a:extLst>
              </p:cNvPr>
              <p:cNvSpPr>
                <a:spLocks noChangeShapeType="1"/>
              </p:cNvSpPr>
              <p:nvPr/>
            </p:nvSpPr>
            <p:spPr bwMode="auto">
              <a:xfrm>
                <a:off x="1180" y="2412"/>
                <a:ext cx="224"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925" name="Line 100">
                <a:extLst>
                  <a:ext uri="{FF2B5EF4-FFF2-40B4-BE49-F238E27FC236}">
                    <a16:creationId xmlns:a16="http://schemas.microsoft.com/office/drawing/2014/main" id="{C3D8A3CF-12AA-E149-A0E5-08CB890B6300}"/>
                  </a:ext>
                </a:extLst>
              </p:cNvPr>
              <p:cNvSpPr>
                <a:spLocks noChangeShapeType="1"/>
              </p:cNvSpPr>
              <p:nvPr/>
            </p:nvSpPr>
            <p:spPr bwMode="auto">
              <a:xfrm flipV="1">
                <a:off x="1180" y="2548"/>
                <a:ext cx="224" cy="1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926" name="Line 101">
                <a:extLst>
                  <a:ext uri="{FF2B5EF4-FFF2-40B4-BE49-F238E27FC236}">
                    <a16:creationId xmlns:a16="http://schemas.microsoft.com/office/drawing/2014/main" id="{C5695F7B-56D4-0D47-9BFF-B9539638B30E}"/>
                  </a:ext>
                </a:extLst>
              </p:cNvPr>
              <p:cNvSpPr>
                <a:spLocks noChangeShapeType="1"/>
              </p:cNvSpPr>
              <p:nvPr/>
            </p:nvSpPr>
            <p:spPr bwMode="auto">
              <a:xfrm>
                <a:off x="1176" y="2412"/>
                <a:ext cx="0" cy="2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927" name="Oval 102">
                <a:extLst>
                  <a:ext uri="{FF2B5EF4-FFF2-40B4-BE49-F238E27FC236}">
                    <a16:creationId xmlns:a16="http://schemas.microsoft.com/office/drawing/2014/main" id="{1B4C202B-DE19-434A-B479-223071033992}"/>
                  </a:ext>
                </a:extLst>
              </p:cNvPr>
              <p:cNvSpPr>
                <a:spLocks noChangeArrowheads="1"/>
              </p:cNvSpPr>
              <p:nvPr/>
            </p:nvSpPr>
            <p:spPr bwMode="auto">
              <a:xfrm>
                <a:off x="1412" y="2524"/>
                <a:ext cx="64" cy="6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2928" name="Line 103">
                <a:extLst>
                  <a:ext uri="{FF2B5EF4-FFF2-40B4-BE49-F238E27FC236}">
                    <a16:creationId xmlns:a16="http://schemas.microsoft.com/office/drawing/2014/main" id="{8A28A39B-B996-AC47-BC05-CAEB37799D94}"/>
                  </a:ext>
                </a:extLst>
              </p:cNvPr>
              <p:cNvSpPr>
                <a:spLocks noChangeShapeType="1"/>
              </p:cNvSpPr>
              <p:nvPr/>
            </p:nvSpPr>
            <p:spPr bwMode="auto">
              <a:xfrm>
                <a:off x="1492" y="2552"/>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929" name="Line 104">
                <a:extLst>
                  <a:ext uri="{FF2B5EF4-FFF2-40B4-BE49-F238E27FC236}">
                    <a16:creationId xmlns:a16="http://schemas.microsoft.com/office/drawing/2014/main" id="{3A845666-0AA2-7A48-9395-00C1D7CBEFB8}"/>
                  </a:ext>
                </a:extLst>
              </p:cNvPr>
              <p:cNvSpPr>
                <a:spLocks noChangeShapeType="1"/>
              </p:cNvSpPr>
              <p:nvPr/>
            </p:nvSpPr>
            <p:spPr bwMode="auto">
              <a:xfrm>
                <a:off x="1020" y="2552"/>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62834" name="Line 106">
              <a:extLst>
                <a:ext uri="{FF2B5EF4-FFF2-40B4-BE49-F238E27FC236}">
                  <a16:creationId xmlns:a16="http://schemas.microsoft.com/office/drawing/2014/main" id="{3D0A91FD-0482-4E43-A709-780234D41C2F}"/>
                </a:ext>
              </a:extLst>
            </p:cNvPr>
            <p:cNvSpPr>
              <a:spLocks noChangeShapeType="1"/>
            </p:cNvSpPr>
            <p:nvPr/>
          </p:nvSpPr>
          <p:spPr bwMode="auto">
            <a:xfrm flipH="1">
              <a:off x="609" y="3236"/>
              <a:ext cx="7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35" name="Line 107">
              <a:extLst>
                <a:ext uri="{FF2B5EF4-FFF2-40B4-BE49-F238E27FC236}">
                  <a16:creationId xmlns:a16="http://schemas.microsoft.com/office/drawing/2014/main" id="{0B5072EB-76B0-6245-8487-C41B210C2A9D}"/>
                </a:ext>
              </a:extLst>
            </p:cNvPr>
            <p:cNvSpPr>
              <a:spLocks noChangeShapeType="1"/>
            </p:cNvSpPr>
            <p:nvPr/>
          </p:nvSpPr>
          <p:spPr bwMode="auto">
            <a:xfrm>
              <a:off x="749" y="2872"/>
              <a:ext cx="0" cy="3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36" name="Oval 108">
              <a:extLst>
                <a:ext uri="{FF2B5EF4-FFF2-40B4-BE49-F238E27FC236}">
                  <a16:creationId xmlns:a16="http://schemas.microsoft.com/office/drawing/2014/main" id="{5140178E-1B67-3F45-B0C5-939AF07CE635}"/>
                </a:ext>
              </a:extLst>
            </p:cNvPr>
            <p:cNvSpPr>
              <a:spLocks noChangeArrowheads="1"/>
            </p:cNvSpPr>
            <p:nvPr/>
          </p:nvSpPr>
          <p:spPr bwMode="auto">
            <a:xfrm>
              <a:off x="737" y="3224"/>
              <a:ext cx="32" cy="32"/>
            </a:xfrm>
            <a:prstGeom prst="ellipse">
              <a:avLst/>
            </a:prstGeom>
            <a:solidFill>
              <a:srgbClr val="000000"/>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2837" name="Rectangle 114">
              <a:extLst>
                <a:ext uri="{FF2B5EF4-FFF2-40B4-BE49-F238E27FC236}">
                  <a16:creationId xmlns:a16="http://schemas.microsoft.com/office/drawing/2014/main" id="{5EE7292C-3C82-C94F-B945-FC97BA5463AB}"/>
                </a:ext>
              </a:extLst>
            </p:cNvPr>
            <p:cNvSpPr>
              <a:spLocks noChangeArrowheads="1"/>
            </p:cNvSpPr>
            <p:nvPr/>
          </p:nvSpPr>
          <p:spPr bwMode="auto">
            <a:xfrm>
              <a:off x="1627" y="2446"/>
              <a:ext cx="115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b="1">
                  <a:solidFill>
                    <a:srgbClr val="FF0000"/>
                  </a:solidFill>
                  <a:latin typeface="Tahoma" panose="020B0604030504040204" pitchFamily="34" charset="0"/>
                  <a:ea typeface="굴림" panose="020B0600000101010101" pitchFamily="34" charset="-127"/>
                </a:rPr>
                <a:t>master</a:t>
              </a:r>
              <a:r>
                <a:rPr lang="en-US" altLang="ko-KR" sz="1600">
                  <a:solidFill>
                    <a:srgbClr val="FF0000"/>
                  </a:solidFill>
                  <a:latin typeface="Tahoma" panose="020B0604030504040204" pitchFamily="34" charset="0"/>
                  <a:ea typeface="굴림" panose="020B0600000101010101" pitchFamily="34" charset="-127"/>
                </a:rPr>
                <a:t> stage</a:t>
              </a:r>
            </a:p>
          </p:txBody>
        </p:sp>
        <p:sp>
          <p:nvSpPr>
            <p:cNvPr id="162838" name="Rectangle 115">
              <a:extLst>
                <a:ext uri="{FF2B5EF4-FFF2-40B4-BE49-F238E27FC236}">
                  <a16:creationId xmlns:a16="http://schemas.microsoft.com/office/drawing/2014/main" id="{CE5C951F-7D16-C141-879D-E8DA8D33D918}"/>
                </a:ext>
              </a:extLst>
            </p:cNvPr>
            <p:cNvSpPr>
              <a:spLocks noChangeArrowheads="1"/>
            </p:cNvSpPr>
            <p:nvPr/>
          </p:nvSpPr>
          <p:spPr bwMode="auto">
            <a:xfrm>
              <a:off x="3897" y="2444"/>
              <a:ext cx="104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FF0000"/>
                  </a:solidFill>
                  <a:latin typeface="Tahoma" panose="020B0604030504040204" pitchFamily="34" charset="0"/>
                  <a:ea typeface="굴림" panose="020B0600000101010101" pitchFamily="34" charset="-127"/>
                </a:rPr>
                <a:t>slave stage</a:t>
              </a:r>
            </a:p>
          </p:txBody>
        </p:sp>
        <p:grpSp>
          <p:nvGrpSpPr>
            <p:cNvPr id="162839" name="Group 116">
              <a:extLst>
                <a:ext uri="{FF2B5EF4-FFF2-40B4-BE49-F238E27FC236}">
                  <a16:creationId xmlns:a16="http://schemas.microsoft.com/office/drawing/2014/main" id="{ACA883EB-2C74-5F4B-A66D-50E54FF993F3}"/>
                </a:ext>
              </a:extLst>
            </p:cNvPr>
            <p:cNvGrpSpPr>
              <a:grpSpLocks/>
            </p:cNvGrpSpPr>
            <p:nvPr/>
          </p:nvGrpSpPr>
          <p:grpSpPr bwMode="auto">
            <a:xfrm>
              <a:off x="1863" y="3454"/>
              <a:ext cx="616" cy="296"/>
              <a:chOff x="1732" y="3524"/>
              <a:chExt cx="616" cy="296"/>
            </a:xfrm>
          </p:grpSpPr>
          <p:sp>
            <p:nvSpPr>
              <p:cNvPr id="162918" name="Line 117">
                <a:extLst>
                  <a:ext uri="{FF2B5EF4-FFF2-40B4-BE49-F238E27FC236}">
                    <a16:creationId xmlns:a16="http://schemas.microsoft.com/office/drawing/2014/main" id="{71895542-DA29-8E4E-BBBF-F758472C8E4A}"/>
                  </a:ext>
                </a:extLst>
              </p:cNvPr>
              <p:cNvSpPr>
                <a:spLocks noChangeShapeType="1"/>
              </p:cNvSpPr>
              <p:nvPr/>
            </p:nvSpPr>
            <p:spPr bwMode="auto">
              <a:xfrm>
                <a:off x="1892" y="3524"/>
                <a:ext cx="224"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919" name="Line 118">
                <a:extLst>
                  <a:ext uri="{FF2B5EF4-FFF2-40B4-BE49-F238E27FC236}">
                    <a16:creationId xmlns:a16="http://schemas.microsoft.com/office/drawing/2014/main" id="{C078BB74-8FAA-7D4F-9130-D476FDCB2CB5}"/>
                  </a:ext>
                </a:extLst>
              </p:cNvPr>
              <p:cNvSpPr>
                <a:spLocks noChangeShapeType="1"/>
              </p:cNvSpPr>
              <p:nvPr/>
            </p:nvSpPr>
            <p:spPr bwMode="auto">
              <a:xfrm flipV="1">
                <a:off x="1892" y="3660"/>
                <a:ext cx="224" cy="1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920" name="Line 119">
                <a:extLst>
                  <a:ext uri="{FF2B5EF4-FFF2-40B4-BE49-F238E27FC236}">
                    <a16:creationId xmlns:a16="http://schemas.microsoft.com/office/drawing/2014/main" id="{8368D8E8-898E-E946-BAA5-64C65A8E94FD}"/>
                  </a:ext>
                </a:extLst>
              </p:cNvPr>
              <p:cNvSpPr>
                <a:spLocks noChangeShapeType="1"/>
              </p:cNvSpPr>
              <p:nvPr/>
            </p:nvSpPr>
            <p:spPr bwMode="auto">
              <a:xfrm>
                <a:off x="1888" y="3524"/>
                <a:ext cx="0" cy="2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921" name="Oval 120">
                <a:extLst>
                  <a:ext uri="{FF2B5EF4-FFF2-40B4-BE49-F238E27FC236}">
                    <a16:creationId xmlns:a16="http://schemas.microsoft.com/office/drawing/2014/main" id="{92684CC3-677F-5341-9A93-9FADF854CD89}"/>
                  </a:ext>
                </a:extLst>
              </p:cNvPr>
              <p:cNvSpPr>
                <a:spLocks noChangeArrowheads="1"/>
              </p:cNvSpPr>
              <p:nvPr/>
            </p:nvSpPr>
            <p:spPr bwMode="auto">
              <a:xfrm>
                <a:off x="2124" y="3636"/>
                <a:ext cx="64" cy="64"/>
              </a:xfrm>
              <a:prstGeom prst="ellipse">
                <a:avLst/>
              </a:prstGeom>
              <a:solidFill>
                <a:srgbClr val="FFFFFF"/>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2922" name="Line 121">
                <a:extLst>
                  <a:ext uri="{FF2B5EF4-FFF2-40B4-BE49-F238E27FC236}">
                    <a16:creationId xmlns:a16="http://schemas.microsoft.com/office/drawing/2014/main" id="{E2A8DD5D-0E86-AA46-9DB3-51D058862EC0}"/>
                  </a:ext>
                </a:extLst>
              </p:cNvPr>
              <p:cNvSpPr>
                <a:spLocks noChangeShapeType="1"/>
              </p:cNvSpPr>
              <p:nvPr/>
            </p:nvSpPr>
            <p:spPr bwMode="auto">
              <a:xfrm>
                <a:off x="2204" y="3664"/>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923" name="Line 122">
                <a:extLst>
                  <a:ext uri="{FF2B5EF4-FFF2-40B4-BE49-F238E27FC236}">
                    <a16:creationId xmlns:a16="http://schemas.microsoft.com/office/drawing/2014/main" id="{9D38B777-2BA2-FA4B-8C31-6F8F1B20C0E8}"/>
                  </a:ext>
                </a:extLst>
              </p:cNvPr>
              <p:cNvSpPr>
                <a:spLocks noChangeShapeType="1"/>
              </p:cNvSpPr>
              <p:nvPr/>
            </p:nvSpPr>
            <p:spPr bwMode="auto">
              <a:xfrm>
                <a:off x="1732" y="366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62840" name="Rectangle 123">
              <a:extLst>
                <a:ext uri="{FF2B5EF4-FFF2-40B4-BE49-F238E27FC236}">
                  <a16:creationId xmlns:a16="http://schemas.microsoft.com/office/drawing/2014/main" id="{60ABC52B-8322-B942-A01F-EC800CC5556C}"/>
                </a:ext>
              </a:extLst>
            </p:cNvPr>
            <p:cNvSpPr>
              <a:spLocks noChangeArrowheads="1"/>
            </p:cNvSpPr>
            <p:nvPr/>
          </p:nvSpPr>
          <p:spPr bwMode="auto">
            <a:xfrm>
              <a:off x="3027" y="3236"/>
              <a:ext cx="36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P</a:t>
              </a:r>
            </a:p>
          </p:txBody>
        </p:sp>
        <p:sp>
          <p:nvSpPr>
            <p:cNvPr id="162841" name="Rectangle 124">
              <a:extLst>
                <a:ext uri="{FF2B5EF4-FFF2-40B4-BE49-F238E27FC236}">
                  <a16:creationId xmlns:a16="http://schemas.microsoft.com/office/drawing/2014/main" id="{6BBB88A5-B0FD-F54B-8904-CA0E1369F8E4}"/>
                </a:ext>
              </a:extLst>
            </p:cNvPr>
            <p:cNvSpPr>
              <a:spLocks noChangeArrowheads="1"/>
            </p:cNvSpPr>
            <p:nvPr/>
          </p:nvSpPr>
          <p:spPr bwMode="auto">
            <a:xfrm>
              <a:off x="3027" y="2676"/>
              <a:ext cx="416"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P’</a:t>
              </a:r>
            </a:p>
          </p:txBody>
        </p:sp>
        <p:sp>
          <p:nvSpPr>
            <p:cNvPr id="162842" name="Rectangle 125">
              <a:extLst>
                <a:ext uri="{FF2B5EF4-FFF2-40B4-BE49-F238E27FC236}">
                  <a16:creationId xmlns:a16="http://schemas.microsoft.com/office/drawing/2014/main" id="{8FD6F50D-CE50-A547-928E-2959D5F04149}"/>
                </a:ext>
              </a:extLst>
            </p:cNvPr>
            <p:cNvSpPr>
              <a:spLocks noChangeArrowheads="1"/>
            </p:cNvSpPr>
            <p:nvPr/>
          </p:nvSpPr>
          <p:spPr bwMode="auto">
            <a:xfrm>
              <a:off x="289" y="3474"/>
              <a:ext cx="60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200"/>
                </a:lnSpc>
              </a:pPr>
              <a:r>
                <a:rPr lang="en-US" altLang="ko-KR" sz="1600">
                  <a:solidFill>
                    <a:srgbClr val="000000"/>
                  </a:solidFill>
                  <a:latin typeface="Tahoma" panose="020B0604030504040204" pitchFamily="34" charset="0"/>
                  <a:ea typeface="굴림" panose="020B0600000101010101" pitchFamily="34" charset="-127"/>
                </a:rPr>
                <a:t>CLK</a:t>
              </a:r>
            </a:p>
          </p:txBody>
        </p:sp>
        <p:grpSp>
          <p:nvGrpSpPr>
            <p:cNvPr id="162843" name="Group 126">
              <a:extLst>
                <a:ext uri="{FF2B5EF4-FFF2-40B4-BE49-F238E27FC236}">
                  <a16:creationId xmlns:a16="http://schemas.microsoft.com/office/drawing/2014/main" id="{6188D0CA-8571-D24D-8A19-1AF2E460859D}"/>
                </a:ext>
              </a:extLst>
            </p:cNvPr>
            <p:cNvGrpSpPr>
              <a:grpSpLocks/>
            </p:cNvGrpSpPr>
            <p:nvPr/>
          </p:nvGrpSpPr>
          <p:grpSpPr bwMode="auto">
            <a:xfrm>
              <a:off x="1345" y="2686"/>
              <a:ext cx="1760" cy="896"/>
              <a:chOff x="1440" y="2736"/>
              <a:chExt cx="1760" cy="896"/>
            </a:xfrm>
          </p:grpSpPr>
          <p:sp>
            <p:nvSpPr>
              <p:cNvPr id="162883" name="Line 127">
                <a:extLst>
                  <a:ext uri="{FF2B5EF4-FFF2-40B4-BE49-F238E27FC236}">
                    <a16:creationId xmlns:a16="http://schemas.microsoft.com/office/drawing/2014/main" id="{60186C9D-A34A-2A43-A05D-923E77BB4B71}"/>
                  </a:ext>
                </a:extLst>
              </p:cNvPr>
              <p:cNvSpPr>
                <a:spLocks noChangeShapeType="1"/>
              </p:cNvSpPr>
              <p:nvPr/>
            </p:nvSpPr>
            <p:spPr bwMode="auto">
              <a:xfrm>
                <a:off x="1728" y="3140"/>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84" name="Line 128">
                <a:extLst>
                  <a:ext uri="{FF2B5EF4-FFF2-40B4-BE49-F238E27FC236}">
                    <a16:creationId xmlns:a16="http://schemas.microsoft.com/office/drawing/2014/main" id="{1798AED6-F87B-DC43-A085-8DFDA6497E03}"/>
                  </a:ext>
                </a:extLst>
              </p:cNvPr>
              <p:cNvSpPr>
                <a:spLocks noChangeShapeType="1"/>
              </p:cNvSpPr>
              <p:nvPr/>
            </p:nvSpPr>
            <p:spPr bwMode="auto">
              <a:xfrm>
                <a:off x="1728" y="3436"/>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85" name="Line 129">
                <a:extLst>
                  <a:ext uri="{FF2B5EF4-FFF2-40B4-BE49-F238E27FC236}">
                    <a16:creationId xmlns:a16="http://schemas.microsoft.com/office/drawing/2014/main" id="{5DAF5C98-EF18-F64A-99C3-4C184580DC73}"/>
                  </a:ext>
                </a:extLst>
              </p:cNvPr>
              <p:cNvSpPr>
                <a:spLocks noChangeShapeType="1"/>
              </p:cNvSpPr>
              <p:nvPr/>
            </p:nvSpPr>
            <p:spPr bwMode="auto">
              <a:xfrm flipV="1">
                <a:off x="1724" y="3136"/>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86" name="Arc 130">
                <a:extLst>
                  <a:ext uri="{FF2B5EF4-FFF2-40B4-BE49-F238E27FC236}">
                    <a16:creationId xmlns:a16="http://schemas.microsoft.com/office/drawing/2014/main" id="{8F5B298A-C238-384C-93F5-A15DC3CB956C}"/>
                  </a:ext>
                </a:extLst>
              </p:cNvPr>
              <p:cNvSpPr>
                <a:spLocks/>
              </p:cNvSpPr>
              <p:nvPr/>
            </p:nvSpPr>
            <p:spPr bwMode="auto">
              <a:xfrm>
                <a:off x="2016" y="3149"/>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62887" name="Arc 131">
                <a:extLst>
                  <a:ext uri="{FF2B5EF4-FFF2-40B4-BE49-F238E27FC236}">
                    <a16:creationId xmlns:a16="http://schemas.microsoft.com/office/drawing/2014/main" id="{BD5B689F-3FD3-074D-9D14-267433717790}"/>
                  </a:ext>
                </a:extLst>
              </p:cNvPr>
              <p:cNvSpPr>
                <a:spLocks/>
              </p:cNvSpPr>
              <p:nvPr/>
            </p:nvSpPr>
            <p:spPr bwMode="auto">
              <a:xfrm>
                <a:off x="2016" y="3145"/>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2888" name="Arc 132">
                <a:extLst>
                  <a:ext uri="{FF2B5EF4-FFF2-40B4-BE49-F238E27FC236}">
                    <a16:creationId xmlns:a16="http://schemas.microsoft.com/office/drawing/2014/main" id="{9EA8EC96-63D4-514E-9E74-C2E2FBE68684}"/>
                  </a:ext>
                </a:extLst>
              </p:cNvPr>
              <p:cNvSpPr>
                <a:spLocks/>
              </p:cNvSpPr>
              <p:nvPr/>
            </p:nvSpPr>
            <p:spPr bwMode="auto">
              <a:xfrm>
                <a:off x="2016" y="3284"/>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62889" name="Arc 133">
                <a:extLst>
                  <a:ext uri="{FF2B5EF4-FFF2-40B4-BE49-F238E27FC236}">
                    <a16:creationId xmlns:a16="http://schemas.microsoft.com/office/drawing/2014/main" id="{1D881DDA-860A-E04E-9C09-DF40014B95B3}"/>
                  </a:ext>
                </a:extLst>
              </p:cNvPr>
              <p:cNvSpPr>
                <a:spLocks/>
              </p:cNvSpPr>
              <p:nvPr/>
            </p:nvSpPr>
            <p:spPr bwMode="auto">
              <a:xfrm>
                <a:off x="2016" y="3284"/>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2890" name="Rectangle 134">
                <a:extLst>
                  <a:ext uri="{FF2B5EF4-FFF2-40B4-BE49-F238E27FC236}">
                    <a16:creationId xmlns:a16="http://schemas.microsoft.com/office/drawing/2014/main" id="{F2D83834-EF90-8E4D-9CF2-91D31D4A8B41}"/>
                  </a:ext>
                </a:extLst>
              </p:cNvPr>
              <p:cNvSpPr>
                <a:spLocks noChangeArrowheads="1"/>
              </p:cNvSpPr>
              <p:nvPr/>
            </p:nvSpPr>
            <p:spPr bwMode="auto">
              <a:xfrm>
                <a:off x="2344" y="2736"/>
                <a:ext cx="744" cy="736"/>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2891" name="Rectangle 135">
                <a:extLst>
                  <a:ext uri="{FF2B5EF4-FFF2-40B4-BE49-F238E27FC236}">
                    <a16:creationId xmlns:a16="http://schemas.microsoft.com/office/drawing/2014/main" id="{BE42B872-39B2-4447-8A66-E946F32E6C24}"/>
                  </a:ext>
                </a:extLst>
              </p:cNvPr>
              <p:cNvSpPr>
                <a:spLocks noChangeArrowheads="1"/>
              </p:cNvSpPr>
              <p:nvPr/>
            </p:nvSpPr>
            <p:spPr bwMode="auto">
              <a:xfrm>
                <a:off x="2408" y="2820"/>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62892" name="Rectangle 136">
                <a:extLst>
                  <a:ext uri="{FF2B5EF4-FFF2-40B4-BE49-F238E27FC236}">
                    <a16:creationId xmlns:a16="http://schemas.microsoft.com/office/drawing/2014/main" id="{80E5F6B9-0768-5640-98F7-F62BFEB71871}"/>
                  </a:ext>
                </a:extLst>
              </p:cNvPr>
              <p:cNvSpPr>
                <a:spLocks noChangeArrowheads="1"/>
              </p:cNvSpPr>
              <p:nvPr/>
            </p:nvSpPr>
            <p:spPr bwMode="auto">
              <a:xfrm>
                <a:off x="2408" y="3188"/>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62893" name="Rectangle 137">
                <a:extLst>
                  <a:ext uri="{FF2B5EF4-FFF2-40B4-BE49-F238E27FC236}">
                    <a16:creationId xmlns:a16="http://schemas.microsoft.com/office/drawing/2014/main" id="{864BA670-83C5-3E40-BFCF-AE2B8F2E25C8}"/>
                  </a:ext>
                </a:extLst>
              </p:cNvPr>
              <p:cNvSpPr>
                <a:spLocks noChangeArrowheads="1"/>
              </p:cNvSpPr>
              <p:nvPr/>
            </p:nvSpPr>
            <p:spPr bwMode="auto">
              <a:xfrm>
                <a:off x="2836" y="3188"/>
                <a:ext cx="24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62894" name="Rectangle 138">
                <a:extLst>
                  <a:ext uri="{FF2B5EF4-FFF2-40B4-BE49-F238E27FC236}">
                    <a16:creationId xmlns:a16="http://schemas.microsoft.com/office/drawing/2014/main" id="{9541B7FB-1190-0A49-8290-8F98C05F2C0F}"/>
                  </a:ext>
                </a:extLst>
              </p:cNvPr>
              <p:cNvSpPr>
                <a:spLocks noChangeArrowheads="1"/>
              </p:cNvSpPr>
              <p:nvPr/>
            </p:nvSpPr>
            <p:spPr bwMode="auto">
              <a:xfrm>
                <a:off x="2732" y="2820"/>
                <a:ext cx="35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62895" name="Line 139">
                <a:extLst>
                  <a:ext uri="{FF2B5EF4-FFF2-40B4-BE49-F238E27FC236}">
                    <a16:creationId xmlns:a16="http://schemas.microsoft.com/office/drawing/2014/main" id="{E25476CD-12C3-5843-89C0-D718E592BCB9}"/>
                  </a:ext>
                </a:extLst>
              </p:cNvPr>
              <p:cNvSpPr>
                <a:spLocks noChangeShapeType="1"/>
              </p:cNvSpPr>
              <p:nvPr/>
            </p:nvSpPr>
            <p:spPr bwMode="auto">
              <a:xfrm>
                <a:off x="1728" y="2772"/>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96" name="Line 140">
                <a:extLst>
                  <a:ext uri="{FF2B5EF4-FFF2-40B4-BE49-F238E27FC236}">
                    <a16:creationId xmlns:a16="http://schemas.microsoft.com/office/drawing/2014/main" id="{89658797-0108-EF40-AFB7-EC629DF4F1E2}"/>
                  </a:ext>
                </a:extLst>
              </p:cNvPr>
              <p:cNvSpPr>
                <a:spLocks noChangeShapeType="1"/>
              </p:cNvSpPr>
              <p:nvPr/>
            </p:nvSpPr>
            <p:spPr bwMode="auto">
              <a:xfrm>
                <a:off x="1728" y="3068"/>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97" name="Line 141">
                <a:extLst>
                  <a:ext uri="{FF2B5EF4-FFF2-40B4-BE49-F238E27FC236}">
                    <a16:creationId xmlns:a16="http://schemas.microsoft.com/office/drawing/2014/main" id="{DF3E02E9-6AF5-F044-8DE9-B6F9217CB17D}"/>
                  </a:ext>
                </a:extLst>
              </p:cNvPr>
              <p:cNvSpPr>
                <a:spLocks noChangeShapeType="1"/>
              </p:cNvSpPr>
              <p:nvPr/>
            </p:nvSpPr>
            <p:spPr bwMode="auto">
              <a:xfrm flipV="1">
                <a:off x="1724" y="2768"/>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98" name="Arc 142">
                <a:extLst>
                  <a:ext uri="{FF2B5EF4-FFF2-40B4-BE49-F238E27FC236}">
                    <a16:creationId xmlns:a16="http://schemas.microsoft.com/office/drawing/2014/main" id="{8BF7A456-3CD0-7743-838B-56B7A8F4BE36}"/>
                  </a:ext>
                </a:extLst>
              </p:cNvPr>
              <p:cNvSpPr>
                <a:spLocks/>
              </p:cNvSpPr>
              <p:nvPr/>
            </p:nvSpPr>
            <p:spPr bwMode="auto">
              <a:xfrm>
                <a:off x="2016" y="2781"/>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62899" name="Arc 143">
                <a:extLst>
                  <a:ext uri="{FF2B5EF4-FFF2-40B4-BE49-F238E27FC236}">
                    <a16:creationId xmlns:a16="http://schemas.microsoft.com/office/drawing/2014/main" id="{57FC8F97-7167-9140-B960-3AED5BB7994D}"/>
                  </a:ext>
                </a:extLst>
              </p:cNvPr>
              <p:cNvSpPr>
                <a:spLocks/>
              </p:cNvSpPr>
              <p:nvPr/>
            </p:nvSpPr>
            <p:spPr bwMode="auto">
              <a:xfrm>
                <a:off x="2016" y="2777"/>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2900" name="Arc 144">
                <a:extLst>
                  <a:ext uri="{FF2B5EF4-FFF2-40B4-BE49-F238E27FC236}">
                    <a16:creationId xmlns:a16="http://schemas.microsoft.com/office/drawing/2014/main" id="{6F357F12-C3EF-224C-9478-2B6270B59026}"/>
                  </a:ext>
                </a:extLst>
              </p:cNvPr>
              <p:cNvSpPr>
                <a:spLocks/>
              </p:cNvSpPr>
              <p:nvPr/>
            </p:nvSpPr>
            <p:spPr bwMode="auto">
              <a:xfrm>
                <a:off x="2016" y="2916"/>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62901" name="Arc 145">
                <a:extLst>
                  <a:ext uri="{FF2B5EF4-FFF2-40B4-BE49-F238E27FC236}">
                    <a16:creationId xmlns:a16="http://schemas.microsoft.com/office/drawing/2014/main" id="{4A8EB8B4-1249-7F42-A499-39BCCA7FFA62}"/>
                  </a:ext>
                </a:extLst>
              </p:cNvPr>
              <p:cNvSpPr>
                <a:spLocks/>
              </p:cNvSpPr>
              <p:nvPr/>
            </p:nvSpPr>
            <p:spPr bwMode="auto">
              <a:xfrm>
                <a:off x="2016" y="2916"/>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2902" name="Line 146">
                <a:extLst>
                  <a:ext uri="{FF2B5EF4-FFF2-40B4-BE49-F238E27FC236}">
                    <a16:creationId xmlns:a16="http://schemas.microsoft.com/office/drawing/2014/main" id="{4380A0EF-2798-074B-A80E-755F1C81A56D}"/>
                  </a:ext>
                </a:extLst>
              </p:cNvPr>
              <p:cNvSpPr>
                <a:spLocks noChangeShapeType="1"/>
              </p:cNvSpPr>
              <p:nvPr/>
            </p:nvSpPr>
            <p:spPr bwMode="auto">
              <a:xfrm>
                <a:off x="1528" y="2852"/>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903" name="Line 147">
                <a:extLst>
                  <a:ext uri="{FF2B5EF4-FFF2-40B4-BE49-F238E27FC236}">
                    <a16:creationId xmlns:a16="http://schemas.microsoft.com/office/drawing/2014/main" id="{39C4F402-7A0B-8B4B-B143-55DAEA8031EA}"/>
                  </a:ext>
                </a:extLst>
              </p:cNvPr>
              <p:cNvSpPr>
                <a:spLocks noChangeShapeType="1"/>
              </p:cNvSpPr>
              <p:nvPr/>
            </p:nvSpPr>
            <p:spPr bwMode="auto">
              <a:xfrm>
                <a:off x="2224"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904" name="Line 148">
                <a:extLst>
                  <a:ext uri="{FF2B5EF4-FFF2-40B4-BE49-F238E27FC236}">
                    <a16:creationId xmlns:a16="http://schemas.microsoft.com/office/drawing/2014/main" id="{1452731E-C916-0B46-93D6-F25A21B88BF0}"/>
                  </a:ext>
                </a:extLst>
              </p:cNvPr>
              <p:cNvSpPr>
                <a:spLocks noChangeShapeType="1"/>
              </p:cNvSpPr>
              <p:nvPr/>
            </p:nvSpPr>
            <p:spPr bwMode="auto">
              <a:xfrm>
                <a:off x="2160"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905" name="Line 149">
                <a:extLst>
                  <a:ext uri="{FF2B5EF4-FFF2-40B4-BE49-F238E27FC236}">
                    <a16:creationId xmlns:a16="http://schemas.microsoft.com/office/drawing/2014/main" id="{D2AABC3C-9611-2B48-A34D-50705C298AE9}"/>
                  </a:ext>
                </a:extLst>
              </p:cNvPr>
              <p:cNvSpPr>
                <a:spLocks noChangeShapeType="1"/>
              </p:cNvSpPr>
              <p:nvPr/>
            </p:nvSpPr>
            <p:spPr bwMode="auto">
              <a:xfrm>
                <a:off x="1528" y="3348"/>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906" name="Line 150">
                <a:extLst>
                  <a:ext uri="{FF2B5EF4-FFF2-40B4-BE49-F238E27FC236}">
                    <a16:creationId xmlns:a16="http://schemas.microsoft.com/office/drawing/2014/main" id="{0D4AC940-6C75-8544-B04D-5D1BF374BB1D}"/>
                  </a:ext>
                </a:extLst>
              </p:cNvPr>
              <p:cNvSpPr>
                <a:spLocks noChangeShapeType="1"/>
              </p:cNvSpPr>
              <p:nvPr/>
            </p:nvSpPr>
            <p:spPr bwMode="auto">
              <a:xfrm>
                <a:off x="1600" y="3228"/>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907" name="Line 151">
                <a:extLst>
                  <a:ext uri="{FF2B5EF4-FFF2-40B4-BE49-F238E27FC236}">
                    <a16:creationId xmlns:a16="http://schemas.microsoft.com/office/drawing/2014/main" id="{FFE954AF-8C29-1342-93C2-03E5C2C23E48}"/>
                  </a:ext>
                </a:extLst>
              </p:cNvPr>
              <p:cNvSpPr>
                <a:spLocks noChangeShapeType="1"/>
              </p:cNvSpPr>
              <p:nvPr/>
            </p:nvSpPr>
            <p:spPr bwMode="auto">
              <a:xfrm>
                <a:off x="1600" y="2980"/>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908" name="Line 152">
                <a:extLst>
                  <a:ext uri="{FF2B5EF4-FFF2-40B4-BE49-F238E27FC236}">
                    <a16:creationId xmlns:a16="http://schemas.microsoft.com/office/drawing/2014/main" id="{E85A570C-CAC6-1C4C-89C9-5823C8D00B0B}"/>
                  </a:ext>
                </a:extLst>
              </p:cNvPr>
              <p:cNvSpPr>
                <a:spLocks noChangeShapeType="1"/>
              </p:cNvSpPr>
              <p:nvPr/>
            </p:nvSpPr>
            <p:spPr bwMode="auto">
              <a:xfrm>
                <a:off x="2224"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909" name="Line 153">
                <a:extLst>
                  <a:ext uri="{FF2B5EF4-FFF2-40B4-BE49-F238E27FC236}">
                    <a16:creationId xmlns:a16="http://schemas.microsoft.com/office/drawing/2014/main" id="{FE56D3AD-EDC9-CA47-B652-06FCC4D69321}"/>
                  </a:ext>
                </a:extLst>
              </p:cNvPr>
              <p:cNvSpPr>
                <a:spLocks noChangeShapeType="1"/>
              </p:cNvSpPr>
              <p:nvPr/>
            </p:nvSpPr>
            <p:spPr bwMode="auto">
              <a:xfrm>
                <a:off x="2160"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910" name="Line 154">
                <a:extLst>
                  <a:ext uri="{FF2B5EF4-FFF2-40B4-BE49-F238E27FC236}">
                    <a16:creationId xmlns:a16="http://schemas.microsoft.com/office/drawing/2014/main" id="{550A7093-1482-7649-8F41-5ADEC2DEF916}"/>
                  </a:ext>
                </a:extLst>
              </p:cNvPr>
              <p:cNvSpPr>
                <a:spLocks noChangeShapeType="1"/>
              </p:cNvSpPr>
              <p:nvPr/>
            </p:nvSpPr>
            <p:spPr bwMode="auto">
              <a:xfrm>
                <a:off x="3088"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911" name="Line 155">
                <a:extLst>
                  <a:ext uri="{FF2B5EF4-FFF2-40B4-BE49-F238E27FC236}">
                    <a16:creationId xmlns:a16="http://schemas.microsoft.com/office/drawing/2014/main" id="{BFECD8BC-1CEA-CC4F-B7AB-9A73913C9165}"/>
                  </a:ext>
                </a:extLst>
              </p:cNvPr>
              <p:cNvSpPr>
                <a:spLocks noChangeShapeType="1"/>
              </p:cNvSpPr>
              <p:nvPr/>
            </p:nvSpPr>
            <p:spPr bwMode="auto">
              <a:xfrm>
                <a:off x="3088"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912" name="Line 156">
                <a:extLst>
                  <a:ext uri="{FF2B5EF4-FFF2-40B4-BE49-F238E27FC236}">
                    <a16:creationId xmlns:a16="http://schemas.microsoft.com/office/drawing/2014/main" id="{EBD63A62-E459-E34A-8D08-B41A302C0716}"/>
                  </a:ext>
                </a:extLst>
              </p:cNvPr>
              <p:cNvSpPr>
                <a:spLocks noChangeShapeType="1"/>
              </p:cNvSpPr>
              <p:nvPr/>
            </p:nvSpPr>
            <p:spPr bwMode="auto">
              <a:xfrm>
                <a:off x="1596" y="2984"/>
                <a:ext cx="0" cy="6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913" name="Oval 157">
                <a:extLst>
                  <a:ext uri="{FF2B5EF4-FFF2-40B4-BE49-F238E27FC236}">
                    <a16:creationId xmlns:a16="http://schemas.microsoft.com/office/drawing/2014/main" id="{79D27E51-F33C-9D43-8460-A3217DC4ED1E}"/>
                  </a:ext>
                </a:extLst>
              </p:cNvPr>
              <p:cNvSpPr>
                <a:spLocks noChangeArrowheads="1"/>
              </p:cNvSpPr>
              <p:nvPr/>
            </p:nvSpPr>
            <p:spPr bwMode="auto">
              <a:xfrm>
                <a:off x="1584" y="3216"/>
                <a:ext cx="32" cy="32"/>
              </a:xfrm>
              <a:prstGeom prst="ellipse">
                <a:avLst/>
              </a:prstGeom>
              <a:solidFill>
                <a:srgbClr val="000000"/>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2914" name="Line 158">
                <a:extLst>
                  <a:ext uri="{FF2B5EF4-FFF2-40B4-BE49-F238E27FC236}">
                    <a16:creationId xmlns:a16="http://schemas.microsoft.com/office/drawing/2014/main" id="{D4536F7F-AEFB-1F44-B0E4-0FC0C1C653D2}"/>
                  </a:ext>
                </a:extLst>
              </p:cNvPr>
              <p:cNvSpPr>
                <a:spLocks noChangeShapeType="1"/>
              </p:cNvSpPr>
              <p:nvPr/>
            </p:nvSpPr>
            <p:spPr bwMode="auto">
              <a:xfrm>
                <a:off x="1440" y="328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915" name="Line 159">
                <a:extLst>
                  <a:ext uri="{FF2B5EF4-FFF2-40B4-BE49-F238E27FC236}">
                    <a16:creationId xmlns:a16="http://schemas.microsoft.com/office/drawing/2014/main" id="{995693DB-6E3B-D044-8345-576C31B13035}"/>
                  </a:ext>
                </a:extLst>
              </p:cNvPr>
              <p:cNvSpPr>
                <a:spLocks noChangeShapeType="1"/>
              </p:cNvSpPr>
              <p:nvPr/>
            </p:nvSpPr>
            <p:spPr bwMode="auto">
              <a:xfrm flipV="1">
                <a:off x="1440" y="2916"/>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916" name="Line 160">
                <a:extLst>
                  <a:ext uri="{FF2B5EF4-FFF2-40B4-BE49-F238E27FC236}">
                    <a16:creationId xmlns:a16="http://schemas.microsoft.com/office/drawing/2014/main" id="{79A7E29B-12F1-9947-ABB2-19E38EBFA968}"/>
                  </a:ext>
                </a:extLst>
              </p:cNvPr>
              <p:cNvSpPr>
                <a:spLocks noChangeShapeType="1"/>
              </p:cNvSpPr>
              <p:nvPr/>
            </p:nvSpPr>
            <p:spPr bwMode="auto">
              <a:xfrm>
                <a:off x="1524" y="2850"/>
                <a:ext cx="0" cy="6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917" name="Line 161">
                <a:extLst>
                  <a:ext uri="{FF2B5EF4-FFF2-40B4-BE49-F238E27FC236}">
                    <a16:creationId xmlns:a16="http://schemas.microsoft.com/office/drawing/2014/main" id="{859FF62B-2827-0A49-96EA-1F1188FD3732}"/>
                  </a:ext>
                </a:extLst>
              </p:cNvPr>
              <p:cNvSpPr>
                <a:spLocks noChangeShapeType="1"/>
              </p:cNvSpPr>
              <p:nvPr/>
            </p:nvSpPr>
            <p:spPr bwMode="auto">
              <a:xfrm flipV="1">
                <a:off x="1521" y="3283"/>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62844" name="Group 162">
              <a:extLst>
                <a:ext uri="{FF2B5EF4-FFF2-40B4-BE49-F238E27FC236}">
                  <a16:creationId xmlns:a16="http://schemas.microsoft.com/office/drawing/2014/main" id="{0CF87D4F-798F-1E40-AFE5-AEDDDAF2BED0}"/>
                </a:ext>
              </a:extLst>
            </p:cNvPr>
            <p:cNvGrpSpPr>
              <a:grpSpLocks/>
            </p:cNvGrpSpPr>
            <p:nvPr/>
          </p:nvGrpSpPr>
          <p:grpSpPr bwMode="auto">
            <a:xfrm>
              <a:off x="3505" y="2686"/>
              <a:ext cx="1760" cy="896"/>
              <a:chOff x="3600" y="2736"/>
              <a:chExt cx="1760" cy="896"/>
            </a:xfrm>
          </p:grpSpPr>
          <p:sp>
            <p:nvSpPr>
              <p:cNvPr id="162848" name="Line 163">
                <a:extLst>
                  <a:ext uri="{FF2B5EF4-FFF2-40B4-BE49-F238E27FC236}">
                    <a16:creationId xmlns:a16="http://schemas.microsoft.com/office/drawing/2014/main" id="{C89FC92B-0DE6-3741-897B-A58EFABEC748}"/>
                  </a:ext>
                </a:extLst>
              </p:cNvPr>
              <p:cNvSpPr>
                <a:spLocks noChangeShapeType="1"/>
              </p:cNvSpPr>
              <p:nvPr/>
            </p:nvSpPr>
            <p:spPr bwMode="auto">
              <a:xfrm>
                <a:off x="3888" y="3140"/>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49" name="Line 164">
                <a:extLst>
                  <a:ext uri="{FF2B5EF4-FFF2-40B4-BE49-F238E27FC236}">
                    <a16:creationId xmlns:a16="http://schemas.microsoft.com/office/drawing/2014/main" id="{BF5B12F1-5B5C-EC4E-A76B-69CB87012B5D}"/>
                  </a:ext>
                </a:extLst>
              </p:cNvPr>
              <p:cNvSpPr>
                <a:spLocks noChangeShapeType="1"/>
              </p:cNvSpPr>
              <p:nvPr/>
            </p:nvSpPr>
            <p:spPr bwMode="auto">
              <a:xfrm>
                <a:off x="3888" y="3436"/>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50" name="Line 165">
                <a:extLst>
                  <a:ext uri="{FF2B5EF4-FFF2-40B4-BE49-F238E27FC236}">
                    <a16:creationId xmlns:a16="http://schemas.microsoft.com/office/drawing/2014/main" id="{4A9A0545-200C-984B-8173-01CF775FF9B4}"/>
                  </a:ext>
                </a:extLst>
              </p:cNvPr>
              <p:cNvSpPr>
                <a:spLocks noChangeShapeType="1"/>
              </p:cNvSpPr>
              <p:nvPr/>
            </p:nvSpPr>
            <p:spPr bwMode="auto">
              <a:xfrm flipV="1">
                <a:off x="3884" y="3136"/>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51" name="Arc 166">
                <a:extLst>
                  <a:ext uri="{FF2B5EF4-FFF2-40B4-BE49-F238E27FC236}">
                    <a16:creationId xmlns:a16="http://schemas.microsoft.com/office/drawing/2014/main" id="{67488FB9-39B6-564F-8A4C-978D20ACFE0E}"/>
                  </a:ext>
                </a:extLst>
              </p:cNvPr>
              <p:cNvSpPr>
                <a:spLocks/>
              </p:cNvSpPr>
              <p:nvPr/>
            </p:nvSpPr>
            <p:spPr bwMode="auto">
              <a:xfrm>
                <a:off x="4176" y="3149"/>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62852" name="Arc 167">
                <a:extLst>
                  <a:ext uri="{FF2B5EF4-FFF2-40B4-BE49-F238E27FC236}">
                    <a16:creationId xmlns:a16="http://schemas.microsoft.com/office/drawing/2014/main" id="{0B451F7D-739B-2242-AA51-E3D453979535}"/>
                  </a:ext>
                </a:extLst>
              </p:cNvPr>
              <p:cNvSpPr>
                <a:spLocks/>
              </p:cNvSpPr>
              <p:nvPr/>
            </p:nvSpPr>
            <p:spPr bwMode="auto">
              <a:xfrm>
                <a:off x="4176" y="3145"/>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2853" name="Arc 168">
                <a:extLst>
                  <a:ext uri="{FF2B5EF4-FFF2-40B4-BE49-F238E27FC236}">
                    <a16:creationId xmlns:a16="http://schemas.microsoft.com/office/drawing/2014/main" id="{6AFE3D16-859F-7247-9829-D9D0AE0A3803}"/>
                  </a:ext>
                </a:extLst>
              </p:cNvPr>
              <p:cNvSpPr>
                <a:spLocks/>
              </p:cNvSpPr>
              <p:nvPr/>
            </p:nvSpPr>
            <p:spPr bwMode="auto">
              <a:xfrm>
                <a:off x="4176" y="3284"/>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62854" name="Arc 169">
                <a:extLst>
                  <a:ext uri="{FF2B5EF4-FFF2-40B4-BE49-F238E27FC236}">
                    <a16:creationId xmlns:a16="http://schemas.microsoft.com/office/drawing/2014/main" id="{B658297C-F4E0-034E-AAA5-CE997E99C835}"/>
                  </a:ext>
                </a:extLst>
              </p:cNvPr>
              <p:cNvSpPr>
                <a:spLocks/>
              </p:cNvSpPr>
              <p:nvPr/>
            </p:nvSpPr>
            <p:spPr bwMode="auto">
              <a:xfrm>
                <a:off x="4176" y="3284"/>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2855" name="Rectangle 170">
                <a:extLst>
                  <a:ext uri="{FF2B5EF4-FFF2-40B4-BE49-F238E27FC236}">
                    <a16:creationId xmlns:a16="http://schemas.microsoft.com/office/drawing/2014/main" id="{BE018244-702A-344E-B94E-98293E3CF893}"/>
                  </a:ext>
                </a:extLst>
              </p:cNvPr>
              <p:cNvSpPr>
                <a:spLocks noChangeArrowheads="1"/>
              </p:cNvSpPr>
              <p:nvPr/>
            </p:nvSpPr>
            <p:spPr bwMode="auto">
              <a:xfrm>
                <a:off x="4504" y="2736"/>
                <a:ext cx="744" cy="736"/>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2856" name="Rectangle 171">
                <a:extLst>
                  <a:ext uri="{FF2B5EF4-FFF2-40B4-BE49-F238E27FC236}">
                    <a16:creationId xmlns:a16="http://schemas.microsoft.com/office/drawing/2014/main" id="{A684B910-4CFC-2246-BF76-10AEDFA2762F}"/>
                  </a:ext>
                </a:extLst>
              </p:cNvPr>
              <p:cNvSpPr>
                <a:spLocks noChangeArrowheads="1"/>
              </p:cNvSpPr>
              <p:nvPr/>
            </p:nvSpPr>
            <p:spPr bwMode="auto">
              <a:xfrm>
                <a:off x="4568" y="2820"/>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62857" name="Rectangle 172">
                <a:extLst>
                  <a:ext uri="{FF2B5EF4-FFF2-40B4-BE49-F238E27FC236}">
                    <a16:creationId xmlns:a16="http://schemas.microsoft.com/office/drawing/2014/main" id="{7CCB1C93-2842-2444-9288-D5337B1E92DF}"/>
                  </a:ext>
                </a:extLst>
              </p:cNvPr>
              <p:cNvSpPr>
                <a:spLocks noChangeArrowheads="1"/>
              </p:cNvSpPr>
              <p:nvPr/>
            </p:nvSpPr>
            <p:spPr bwMode="auto">
              <a:xfrm>
                <a:off x="4568" y="3188"/>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62858" name="Rectangle 173">
                <a:extLst>
                  <a:ext uri="{FF2B5EF4-FFF2-40B4-BE49-F238E27FC236}">
                    <a16:creationId xmlns:a16="http://schemas.microsoft.com/office/drawing/2014/main" id="{42827AEA-7F98-404F-8C25-658F826D2BDA}"/>
                  </a:ext>
                </a:extLst>
              </p:cNvPr>
              <p:cNvSpPr>
                <a:spLocks noChangeArrowheads="1"/>
              </p:cNvSpPr>
              <p:nvPr/>
            </p:nvSpPr>
            <p:spPr bwMode="auto">
              <a:xfrm>
                <a:off x="4996" y="3188"/>
                <a:ext cx="24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62859" name="Rectangle 174">
                <a:extLst>
                  <a:ext uri="{FF2B5EF4-FFF2-40B4-BE49-F238E27FC236}">
                    <a16:creationId xmlns:a16="http://schemas.microsoft.com/office/drawing/2014/main" id="{83F671E1-D5AC-024E-91C6-7889FB8A481F}"/>
                  </a:ext>
                </a:extLst>
              </p:cNvPr>
              <p:cNvSpPr>
                <a:spLocks noChangeArrowheads="1"/>
              </p:cNvSpPr>
              <p:nvPr/>
            </p:nvSpPr>
            <p:spPr bwMode="auto">
              <a:xfrm>
                <a:off x="4892" y="2820"/>
                <a:ext cx="35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62860" name="Line 175">
                <a:extLst>
                  <a:ext uri="{FF2B5EF4-FFF2-40B4-BE49-F238E27FC236}">
                    <a16:creationId xmlns:a16="http://schemas.microsoft.com/office/drawing/2014/main" id="{E6851797-9A7F-0446-9B20-C00AF1557281}"/>
                  </a:ext>
                </a:extLst>
              </p:cNvPr>
              <p:cNvSpPr>
                <a:spLocks noChangeShapeType="1"/>
              </p:cNvSpPr>
              <p:nvPr/>
            </p:nvSpPr>
            <p:spPr bwMode="auto">
              <a:xfrm>
                <a:off x="3888" y="2772"/>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61" name="Line 176">
                <a:extLst>
                  <a:ext uri="{FF2B5EF4-FFF2-40B4-BE49-F238E27FC236}">
                    <a16:creationId xmlns:a16="http://schemas.microsoft.com/office/drawing/2014/main" id="{E9F1AE5C-57FC-D54C-AA39-E590503B9B75}"/>
                  </a:ext>
                </a:extLst>
              </p:cNvPr>
              <p:cNvSpPr>
                <a:spLocks noChangeShapeType="1"/>
              </p:cNvSpPr>
              <p:nvPr/>
            </p:nvSpPr>
            <p:spPr bwMode="auto">
              <a:xfrm>
                <a:off x="3888" y="3068"/>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62" name="Line 177">
                <a:extLst>
                  <a:ext uri="{FF2B5EF4-FFF2-40B4-BE49-F238E27FC236}">
                    <a16:creationId xmlns:a16="http://schemas.microsoft.com/office/drawing/2014/main" id="{6CBA088E-AD0C-EF4E-8F70-BFC50794E363}"/>
                  </a:ext>
                </a:extLst>
              </p:cNvPr>
              <p:cNvSpPr>
                <a:spLocks noChangeShapeType="1"/>
              </p:cNvSpPr>
              <p:nvPr/>
            </p:nvSpPr>
            <p:spPr bwMode="auto">
              <a:xfrm flipV="1">
                <a:off x="3884" y="2768"/>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63" name="Arc 178">
                <a:extLst>
                  <a:ext uri="{FF2B5EF4-FFF2-40B4-BE49-F238E27FC236}">
                    <a16:creationId xmlns:a16="http://schemas.microsoft.com/office/drawing/2014/main" id="{77977C88-1110-9343-B614-62C2CE3601F1}"/>
                  </a:ext>
                </a:extLst>
              </p:cNvPr>
              <p:cNvSpPr>
                <a:spLocks/>
              </p:cNvSpPr>
              <p:nvPr/>
            </p:nvSpPr>
            <p:spPr bwMode="auto">
              <a:xfrm>
                <a:off x="4176" y="2781"/>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62864" name="Arc 179">
                <a:extLst>
                  <a:ext uri="{FF2B5EF4-FFF2-40B4-BE49-F238E27FC236}">
                    <a16:creationId xmlns:a16="http://schemas.microsoft.com/office/drawing/2014/main" id="{68CB9F55-81A5-1B42-87AE-B1DBB4ED7F22}"/>
                  </a:ext>
                </a:extLst>
              </p:cNvPr>
              <p:cNvSpPr>
                <a:spLocks/>
              </p:cNvSpPr>
              <p:nvPr/>
            </p:nvSpPr>
            <p:spPr bwMode="auto">
              <a:xfrm>
                <a:off x="4176" y="2777"/>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2865" name="Arc 180">
                <a:extLst>
                  <a:ext uri="{FF2B5EF4-FFF2-40B4-BE49-F238E27FC236}">
                    <a16:creationId xmlns:a16="http://schemas.microsoft.com/office/drawing/2014/main" id="{E0EDF90D-7F36-3748-983C-D355D4A7FF0A}"/>
                  </a:ext>
                </a:extLst>
              </p:cNvPr>
              <p:cNvSpPr>
                <a:spLocks/>
              </p:cNvSpPr>
              <p:nvPr/>
            </p:nvSpPr>
            <p:spPr bwMode="auto">
              <a:xfrm>
                <a:off x="4176" y="2916"/>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62866" name="Arc 181">
                <a:extLst>
                  <a:ext uri="{FF2B5EF4-FFF2-40B4-BE49-F238E27FC236}">
                    <a16:creationId xmlns:a16="http://schemas.microsoft.com/office/drawing/2014/main" id="{C5D14B05-3D26-B34C-9371-51DC158DB36B}"/>
                  </a:ext>
                </a:extLst>
              </p:cNvPr>
              <p:cNvSpPr>
                <a:spLocks/>
              </p:cNvSpPr>
              <p:nvPr/>
            </p:nvSpPr>
            <p:spPr bwMode="auto">
              <a:xfrm>
                <a:off x="4176" y="2916"/>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2867" name="Line 182">
                <a:extLst>
                  <a:ext uri="{FF2B5EF4-FFF2-40B4-BE49-F238E27FC236}">
                    <a16:creationId xmlns:a16="http://schemas.microsoft.com/office/drawing/2014/main" id="{7FFA322C-75F8-A54F-969F-CB8AE46BF419}"/>
                  </a:ext>
                </a:extLst>
              </p:cNvPr>
              <p:cNvSpPr>
                <a:spLocks noChangeShapeType="1"/>
              </p:cNvSpPr>
              <p:nvPr/>
            </p:nvSpPr>
            <p:spPr bwMode="auto">
              <a:xfrm>
                <a:off x="3688" y="2852"/>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68" name="Line 183">
                <a:extLst>
                  <a:ext uri="{FF2B5EF4-FFF2-40B4-BE49-F238E27FC236}">
                    <a16:creationId xmlns:a16="http://schemas.microsoft.com/office/drawing/2014/main" id="{771457E4-F52A-9D49-AF9B-F8846D8D94FD}"/>
                  </a:ext>
                </a:extLst>
              </p:cNvPr>
              <p:cNvSpPr>
                <a:spLocks noChangeShapeType="1"/>
              </p:cNvSpPr>
              <p:nvPr/>
            </p:nvSpPr>
            <p:spPr bwMode="auto">
              <a:xfrm>
                <a:off x="4384"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69" name="Line 184">
                <a:extLst>
                  <a:ext uri="{FF2B5EF4-FFF2-40B4-BE49-F238E27FC236}">
                    <a16:creationId xmlns:a16="http://schemas.microsoft.com/office/drawing/2014/main" id="{635757D7-797E-E642-AD22-BEC3B18D0275}"/>
                  </a:ext>
                </a:extLst>
              </p:cNvPr>
              <p:cNvSpPr>
                <a:spLocks noChangeShapeType="1"/>
              </p:cNvSpPr>
              <p:nvPr/>
            </p:nvSpPr>
            <p:spPr bwMode="auto">
              <a:xfrm>
                <a:off x="4320"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70" name="Line 185">
                <a:extLst>
                  <a:ext uri="{FF2B5EF4-FFF2-40B4-BE49-F238E27FC236}">
                    <a16:creationId xmlns:a16="http://schemas.microsoft.com/office/drawing/2014/main" id="{45C94EB3-1BDA-2945-9339-A92211767EA8}"/>
                  </a:ext>
                </a:extLst>
              </p:cNvPr>
              <p:cNvSpPr>
                <a:spLocks noChangeShapeType="1"/>
              </p:cNvSpPr>
              <p:nvPr/>
            </p:nvSpPr>
            <p:spPr bwMode="auto">
              <a:xfrm>
                <a:off x="3688" y="3348"/>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71" name="Line 186">
                <a:extLst>
                  <a:ext uri="{FF2B5EF4-FFF2-40B4-BE49-F238E27FC236}">
                    <a16:creationId xmlns:a16="http://schemas.microsoft.com/office/drawing/2014/main" id="{1EA6A324-28E0-EC4A-9DAF-18E2EE7B6F09}"/>
                  </a:ext>
                </a:extLst>
              </p:cNvPr>
              <p:cNvSpPr>
                <a:spLocks noChangeShapeType="1"/>
              </p:cNvSpPr>
              <p:nvPr/>
            </p:nvSpPr>
            <p:spPr bwMode="auto">
              <a:xfrm>
                <a:off x="3760" y="3228"/>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72" name="Line 187">
                <a:extLst>
                  <a:ext uri="{FF2B5EF4-FFF2-40B4-BE49-F238E27FC236}">
                    <a16:creationId xmlns:a16="http://schemas.microsoft.com/office/drawing/2014/main" id="{349CA259-D9D6-DC41-B9F7-B1FB07B93B00}"/>
                  </a:ext>
                </a:extLst>
              </p:cNvPr>
              <p:cNvSpPr>
                <a:spLocks noChangeShapeType="1"/>
              </p:cNvSpPr>
              <p:nvPr/>
            </p:nvSpPr>
            <p:spPr bwMode="auto">
              <a:xfrm>
                <a:off x="3760" y="2980"/>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73" name="Line 188">
                <a:extLst>
                  <a:ext uri="{FF2B5EF4-FFF2-40B4-BE49-F238E27FC236}">
                    <a16:creationId xmlns:a16="http://schemas.microsoft.com/office/drawing/2014/main" id="{E4C50B50-1B4B-FA44-B2B8-5882FA1ADD03}"/>
                  </a:ext>
                </a:extLst>
              </p:cNvPr>
              <p:cNvSpPr>
                <a:spLocks noChangeShapeType="1"/>
              </p:cNvSpPr>
              <p:nvPr/>
            </p:nvSpPr>
            <p:spPr bwMode="auto">
              <a:xfrm>
                <a:off x="4384"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74" name="Line 189">
                <a:extLst>
                  <a:ext uri="{FF2B5EF4-FFF2-40B4-BE49-F238E27FC236}">
                    <a16:creationId xmlns:a16="http://schemas.microsoft.com/office/drawing/2014/main" id="{5162EF42-7F39-674D-A258-DEFC3714B6B0}"/>
                  </a:ext>
                </a:extLst>
              </p:cNvPr>
              <p:cNvSpPr>
                <a:spLocks noChangeShapeType="1"/>
              </p:cNvSpPr>
              <p:nvPr/>
            </p:nvSpPr>
            <p:spPr bwMode="auto">
              <a:xfrm>
                <a:off x="4320"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75" name="Line 190">
                <a:extLst>
                  <a:ext uri="{FF2B5EF4-FFF2-40B4-BE49-F238E27FC236}">
                    <a16:creationId xmlns:a16="http://schemas.microsoft.com/office/drawing/2014/main" id="{4CE6ABCA-F871-9E4E-B8EA-4BF3CF192F93}"/>
                  </a:ext>
                </a:extLst>
              </p:cNvPr>
              <p:cNvSpPr>
                <a:spLocks noChangeShapeType="1"/>
              </p:cNvSpPr>
              <p:nvPr/>
            </p:nvSpPr>
            <p:spPr bwMode="auto">
              <a:xfrm>
                <a:off x="5248"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76" name="Line 191">
                <a:extLst>
                  <a:ext uri="{FF2B5EF4-FFF2-40B4-BE49-F238E27FC236}">
                    <a16:creationId xmlns:a16="http://schemas.microsoft.com/office/drawing/2014/main" id="{043E5CC8-E62A-3C48-8D5D-9AB520664BBA}"/>
                  </a:ext>
                </a:extLst>
              </p:cNvPr>
              <p:cNvSpPr>
                <a:spLocks noChangeShapeType="1"/>
              </p:cNvSpPr>
              <p:nvPr/>
            </p:nvSpPr>
            <p:spPr bwMode="auto">
              <a:xfrm>
                <a:off x="5248"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77" name="Line 192">
                <a:extLst>
                  <a:ext uri="{FF2B5EF4-FFF2-40B4-BE49-F238E27FC236}">
                    <a16:creationId xmlns:a16="http://schemas.microsoft.com/office/drawing/2014/main" id="{E0A843D1-F36B-2640-AC54-4CFD18BA569A}"/>
                  </a:ext>
                </a:extLst>
              </p:cNvPr>
              <p:cNvSpPr>
                <a:spLocks noChangeShapeType="1"/>
              </p:cNvSpPr>
              <p:nvPr/>
            </p:nvSpPr>
            <p:spPr bwMode="auto">
              <a:xfrm>
                <a:off x="3756" y="2984"/>
                <a:ext cx="0" cy="6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78" name="Oval 193">
                <a:extLst>
                  <a:ext uri="{FF2B5EF4-FFF2-40B4-BE49-F238E27FC236}">
                    <a16:creationId xmlns:a16="http://schemas.microsoft.com/office/drawing/2014/main" id="{1673DF25-EA9A-A448-A613-96453FA8C0F6}"/>
                  </a:ext>
                </a:extLst>
              </p:cNvPr>
              <p:cNvSpPr>
                <a:spLocks noChangeArrowheads="1"/>
              </p:cNvSpPr>
              <p:nvPr/>
            </p:nvSpPr>
            <p:spPr bwMode="auto">
              <a:xfrm>
                <a:off x="3744" y="3216"/>
                <a:ext cx="32" cy="32"/>
              </a:xfrm>
              <a:prstGeom prst="ellipse">
                <a:avLst/>
              </a:prstGeom>
              <a:solidFill>
                <a:srgbClr val="000000"/>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2879" name="Line 194">
                <a:extLst>
                  <a:ext uri="{FF2B5EF4-FFF2-40B4-BE49-F238E27FC236}">
                    <a16:creationId xmlns:a16="http://schemas.microsoft.com/office/drawing/2014/main" id="{9251A3AF-6AC3-684F-9FB3-CD466E1019DA}"/>
                  </a:ext>
                </a:extLst>
              </p:cNvPr>
              <p:cNvSpPr>
                <a:spLocks noChangeShapeType="1"/>
              </p:cNvSpPr>
              <p:nvPr/>
            </p:nvSpPr>
            <p:spPr bwMode="auto">
              <a:xfrm>
                <a:off x="3600" y="328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80" name="Line 195">
                <a:extLst>
                  <a:ext uri="{FF2B5EF4-FFF2-40B4-BE49-F238E27FC236}">
                    <a16:creationId xmlns:a16="http://schemas.microsoft.com/office/drawing/2014/main" id="{B96E6EFC-B751-9747-BC98-B2B8B802EF4E}"/>
                  </a:ext>
                </a:extLst>
              </p:cNvPr>
              <p:cNvSpPr>
                <a:spLocks noChangeShapeType="1"/>
              </p:cNvSpPr>
              <p:nvPr/>
            </p:nvSpPr>
            <p:spPr bwMode="auto">
              <a:xfrm>
                <a:off x="3600" y="2916"/>
                <a:ext cx="8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81" name="Line 196">
                <a:extLst>
                  <a:ext uri="{FF2B5EF4-FFF2-40B4-BE49-F238E27FC236}">
                    <a16:creationId xmlns:a16="http://schemas.microsoft.com/office/drawing/2014/main" id="{92CF3A7D-D971-B048-881C-7F74A3C79712}"/>
                  </a:ext>
                </a:extLst>
              </p:cNvPr>
              <p:cNvSpPr>
                <a:spLocks noChangeShapeType="1"/>
              </p:cNvSpPr>
              <p:nvPr/>
            </p:nvSpPr>
            <p:spPr bwMode="auto">
              <a:xfrm>
                <a:off x="3684" y="2856"/>
                <a:ext cx="0"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82" name="Line 197">
                <a:extLst>
                  <a:ext uri="{FF2B5EF4-FFF2-40B4-BE49-F238E27FC236}">
                    <a16:creationId xmlns:a16="http://schemas.microsoft.com/office/drawing/2014/main" id="{0080CE33-9B7E-274A-974E-79FD2CDEFF8E}"/>
                  </a:ext>
                </a:extLst>
              </p:cNvPr>
              <p:cNvSpPr>
                <a:spLocks noChangeShapeType="1"/>
              </p:cNvSpPr>
              <p:nvPr/>
            </p:nvSpPr>
            <p:spPr bwMode="auto">
              <a:xfrm flipV="1">
                <a:off x="3681" y="3283"/>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62845" name="Line 198">
              <a:extLst>
                <a:ext uri="{FF2B5EF4-FFF2-40B4-BE49-F238E27FC236}">
                  <a16:creationId xmlns:a16="http://schemas.microsoft.com/office/drawing/2014/main" id="{AE5ED55F-56C5-7E4E-8CEB-A979CA24D719}"/>
                </a:ext>
              </a:extLst>
            </p:cNvPr>
            <p:cNvSpPr>
              <a:spLocks noChangeShapeType="1"/>
            </p:cNvSpPr>
            <p:nvPr/>
          </p:nvSpPr>
          <p:spPr bwMode="auto">
            <a:xfrm flipH="1">
              <a:off x="905" y="3586"/>
              <a:ext cx="110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46" name="Line 201">
              <a:extLst>
                <a:ext uri="{FF2B5EF4-FFF2-40B4-BE49-F238E27FC236}">
                  <a16:creationId xmlns:a16="http://schemas.microsoft.com/office/drawing/2014/main" id="{E05127EF-4EFA-DF48-8BF1-D0A72D667892}"/>
                </a:ext>
              </a:extLst>
            </p:cNvPr>
            <p:cNvSpPr>
              <a:spLocks noChangeShapeType="1"/>
            </p:cNvSpPr>
            <p:nvPr/>
          </p:nvSpPr>
          <p:spPr bwMode="auto">
            <a:xfrm flipH="1" flipV="1">
              <a:off x="3109" y="2862"/>
              <a:ext cx="406" cy="4"/>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47" name="Line 203">
              <a:extLst>
                <a:ext uri="{FF2B5EF4-FFF2-40B4-BE49-F238E27FC236}">
                  <a16:creationId xmlns:a16="http://schemas.microsoft.com/office/drawing/2014/main" id="{35C9ABF5-74C8-944D-94DF-A77C6AAEFBBF}"/>
                </a:ext>
              </a:extLst>
            </p:cNvPr>
            <p:cNvSpPr>
              <a:spLocks noChangeShapeType="1"/>
            </p:cNvSpPr>
            <p:nvPr/>
          </p:nvSpPr>
          <p:spPr bwMode="auto">
            <a:xfrm flipH="1" flipV="1">
              <a:off x="2345" y="3590"/>
              <a:ext cx="1315"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62824" name="Line 201">
            <a:extLst>
              <a:ext uri="{FF2B5EF4-FFF2-40B4-BE49-F238E27FC236}">
                <a16:creationId xmlns:a16="http://schemas.microsoft.com/office/drawing/2014/main" id="{530983EE-F182-134B-9CB7-83805536ACFD}"/>
              </a:ext>
            </a:extLst>
          </p:cNvPr>
          <p:cNvSpPr>
            <a:spLocks noChangeShapeType="1"/>
          </p:cNvSpPr>
          <p:nvPr/>
        </p:nvSpPr>
        <p:spPr bwMode="auto">
          <a:xfrm flipH="1" flipV="1">
            <a:off x="4929188" y="4279900"/>
            <a:ext cx="644525" cy="635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2825" name="TextBox 1">
            <a:extLst>
              <a:ext uri="{FF2B5EF4-FFF2-40B4-BE49-F238E27FC236}">
                <a16:creationId xmlns:a16="http://schemas.microsoft.com/office/drawing/2014/main" id="{0E56334C-A890-D54F-A37A-F70F645F90C4}"/>
              </a:ext>
            </a:extLst>
          </p:cNvPr>
          <p:cNvSpPr txBox="1">
            <a:spLocks noChangeArrowheads="1"/>
          </p:cNvSpPr>
          <p:nvPr/>
        </p:nvSpPr>
        <p:spPr bwMode="auto">
          <a:xfrm>
            <a:off x="671513" y="4338638"/>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0000FF"/>
                </a:solidFill>
                <a:ea typeface="굴림" panose="020B0600000101010101" pitchFamily="34" charset="-127"/>
              </a:rPr>
              <a:t>1</a:t>
            </a:r>
            <a:endParaRPr lang="ko-KR" altLang="en-US">
              <a:solidFill>
                <a:srgbClr val="0000FF"/>
              </a:solidFill>
              <a:ea typeface="굴림" panose="020B0600000101010101" pitchFamily="34" charset="-127"/>
            </a:endParaRPr>
          </a:p>
        </p:txBody>
      </p:sp>
      <p:sp>
        <p:nvSpPr>
          <p:cNvPr id="162826" name="TextBox 109">
            <a:extLst>
              <a:ext uri="{FF2B5EF4-FFF2-40B4-BE49-F238E27FC236}">
                <a16:creationId xmlns:a16="http://schemas.microsoft.com/office/drawing/2014/main" id="{2E721551-EC7B-7A40-9F48-A820FC334B95}"/>
              </a:ext>
            </a:extLst>
          </p:cNvPr>
          <p:cNvSpPr txBox="1">
            <a:spLocks noChangeArrowheads="1"/>
          </p:cNvSpPr>
          <p:nvPr/>
        </p:nvSpPr>
        <p:spPr bwMode="auto">
          <a:xfrm>
            <a:off x="1050925" y="4870450"/>
            <a:ext cx="31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ea typeface="굴림" panose="020B0600000101010101" pitchFamily="34" charset="-127"/>
              </a:rPr>
              <a:t>0</a:t>
            </a:r>
            <a:endParaRPr lang="ko-KR" altLang="en-US">
              <a:solidFill>
                <a:srgbClr val="FF0000"/>
              </a:solidFill>
              <a:ea typeface="굴림" panose="020B0600000101010101" pitchFamily="34" charset="-127"/>
            </a:endParaRPr>
          </a:p>
        </p:txBody>
      </p:sp>
      <p:sp>
        <p:nvSpPr>
          <p:cNvPr id="162827" name="TextBox 110">
            <a:extLst>
              <a:ext uri="{FF2B5EF4-FFF2-40B4-BE49-F238E27FC236}">
                <a16:creationId xmlns:a16="http://schemas.microsoft.com/office/drawing/2014/main" id="{5005A842-5791-D54B-BC33-1DA9A927FC0F}"/>
              </a:ext>
            </a:extLst>
          </p:cNvPr>
          <p:cNvSpPr txBox="1">
            <a:spLocks noChangeArrowheads="1"/>
          </p:cNvSpPr>
          <p:nvPr/>
        </p:nvSpPr>
        <p:spPr bwMode="auto">
          <a:xfrm>
            <a:off x="5046663" y="4241800"/>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0000FF"/>
                </a:solidFill>
                <a:ea typeface="굴림" panose="020B0600000101010101" pitchFamily="34" charset="-127"/>
              </a:rPr>
              <a:t>1</a:t>
            </a:r>
            <a:endParaRPr lang="ko-KR" altLang="en-US">
              <a:solidFill>
                <a:srgbClr val="0000FF"/>
              </a:solidFill>
              <a:ea typeface="굴림" panose="020B0600000101010101" pitchFamily="34" charset="-127"/>
            </a:endParaRPr>
          </a:p>
        </p:txBody>
      </p:sp>
      <p:sp>
        <p:nvSpPr>
          <p:cNvPr id="162828" name="TextBox 112">
            <a:extLst>
              <a:ext uri="{FF2B5EF4-FFF2-40B4-BE49-F238E27FC236}">
                <a16:creationId xmlns:a16="http://schemas.microsoft.com/office/drawing/2014/main" id="{0EB22C6A-069E-954D-B8D7-55FADF5CB3F9}"/>
              </a:ext>
            </a:extLst>
          </p:cNvPr>
          <p:cNvSpPr txBox="1">
            <a:spLocks noChangeArrowheads="1"/>
          </p:cNvSpPr>
          <p:nvPr/>
        </p:nvSpPr>
        <p:spPr bwMode="auto">
          <a:xfrm>
            <a:off x="8488363" y="4286250"/>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0000FF"/>
                </a:solidFill>
                <a:ea typeface="굴림" panose="020B0600000101010101" pitchFamily="34" charset="-127"/>
              </a:rPr>
              <a:t>1</a:t>
            </a:r>
            <a:endParaRPr lang="ko-KR" altLang="en-US">
              <a:solidFill>
                <a:srgbClr val="0000FF"/>
              </a:solidFill>
              <a:ea typeface="굴림" panose="020B0600000101010101" pitchFamily="34" charset="-127"/>
            </a:endParaRPr>
          </a:p>
        </p:txBody>
      </p:sp>
      <p:sp>
        <p:nvSpPr>
          <p:cNvPr id="162829" name="TextBox 113">
            <a:extLst>
              <a:ext uri="{FF2B5EF4-FFF2-40B4-BE49-F238E27FC236}">
                <a16:creationId xmlns:a16="http://schemas.microsoft.com/office/drawing/2014/main" id="{520957EE-4259-5849-B6DC-556E183B8785}"/>
              </a:ext>
            </a:extLst>
          </p:cNvPr>
          <p:cNvSpPr txBox="1">
            <a:spLocks noChangeArrowheads="1"/>
          </p:cNvSpPr>
          <p:nvPr/>
        </p:nvSpPr>
        <p:spPr bwMode="auto">
          <a:xfrm>
            <a:off x="3667125" y="4819650"/>
            <a:ext cx="31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ea typeface="굴림" panose="020B0600000101010101" pitchFamily="34" charset="-127"/>
              </a:rPr>
              <a:t>1</a:t>
            </a:r>
            <a:endParaRPr lang="ko-KR" altLang="en-US">
              <a:solidFill>
                <a:srgbClr val="FF0000"/>
              </a:solidFill>
              <a:ea typeface="굴림" panose="020B0600000101010101" pitchFamily="34" charset="-127"/>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9">
            <a:extLst>
              <a:ext uri="{FF2B5EF4-FFF2-40B4-BE49-F238E27FC236}">
                <a16:creationId xmlns:a16="http://schemas.microsoft.com/office/drawing/2014/main" id="{435365A2-AE1E-C640-9F93-0BE94B7DD4F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400" y="2692400"/>
            <a:ext cx="54864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4867" name="Rectangle 10">
            <a:extLst>
              <a:ext uri="{FF2B5EF4-FFF2-40B4-BE49-F238E27FC236}">
                <a16:creationId xmlns:a16="http://schemas.microsoft.com/office/drawing/2014/main" id="{57858371-80A2-514F-8E67-C82C49DD79FF}"/>
              </a:ext>
            </a:extLst>
          </p:cNvPr>
          <p:cNvSpPr>
            <a:spLocks noChangeArrowheads="1"/>
          </p:cNvSpPr>
          <p:nvPr/>
        </p:nvSpPr>
        <p:spPr bwMode="auto">
          <a:xfrm>
            <a:off x="6045200" y="3924300"/>
            <a:ext cx="2616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1700"/>
              </a:lnSpc>
            </a:pPr>
            <a:r>
              <a:rPr lang="en-US" altLang="ko-KR" sz="1600">
                <a:solidFill>
                  <a:srgbClr val="000000"/>
                </a:solidFill>
                <a:latin typeface="Tahoma" panose="020B0604030504040204" pitchFamily="34" charset="0"/>
                <a:ea typeface="굴림" panose="020B0600000101010101" pitchFamily="34" charset="-127"/>
              </a:rPr>
              <a:t>positive edge-triggered FF</a:t>
            </a:r>
          </a:p>
        </p:txBody>
      </p:sp>
      <p:sp>
        <p:nvSpPr>
          <p:cNvPr id="164868" name="Rectangle 11">
            <a:extLst>
              <a:ext uri="{FF2B5EF4-FFF2-40B4-BE49-F238E27FC236}">
                <a16:creationId xmlns:a16="http://schemas.microsoft.com/office/drawing/2014/main" id="{024954AE-6F6A-3540-A93A-39271804BC22}"/>
              </a:ext>
            </a:extLst>
          </p:cNvPr>
          <p:cNvSpPr>
            <a:spLocks noChangeArrowheads="1"/>
          </p:cNvSpPr>
          <p:nvPr/>
        </p:nvSpPr>
        <p:spPr bwMode="auto">
          <a:xfrm>
            <a:off x="6223000" y="4508500"/>
            <a:ext cx="2362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1700"/>
              </a:lnSpc>
            </a:pPr>
            <a:r>
              <a:rPr lang="en-US" altLang="ko-KR" sz="1600">
                <a:solidFill>
                  <a:srgbClr val="000000"/>
                </a:solidFill>
                <a:latin typeface="Tahoma" panose="020B0604030504040204" pitchFamily="34" charset="0"/>
                <a:ea typeface="굴림" panose="020B0600000101010101" pitchFamily="34" charset="-127"/>
              </a:rPr>
              <a:t>negative edge-triggered FF</a:t>
            </a:r>
          </a:p>
        </p:txBody>
      </p:sp>
      <p:sp>
        <p:nvSpPr>
          <p:cNvPr id="164869" name="Rectangle 12">
            <a:extLst>
              <a:ext uri="{FF2B5EF4-FFF2-40B4-BE49-F238E27FC236}">
                <a16:creationId xmlns:a16="http://schemas.microsoft.com/office/drawing/2014/main" id="{12569E29-0F75-C749-8DC3-B829C531790F}"/>
              </a:ext>
            </a:extLst>
          </p:cNvPr>
          <p:cNvSpPr>
            <a:spLocks noChangeArrowheads="1"/>
          </p:cNvSpPr>
          <p:nvPr/>
        </p:nvSpPr>
        <p:spPr bwMode="auto">
          <a:xfrm>
            <a:off x="762000" y="3111500"/>
            <a:ext cx="660400" cy="18542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4870" name="Rectangle 13">
            <a:extLst>
              <a:ext uri="{FF2B5EF4-FFF2-40B4-BE49-F238E27FC236}">
                <a16:creationId xmlns:a16="http://schemas.microsoft.com/office/drawing/2014/main" id="{938A2AF8-EC5E-5C45-91E5-5974854F55B5}"/>
              </a:ext>
            </a:extLst>
          </p:cNvPr>
          <p:cNvSpPr>
            <a:spLocks noChangeArrowheads="1"/>
          </p:cNvSpPr>
          <p:nvPr/>
        </p:nvSpPr>
        <p:spPr bwMode="auto">
          <a:xfrm>
            <a:off x="558800" y="3048000"/>
            <a:ext cx="800100"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400"/>
              </a:lnSpc>
            </a:pPr>
            <a:r>
              <a:rPr lang="en-US" altLang="ko-KR" sz="1600">
                <a:solidFill>
                  <a:srgbClr val="000000"/>
                </a:solidFill>
                <a:latin typeface="Tahoma" panose="020B0604030504040204" pitchFamily="34" charset="0"/>
                <a:ea typeface="굴림" panose="020B0600000101010101" pitchFamily="34" charset="-127"/>
              </a:rPr>
              <a:t>D</a:t>
            </a:r>
          </a:p>
          <a:p>
            <a:pPr algn="r">
              <a:lnSpc>
                <a:spcPts val="2400"/>
              </a:lnSpc>
            </a:pPr>
            <a:r>
              <a:rPr lang="en-US" altLang="ko-KR" sz="1600">
                <a:solidFill>
                  <a:srgbClr val="000000"/>
                </a:solidFill>
                <a:latin typeface="Tahoma" panose="020B0604030504040204" pitchFamily="34" charset="0"/>
                <a:ea typeface="굴림" panose="020B0600000101010101" pitchFamily="34" charset="-127"/>
              </a:rPr>
              <a:t>CLK</a:t>
            </a:r>
          </a:p>
          <a:p>
            <a:pPr algn="r">
              <a:lnSpc>
                <a:spcPts val="2400"/>
              </a:lnSpc>
            </a:pPr>
            <a:r>
              <a:rPr lang="en-US" altLang="ko-KR" sz="1600">
                <a:solidFill>
                  <a:srgbClr val="000000"/>
                </a:solidFill>
                <a:latin typeface="Tahoma" panose="020B0604030504040204" pitchFamily="34" charset="0"/>
                <a:ea typeface="굴림" panose="020B0600000101010101" pitchFamily="34" charset="-127"/>
              </a:rPr>
              <a:t>Qpos</a:t>
            </a:r>
          </a:p>
          <a:p>
            <a:pPr algn="r">
              <a:lnSpc>
                <a:spcPts val="2400"/>
              </a:lnSpc>
            </a:pPr>
            <a:r>
              <a:rPr lang="en-US" altLang="ko-KR" sz="1600">
                <a:solidFill>
                  <a:srgbClr val="000000"/>
                </a:solidFill>
                <a:latin typeface="Tahoma" panose="020B0604030504040204" pitchFamily="34" charset="0"/>
                <a:ea typeface="굴림" panose="020B0600000101010101" pitchFamily="34" charset="-127"/>
              </a:rPr>
              <a:t>Qpos’</a:t>
            </a:r>
          </a:p>
          <a:p>
            <a:pPr algn="r">
              <a:lnSpc>
                <a:spcPts val="2400"/>
              </a:lnSpc>
            </a:pPr>
            <a:r>
              <a:rPr lang="en-US" altLang="ko-KR" sz="1600">
                <a:solidFill>
                  <a:srgbClr val="000000"/>
                </a:solidFill>
                <a:latin typeface="Tahoma" panose="020B0604030504040204" pitchFamily="34" charset="0"/>
                <a:ea typeface="굴림" panose="020B0600000101010101" pitchFamily="34" charset="-127"/>
              </a:rPr>
              <a:t>Qneg</a:t>
            </a:r>
          </a:p>
          <a:p>
            <a:pPr algn="r">
              <a:lnSpc>
                <a:spcPts val="2400"/>
              </a:lnSpc>
            </a:pPr>
            <a:r>
              <a:rPr lang="en-US" altLang="ko-KR" sz="1600">
                <a:solidFill>
                  <a:srgbClr val="000000"/>
                </a:solidFill>
                <a:latin typeface="Tahoma" panose="020B0604030504040204" pitchFamily="34" charset="0"/>
                <a:ea typeface="굴림" panose="020B0600000101010101" pitchFamily="34" charset="-127"/>
              </a:rPr>
              <a:t>Qneg’</a:t>
            </a:r>
          </a:p>
        </p:txBody>
      </p:sp>
      <p:sp>
        <p:nvSpPr>
          <p:cNvPr id="164871" name="Rectangle 14">
            <a:extLst>
              <a:ext uri="{FF2B5EF4-FFF2-40B4-BE49-F238E27FC236}">
                <a16:creationId xmlns:a16="http://schemas.microsoft.com/office/drawing/2014/main" id="{3DF711AA-5DE7-254D-A1E6-78F5FDA3AB7F}"/>
              </a:ext>
            </a:extLst>
          </p:cNvPr>
          <p:cNvSpPr>
            <a:spLocks noChangeArrowheads="1"/>
          </p:cNvSpPr>
          <p:nvPr/>
        </p:nvSpPr>
        <p:spPr bwMode="auto">
          <a:xfrm>
            <a:off x="4826000" y="2578100"/>
            <a:ext cx="660400" cy="2921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4872" name="Rectangle 15">
            <a:extLst>
              <a:ext uri="{FF2B5EF4-FFF2-40B4-BE49-F238E27FC236}">
                <a16:creationId xmlns:a16="http://schemas.microsoft.com/office/drawing/2014/main" id="{9DF903FF-173B-A24A-96DC-B67FF5A79C9D}"/>
              </a:ext>
            </a:extLst>
          </p:cNvPr>
          <p:cNvSpPr>
            <a:spLocks noChangeArrowheads="1"/>
          </p:cNvSpPr>
          <p:nvPr/>
        </p:nvSpPr>
        <p:spPr bwMode="auto">
          <a:xfrm>
            <a:off x="4902200" y="2552700"/>
            <a:ext cx="4826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2400"/>
              </a:lnSpc>
            </a:pPr>
            <a:r>
              <a:rPr lang="en-US" altLang="ko-KR" sz="1600">
                <a:solidFill>
                  <a:srgbClr val="000000"/>
                </a:solidFill>
                <a:latin typeface="Tahoma" panose="020B0604030504040204" pitchFamily="34" charset="0"/>
                <a:ea typeface="굴림" panose="020B0600000101010101" pitchFamily="34" charset="-127"/>
              </a:rPr>
              <a:t>100</a:t>
            </a:r>
          </a:p>
        </p:txBody>
      </p:sp>
      <p:sp>
        <p:nvSpPr>
          <p:cNvPr id="164873" name="Line 16">
            <a:extLst>
              <a:ext uri="{FF2B5EF4-FFF2-40B4-BE49-F238E27FC236}">
                <a16:creationId xmlns:a16="http://schemas.microsoft.com/office/drawing/2014/main" id="{FE96DADB-556B-A346-A3DE-61204302E914}"/>
              </a:ext>
            </a:extLst>
          </p:cNvPr>
          <p:cNvSpPr>
            <a:spLocks noChangeShapeType="1"/>
          </p:cNvSpPr>
          <p:nvPr/>
        </p:nvSpPr>
        <p:spPr bwMode="auto">
          <a:xfrm>
            <a:off x="4413250" y="3676650"/>
            <a:ext cx="50800" cy="7493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4874" name="Line 17">
            <a:extLst>
              <a:ext uri="{FF2B5EF4-FFF2-40B4-BE49-F238E27FC236}">
                <a16:creationId xmlns:a16="http://schemas.microsoft.com/office/drawing/2014/main" id="{683096E9-38B8-FC41-B72D-851BF21C72DC}"/>
              </a:ext>
            </a:extLst>
          </p:cNvPr>
          <p:cNvSpPr>
            <a:spLocks noChangeShapeType="1"/>
          </p:cNvSpPr>
          <p:nvPr/>
        </p:nvSpPr>
        <p:spPr bwMode="auto">
          <a:xfrm>
            <a:off x="3689350" y="3663950"/>
            <a:ext cx="88900" cy="1651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4875" name="Line 18">
            <a:extLst>
              <a:ext uri="{FF2B5EF4-FFF2-40B4-BE49-F238E27FC236}">
                <a16:creationId xmlns:a16="http://schemas.microsoft.com/office/drawing/2014/main" id="{41D424BC-AF73-0E43-BB32-785DA42E56C5}"/>
              </a:ext>
            </a:extLst>
          </p:cNvPr>
          <p:cNvSpPr>
            <a:spLocks noChangeShapeType="1"/>
          </p:cNvSpPr>
          <p:nvPr/>
        </p:nvSpPr>
        <p:spPr bwMode="auto">
          <a:xfrm>
            <a:off x="2978150" y="3663950"/>
            <a:ext cx="88900" cy="8001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4876" name="Line 19">
            <a:extLst>
              <a:ext uri="{FF2B5EF4-FFF2-40B4-BE49-F238E27FC236}">
                <a16:creationId xmlns:a16="http://schemas.microsoft.com/office/drawing/2014/main" id="{930EC622-40DB-BB44-9BFD-A70FBAAC268A}"/>
              </a:ext>
            </a:extLst>
          </p:cNvPr>
          <p:cNvSpPr>
            <a:spLocks noChangeShapeType="1"/>
          </p:cNvSpPr>
          <p:nvPr/>
        </p:nvSpPr>
        <p:spPr bwMode="auto">
          <a:xfrm>
            <a:off x="2241550" y="3676650"/>
            <a:ext cx="101600" cy="1524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4877" name="Rectangle 20">
            <a:extLst>
              <a:ext uri="{FF2B5EF4-FFF2-40B4-BE49-F238E27FC236}">
                <a16:creationId xmlns:a16="http://schemas.microsoft.com/office/drawing/2014/main" id="{CEC2F37E-C488-9244-AF51-61A62FDDFA7F}"/>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Edge-triggered D flip-flops (cont’d)</a:t>
            </a:r>
          </a:p>
        </p:txBody>
      </p:sp>
      <p:sp>
        <p:nvSpPr>
          <p:cNvPr id="164878" name="Rectangle 21">
            <a:extLst>
              <a:ext uri="{FF2B5EF4-FFF2-40B4-BE49-F238E27FC236}">
                <a16:creationId xmlns:a16="http://schemas.microsoft.com/office/drawing/2014/main" id="{4F62EE1E-6491-D94F-B2E4-D582EE719A98}"/>
              </a:ext>
            </a:extLst>
          </p:cNvPr>
          <p:cNvSpPr>
            <a:spLocks noGrp="1" noChangeArrowheads="1"/>
          </p:cNvSpPr>
          <p:nvPr>
            <p:ph type="body" idx="1"/>
          </p:nvPr>
        </p:nvSpPr>
        <p:spPr>
          <a:xfrm>
            <a:off x="412750" y="989013"/>
            <a:ext cx="8343900" cy="4589462"/>
          </a:xfrm>
        </p:spPr>
        <p:txBody>
          <a:bodyPr/>
          <a:lstStyle/>
          <a:p>
            <a:pPr eaLnBrk="1" hangingPunct="1"/>
            <a:r>
              <a:rPr lang="en-US" altLang="ko-KR" b="1">
                <a:ea typeface="굴림" panose="020B0600000101010101" pitchFamily="34" charset="-127"/>
              </a:rPr>
              <a:t>Positive edge-triggered</a:t>
            </a:r>
          </a:p>
          <a:p>
            <a:pPr lvl="1" eaLnBrk="1" hangingPunct="1"/>
            <a:r>
              <a:rPr lang="en-US" altLang="ko-KR">
                <a:ea typeface="굴림" panose="020B0600000101010101" pitchFamily="34" charset="-127"/>
              </a:rPr>
              <a:t>inputs sampled on rising edge; outputs change after rising edge</a:t>
            </a:r>
          </a:p>
          <a:p>
            <a:pPr eaLnBrk="1" hangingPunct="1"/>
            <a:r>
              <a:rPr lang="en-US" altLang="ko-KR" b="1">
                <a:ea typeface="굴림" panose="020B0600000101010101" pitchFamily="34" charset="-127"/>
              </a:rPr>
              <a:t>Negative edge-triggered flip-flops</a:t>
            </a:r>
          </a:p>
          <a:p>
            <a:pPr lvl="1" eaLnBrk="1" hangingPunct="1"/>
            <a:r>
              <a:rPr lang="en-US" altLang="ko-KR">
                <a:ea typeface="굴림" panose="020B0600000101010101" pitchFamily="34" charset="-127"/>
              </a:rPr>
              <a:t>inputs sampled on falling edge; outputs change after falling edge</a:t>
            </a:r>
          </a:p>
        </p:txBody>
      </p:sp>
      <p:sp>
        <p:nvSpPr>
          <p:cNvPr id="164879" name="Text Box 22">
            <a:extLst>
              <a:ext uri="{FF2B5EF4-FFF2-40B4-BE49-F238E27FC236}">
                <a16:creationId xmlns:a16="http://schemas.microsoft.com/office/drawing/2014/main" id="{7CC06611-210A-B14D-A9FC-7011D8F600C0}"/>
              </a:ext>
            </a:extLst>
          </p:cNvPr>
          <p:cNvSpPr txBox="1">
            <a:spLocks noChangeArrowheads="1"/>
          </p:cNvSpPr>
          <p:nvPr/>
        </p:nvSpPr>
        <p:spPr bwMode="auto">
          <a:xfrm>
            <a:off x="0" y="5330825"/>
            <a:ext cx="9271000" cy="1616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There are two kinds of flip-flops which are triggered by the two edges of the signals: rising edge and falling edge. The previous slide shows a negative edge-triggered FF. If we add an inverter to the clock, that FF is turned into a positive edge-triggered FF. Typically, latches are level triggered and simpler. FFs are mostly edge triggered and more complicated.</a:t>
            </a:r>
            <a:endParaRPr lang="en-US" altLang="ko-KR">
              <a:ea typeface="굴림" panose="020B0600000101010101" pitchFamily="34" charset="-127"/>
            </a:endParaRPr>
          </a:p>
        </p:txBody>
      </p:sp>
      <p:sp>
        <p:nvSpPr>
          <p:cNvPr id="164880" name="슬라이드 번호 개체 틀 5">
            <a:extLst>
              <a:ext uri="{FF2B5EF4-FFF2-40B4-BE49-F238E27FC236}">
                <a16:creationId xmlns:a16="http://schemas.microsoft.com/office/drawing/2014/main" id="{BB3D6D19-EC5A-5B46-982E-79FF3324F26B}"/>
              </a:ext>
            </a:extLst>
          </p:cNvPr>
          <p:cNvSpPr>
            <a:spLocks noGrp="1"/>
          </p:cNvSpPr>
          <p:nvPr>
            <p:ph type="sldNum" sz="quarter" idx="12"/>
          </p:nvPr>
        </p:nvSpPr>
        <p:spPr>
          <a:xfrm>
            <a:off x="6643688" y="6484938"/>
            <a:ext cx="2163762" cy="463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39AC74C0-A39E-4F4B-938B-727499BAA3F4}" type="slidenum">
              <a:rPr lang="en-US" altLang="en-US" sz="1200" smtClean="0">
                <a:latin typeface="Garamond" panose="02020404030301010803" pitchFamily="18" charset="0"/>
              </a:rPr>
              <a:pPr>
                <a:spcBef>
                  <a:spcPct val="0"/>
                </a:spcBef>
                <a:buClrTx/>
                <a:buSzTx/>
                <a:buFontTx/>
                <a:buNone/>
              </a:pPr>
              <a:t>19</a:t>
            </a:fld>
            <a:endParaRPr lang="en-US" altLang="en-US" sz="1200">
              <a:latin typeface="Garamond" panose="02020404030301010803" pitchFamily="18" charset="0"/>
            </a:endParaRPr>
          </a:p>
        </p:txBody>
      </p:sp>
      <p:sp>
        <p:nvSpPr>
          <p:cNvPr id="164881" name="TextBox 17">
            <a:extLst>
              <a:ext uri="{FF2B5EF4-FFF2-40B4-BE49-F238E27FC236}">
                <a16:creationId xmlns:a16="http://schemas.microsoft.com/office/drawing/2014/main" id="{BA0D5EAD-0B05-434A-90A7-D2D8F56E146B}"/>
              </a:ext>
            </a:extLst>
          </p:cNvPr>
          <p:cNvSpPr txBox="1">
            <a:spLocks noChangeArrowheads="1"/>
          </p:cNvSpPr>
          <p:nvPr/>
        </p:nvSpPr>
        <p:spPr bwMode="auto">
          <a:xfrm>
            <a:off x="3014663" y="3003550"/>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0000FF"/>
                </a:solidFill>
                <a:ea typeface="굴림" panose="020B0600000101010101" pitchFamily="34" charset="-127"/>
              </a:rPr>
              <a:t>1</a:t>
            </a:r>
            <a:endParaRPr lang="ko-KR" altLang="en-US">
              <a:solidFill>
                <a:srgbClr val="0000FF"/>
              </a:solidFill>
              <a:ea typeface="굴림" panose="020B0600000101010101" pitchFamily="34" charset="-127"/>
            </a:endParaRPr>
          </a:p>
        </p:txBody>
      </p:sp>
      <p:sp>
        <p:nvSpPr>
          <p:cNvPr id="164882" name="TextBox 18">
            <a:extLst>
              <a:ext uri="{FF2B5EF4-FFF2-40B4-BE49-F238E27FC236}">
                <a16:creationId xmlns:a16="http://schemas.microsoft.com/office/drawing/2014/main" id="{4B8FCCBB-09C0-7848-A031-5C4AAE47331A}"/>
              </a:ext>
            </a:extLst>
          </p:cNvPr>
          <p:cNvSpPr txBox="1">
            <a:spLocks noChangeArrowheads="1"/>
          </p:cNvSpPr>
          <p:nvPr/>
        </p:nvSpPr>
        <p:spPr bwMode="auto">
          <a:xfrm>
            <a:off x="3013075" y="3332163"/>
            <a:ext cx="31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ea typeface="굴림" panose="020B0600000101010101" pitchFamily="34" charset="-127"/>
              </a:rPr>
              <a:t>0</a:t>
            </a:r>
            <a:endParaRPr lang="ko-KR" altLang="en-US">
              <a:solidFill>
                <a:srgbClr val="FF0000"/>
              </a:solidFill>
              <a:ea typeface="굴림" panose="020B0600000101010101" pitchFamily="34" charset="-127"/>
            </a:endParaRPr>
          </a:p>
        </p:txBody>
      </p:sp>
      <p:sp>
        <p:nvSpPr>
          <p:cNvPr id="164883" name="TextBox 20">
            <a:extLst>
              <a:ext uri="{FF2B5EF4-FFF2-40B4-BE49-F238E27FC236}">
                <a16:creationId xmlns:a16="http://schemas.microsoft.com/office/drawing/2014/main" id="{97AEA8A7-9614-8640-ABE6-530198B8FCD0}"/>
              </a:ext>
            </a:extLst>
          </p:cNvPr>
          <p:cNvSpPr txBox="1">
            <a:spLocks noChangeArrowheads="1"/>
          </p:cNvSpPr>
          <p:nvPr/>
        </p:nvSpPr>
        <p:spPr bwMode="auto">
          <a:xfrm>
            <a:off x="3013075" y="4279900"/>
            <a:ext cx="3127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0000FF"/>
                </a:solidFill>
                <a:ea typeface="굴림" panose="020B0600000101010101" pitchFamily="34" charset="-127"/>
              </a:rPr>
              <a:t>1</a:t>
            </a:r>
            <a:endParaRPr lang="ko-KR" altLang="en-US">
              <a:solidFill>
                <a:srgbClr val="0000FF"/>
              </a:solidFill>
              <a:ea typeface="굴림" panose="020B0600000101010101" pitchFamily="34" charset="-127"/>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슬라이드 번호 개체 틀 5">
            <a:extLst>
              <a:ext uri="{FF2B5EF4-FFF2-40B4-BE49-F238E27FC236}">
                <a16:creationId xmlns:a16="http://schemas.microsoft.com/office/drawing/2014/main" id="{4997612A-1115-694C-BEB5-04E1C85238A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D23B88F0-3074-5A43-9BAB-65B9385FD848}" type="slidenum">
              <a:rPr lang="en-US" altLang="en-US" sz="1200" smtClean="0">
                <a:latin typeface="Garamond" panose="02020404030301010803" pitchFamily="18" charset="0"/>
              </a:rPr>
              <a:pPr>
                <a:spcBef>
                  <a:spcPct val="0"/>
                </a:spcBef>
                <a:buClrTx/>
                <a:buSzTx/>
                <a:buFontTx/>
                <a:buNone/>
              </a:pPr>
              <a:t>2</a:t>
            </a:fld>
            <a:endParaRPr lang="en-US" altLang="en-US" sz="1200">
              <a:latin typeface="Garamond" panose="02020404030301010803" pitchFamily="18" charset="0"/>
            </a:endParaRPr>
          </a:p>
        </p:txBody>
      </p:sp>
      <p:sp>
        <p:nvSpPr>
          <p:cNvPr id="130051" name="Rectangle 9">
            <a:extLst>
              <a:ext uri="{FF2B5EF4-FFF2-40B4-BE49-F238E27FC236}">
                <a16:creationId xmlns:a16="http://schemas.microsoft.com/office/drawing/2014/main" id="{28A51025-707E-F542-8633-E1C9D4D67944}"/>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Sequential logic</a:t>
            </a:r>
          </a:p>
        </p:txBody>
      </p:sp>
      <p:sp>
        <p:nvSpPr>
          <p:cNvPr id="130052" name="Rectangle 10">
            <a:extLst>
              <a:ext uri="{FF2B5EF4-FFF2-40B4-BE49-F238E27FC236}">
                <a16:creationId xmlns:a16="http://schemas.microsoft.com/office/drawing/2014/main" id="{052AFAD1-437D-F141-8651-DF054E325AA0}"/>
              </a:ext>
            </a:extLst>
          </p:cNvPr>
          <p:cNvSpPr>
            <a:spLocks noGrp="1" noChangeArrowheads="1"/>
          </p:cNvSpPr>
          <p:nvPr>
            <p:ph type="body" idx="1"/>
          </p:nvPr>
        </p:nvSpPr>
        <p:spPr>
          <a:xfrm>
            <a:off x="381000" y="935038"/>
            <a:ext cx="8343900" cy="4589462"/>
          </a:xfrm>
        </p:spPr>
        <p:txBody>
          <a:bodyPr/>
          <a:lstStyle/>
          <a:p>
            <a:pPr eaLnBrk="1" hangingPunct="1"/>
            <a:r>
              <a:rPr lang="en-US" altLang="ko-KR" sz="2400" b="1">
                <a:ea typeface="굴림" panose="020B0600000101010101" pitchFamily="34" charset="-127"/>
              </a:rPr>
              <a:t>Sequential circuits</a:t>
            </a:r>
          </a:p>
          <a:p>
            <a:pPr lvl="1" eaLnBrk="1" hangingPunct="1"/>
            <a:r>
              <a:rPr lang="en-US" altLang="ko-KR">
                <a:ea typeface="굴림" panose="020B0600000101010101" pitchFamily="34" charset="-127"/>
              </a:rPr>
              <a:t>Simple circuits with feedback</a:t>
            </a:r>
          </a:p>
          <a:p>
            <a:pPr lvl="1" eaLnBrk="1" hangingPunct="1"/>
            <a:r>
              <a:rPr lang="en-US" altLang="ko-KR">
                <a:ea typeface="굴림" panose="020B0600000101010101" pitchFamily="34" charset="-127"/>
              </a:rPr>
              <a:t>Latches</a:t>
            </a:r>
          </a:p>
          <a:p>
            <a:pPr lvl="1" eaLnBrk="1" hangingPunct="1"/>
            <a:r>
              <a:rPr lang="en-US" altLang="ko-KR">
                <a:ea typeface="굴림" panose="020B0600000101010101" pitchFamily="34" charset="-127"/>
              </a:rPr>
              <a:t>Edge-triggered flip-flops</a:t>
            </a:r>
          </a:p>
          <a:p>
            <a:pPr eaLnBrk="1" hangingPunct="1"/>
            <a:r>
              <a:rPr lang="en-US" altLang="ko-KR" sz="2400" b="1">
                <a:ea typeface="굴림" panose="020B0600000101010101" pitchFamily="34" charset="-127"/>
              </a:rPr>
              <a:t>Basic registers</a:t>
            </a:r>
          </a:p>
          <a:p>
            <a:pPr lvl="1" eaLnBrk="1" hangingPunct="1"/>
            <a:r>
              <a:rPr lang="en-US" altLang="ko-KR">
                <a:ea typeface="굴림" panose="020B0600000101010101" pitchFamily="34" charset="-127"/>
              </a:rPr>
              <a:t>Register file</a:t>
            </a:r>
          </a:p>
          <a:p>
            <a:pPr lvl="1" eaLnBrk="1" hangingPunct="1"/>
            <a:r>
              <a:rPr lang="en-US" altLang="ko-KR">
                <a:ea typeface="굴림" panose="020B0600000101010101" pitchFamily="34" charset="-127"/>
              </a:rPr>
              <a:t>Shift registers</a:t>
            </a:r>
          </a:p>
          <a:p>
            <a:pPr lvl="1" eaLnBrk="1" hangingPunct="1"/>
            <a:r>
              <a:rPr lang="en-US" altLang="ko-KR">
                <a:ea typeface="굴림" panose="020B0600000101010101" pitchFamily="34" charset="-127"/>
              </a:rPr>
              <a:t>Simple counters</a:t>
            </a:r>
          </a:p>
          <a:p>
            <a:pPr eaLnBrk="1" hangingPunct="1"/>
            <a:r>
              <a:rPr lang="en-US" altLang="ko-KR" sz="2400" b="1">
                <a:ea typeface="굴림" panose="020B0600000101010101" pitchFamily="34" charset="-127"/>
              </a:rPr>
              <a:t>Asynchronous input</a:t>
            </a:r>
          </a:p>
          <a:p>
            <a:pPr lvl="1" eaLnBrk="1" hangingPunct="1"/>
            <a:r>
              <a:rPr lang="en-US" altLang="ko-KR">
                <a:ea typeface="굴림" panose="020B0600000101010101" pitchFamily="34" charset="-127"/>
              </a:rPr>
              <a:t>Metastability problem</a:t>
            </a:r>
          </a:p>
          <a:p>
            <a:pPr lvl="1" eaLnBrk="1" hangingPunct="1"/>
            <a:r>
              <a:rPr lang="en-US" altLang="ko-KR">
                <a:ea typeface="굴림" panose="020B0600000101010101" pitchFamily="34" charset="-127"/>
              </a:rPr>
              <a:t>Double F/Fs</a:t>
            </a:r>
          </a:p>
          <a:p>
            <a:pPr eaLnBrk="1" hangingPunct="1"/>
            <a:endParaRPr lang="en-US" altLang="ko-KR" sz="2400">
              <a:ea typeface="굴림" panose="020B0600000101010101" pitchFamily="34" charset="-127"/>
            </a:endParaRPr>
          </a:p>
        </p:txBody>
      </p:sp>
      <p:sp>
        <p:nvSpPr>
          <p:cNvPr id="130053" name="Text Box 11">
            <a:extLst>
              <a:ext uri="{FF2B5EF4-FFF2-40B4-BE49-F238E27FC236}">
                <a16:creationId xmlns:a16="http://schemas.microsoft.com/office/drawing/2014/main" id="{054E431A-736D-D647-BD81-2E3C5FE8FD15}"/>
              </a:ext>
            </a:extLst>
          </p:cNvPr>
          <p:cNvSpPr txBox="1">
            <a:spLocks noChangeArrowheads="1"/>
          </p:cNvSpPr>
          <p:nvPr/>
        </p:nvSpPr>
        <p:spPr bwMode="auto">
          <a:xfrm>
            <a:off x="0" y="5468938"/>
            <a:ext cx="927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Again, sequential logic circuits are quite different from combinational logic. In general, sequential systems are more difficult to design. We will discuss some basic issues in the sequential logic systems in this chapter including how to handle asynchronous input.</a:t>
            </a:r>
            <a:endParaRPr lang="en-US" altLang="ko-KR">
              <a:ea typeface="굴림" panose="020B0600000101010101" pitchFamily="34" charset="-127"/>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슬라이드 번호 개체 틀 4">
            <a:extLst>
              <a:ext uri="{FF2B5EF4-FFF2-40B4-BE49-F238E27FC236}">
                <a16:creationId xmlns:a16="http://schemas.microsoft.com/office/drawing/2014/main" id="{3EEEE786-9D49-6F4C-81F8-C21966BA6FE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2EDC4D39-55C4-AE48-BA17-9A419DE534A0}" type="slidenum">
              <a:rPr lang="en-US" altLang="en-US" sz="1200" smtClean="0">
                <a:latin typeface="Garamond" panose="02020404030301010803" pitchFamily="18" charset="0"/>
              </a:rPr>
              <a:pPr>
                <a:spcBef>
                  <a:spcPct val="0"/>
                </a:spcBef>
                <a:buClrTx/>
                <a:buSzTx/>
                <a:buFontTx/>
                <a:buNone/>
              </a:pPr>
              <a:t>20</a:t>
            </a:fld>
            <a:endParaRPr lang="en-US" altLang="en-US" sz="1200">
              <a:latin typeface="Garamond" panose="02020404030301010803" pitchFamily="18" charset="0"/>
            </a:endParaRPr>
          </a:p>
        </p:txBody>
      </p:sp>
      <p:sp>
        <p:nvSpPr>
          <p:cNvPr id="166915" name="Rectangle 8">
            <a:extLst>
              <a:ext uri="{FF2B5EF4-FFF2-40B4-BE49-F238E27FC236}">
                <a16:creationId xmlns:a16="http://schemas.microsoft.com/office/drawing/2014/main" id="{CB34400F-6C0B-AF41-9D70-6440958A58B6}"/>
              </a:ext>
            </a:extLst>
          </p:cNvPr>
          <p:cNvSpPr>
            <a:spLocks noChangeArrowheads="1"/>
          </p:cNvSpPr>
          <p:nvPr/>
        </p:nvSpPr>
        <p:spPr bwMode="auto">
          <a:xfrm>
            <a:off x="3730625" y="4540250"/>
            <a:ext cx="51943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ts val="1800"/>
              </a:lnSpc>
            </a:pPr>
            <a:r>
              <a:rPr lang="en-US" altLang="ko-KR" sz="1600">
                <a:solidFill>
                  <a:srgbClr val="0000FF"/>
                </a:solidFill>
                <a:latin typeface="Tahoma" panose="020B0604030504040204" pitchFamily="34" charset="0"/>
                <a:ea typeface="굴림" panose="020B0600000101010101" pitchFamily="34" charset="-127"/>
              </a:rPr>
              <a:t>behavior is the same unless input changes</a:t>
            </a:r>
          </a:p>
          <a:p>
            <a:pPr algn="ctr">
              <a:lnSpc>
                <a:spcPts val="1800"/>
              </a:lnSpc>
            </a:pPr>
            <a:r>
              <a:rPr lang="en-US" altLang="ko-KR" sz="1600">
                <a:solidFill>
                  <a:srgbClr val="0000FF"/>
                </a:solidFill>
                <a:latin typeface="Tahoma" panose="020B0604030504040204" pitchFamily="34" charset="0"/>
                <a:ea typeface="굴림" panose="020B0600000101010101" pitchFamily="34" charset="-127"/>
              </a:rPr>
              <a:t>while the clock is high</a:t>
            </a:r>
          </a:p>
        </p:txBody>
      </p:sp>
      <p:grpSp>
        <p:nvGrpSpPr>
          <p:cNvPr id="166916" name="Group 16">
            <a:extLst>
              <a:ext uri="{FF2B5EF4-FFF2-40B4-BE49-F238E27FC236}">
                <a16:creationId xmlns:a16="http://schemas.microsoft.com/office/drawing/2014/main" id="{6F62C338-8324-1F4E-B586-FDE0ACA40C98}"/>
              </a:ext>
            </a:extLst>
          </p:cNvPr>
          <p:cNvGrpSpPr>
            <a:grpSpLocks/>
          </p:cNvGrpSpPr>
          <p:nvPr/>
        </p:nvGrpSpPr>
        <p:grpSpPr bwMode="auto">
          <a:xfrm>
            <a:off x="1168400" y="1273175"/>
            <a:ext cx="774700" cy="635000"/>
            <a:chOff x="756" y="844"/>
            <a:chExt cx="488" cy="400"/>
          </a:xfrm>
        </p:grpSpPr>
        <p:sp>
          <p:nvSpPr>
            <p:cNvPr id="167005" name="Rectangle 9">
              <a:extLst>
                <a:ext uri="{FF2B5EF4-FFF2-40B4-BE49-F238E27FC236}">
                  <a16:creationId xmlns:a16="http://schemas.microsoft.com/office/drawing/2014/main" id="{8C8A81AC-A466-8345-B35D-17D6F60620DA}"/>
                </a:ext>
              </a:extLst>
            </p:cNvPr>
            <p:cNvSpPr>
              <a:spLocks noChangeArrowheads="1"/>
            </p:cNvSpPr>
            <p:nvPr/>
          </p:nvSpPr>
          <p:spPr bwMode="auto">
            <a:xfrm>
              <a:off x="844" y="844"/>
              <a:ext cx="320" cy="320"/>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7006" name="Line 10">
              <a:extLst>
                <a:ext uri="{FF2B5EF4-FFF2-40B4-BE49-F238E27FC236}">
                  <a16:creationId xmlns:a16="http://schemas.microsoft.com/office/drawing/2014/main" id="{85F3E062-BC97-0642-B82C-F0D1D528AB94}"/>
                </a:ext>
              </a:extLst>
            </p:cNvPr>
            <p:cNvSpPr>
              <a:spLocks noChangeShapeType="1"/>
            </p:cNvSpPr>
            <p:nvPr/>
          </p:nvSpPr>
          <p:spPr bwMode="auto">
            <a:xfrm flipV="1">
              <a:off x="964" y="1076"/>
              <a:ext cx="32" cy="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7007" name="Line 11">
              <a:extLst>
                <a:ext uri="{FF2B5EF4-FFF2-40B4-BE49-F238E27FC236}">
                  <a16:creationId xmlns:a16="http://schemas.microsoft.com/office/drawing/2014/main" id="{59F4576B-2668-C64D-80EA-23AD3D928440}"/>
                </a:ext>
              </a:extLst>
            </p:cNvPr>
            <p:cNvSpPr>
              <a:spLocks noChangeShapeType="1"/>
            </p:cNvSpPr>
            <p:nvPr/>
          </p:nvSpPr>
          <p:spPr bwMode="auto">
            <a:xfrm>
              <a:off x="1004" y="1084"/>
              <a:ext cx="32"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7008" name="Rectangle 12">
              <a:extLst>
                <a:ext uri="{FF2B5EF4-FFF2-40B4-BE49-F238E27FC236}">
                  <a16:creationId xmlns:a16="http://schemas.microsoft.com/office/drawing/2014/main" id="{33EF2F84-E429-3D49-ADE7-09EA84263E09}"/>
                </a:ext>
              </a:extLst>
            </p:cNvPr>
            <p:cNvSpPr>
              <a:spLocks noChangeArrowheads="1"/>
            </p:cNvSpPr>
            <p:nvPr/>
          </p:nvSpPr>
          <p:spPr bwMode="auto">
            <a:xfrm>
              <a:off x="832" y="920"/>
              <a:ext cx="35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317500" algn="l"/>
                </a:tabLst>
                <a:defRPr>
                  <a:solidFill>
                    <a:schemeClr val="tx1"/>
                  </a:solidFill>
                  <a:latin typeface="Arial" panose="020B0604020202020204" pitchFamily="34" charset="0"/>
                </a:defRPr>
              </a:lvl1pPr>
              <a:lvl2pPr marL="742950" indent="-285750">
                <a:tabLst>
                  <a:tab pos="317500" algn="l"/>
                </a:tabLst>
                <a:defRPr>
                  <a:solidFill>
                    <a:schemeClr val="tx1"/>
                  </a:solidFill>
                  <a:latin typeface="Arial" panose="020B0604020202020204" pitchFamily="34" charset="0"/>
                </a:defRPr>
              </a:lvl2pPr>
              <a:lvl3pPr marL="1143000" indent="-228600">
                <a:tabLst>
                  <a:tab pos="317500" algn="l"/>
                </a:tabLst>
                <a:defRPr>
                  <a:solidFill>
                    <a:schemeClr val="tx1"/>
                  </a:solidFill>
                  <a:latin typeface="Arial" panose="020B0604020202020204" pitchFamily="34" charset="0"/>
                </a:defRPr>
              </a:lvl3pPr>
              <a:lvl4pPr marL="1600200" indent="-228600">
                <a:tabLst>
                  <a:tab pos="317500" algn="l"/>
                </a:tabLst>
                <a:defRPr>
                  <a:solidFill>
                    <a:schemeClr val="tx1"/>
                  </a:solidFill>
                  <a:latin typeface="Arial" panose="020B0604020202020204" pitchFamily="34" charset="0"/>
                </a:defRPr>
              </a:lvl4pPr>
              <a:lvl5pPr marL="2057400" indent="-228600">
                <a:tabLst>
                  <a:tab pos="3175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3175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3175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3175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317500" algn="l"/>
                </a:tabLst>
                <a:defRPr>
                  <a:solidFill>
                    <a:schemeClr val="tx1"/>
                  </a:solidFill>
                  <a:latin typeface="Arial" panose="020B0604020202020204" pitchFamily="34" charset="0"/>
                </a:defRPr>
              </a:lvl9pPr>
            </a:lstStyle>
            <a:p>
              <a:pPr algn="ctr">
                <a:lnSpc>
                  <a:spcPts val="1388"/>
                </a:lnSpc>
              </a:pPr>
              <a:r>
                <a:rPr lang="en-US" altLang="ko-KR" sz="1600">
                  <a:solidFill>
                    <a:srgbClr val="000000"/>
                  </a:solidFill>
                  <a:latin typeface="Tahoma" panose="020B0604030504040204" pitchFamily="34" charset="0"/>
                  <a:ea typeface="굴림" panose="020B0600000101010101" pitchFamily="34" charset="-127"/>
                </a:rPr>
                <a:t>D	Q</a:t>
              </a:r>
            </a:p>
          </p:txBody>
        </p:sp>
        <p:sp>
          <p:nvSpPr>
            <p:cNvPr id="167009" name="Line 13">
              <a:extLst>
                <a:ext uri="{FF2B5EF4-FFF2-40B4-BE49-F238E27FC236}">
                  <a16:creationId xmlns:a16="http://schemas.microsoft.com/office/drawing/2014/main" id="{B623CD0B-A115-8B47-AA24-35931A800F15}"/>
                </a:ext>
              </a:extLst>
            </p:cNvPr>
            <p:cNvSpPr>
              <a:spLocks noChangeShapeType="1"/>
            </p:cNvSpPr>
            <p:nvPr/>
          </p:nvSpPr>
          <p:spPr bwMode="auto">
            <a:xfrm>
              <a:off x="756" y="1000"/>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7010" name="Line 14">
              <a:extLst>
                <a:ext uri="{FF2B5EF4-FFF2-40B4-BE49-F238E27FC236}">
                  <a16:creationId xmlns:a16="http://schemas.microsoft.com/office/drawing/2014/main" id="{B5F00B52-F8E3-7141-9A61-DDB95A28CAD3}"/>
                </a:ext>
              </a:extLst>
            </p:cNvPr>
            <p:cNvSpPr>
              <a:spLocks noChangeShapeType="1"/>
            </p:cNvSpPr>
            <p:nvPr/>
          </p:nvSpPr>
          <p:spPr bwMode="auto">
            <a:xfrm>
              <a:off x="1172" y="1000"/>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7011" name="Line 15">
              <a:extLst>
                <a:ext uri="{FF2B5EF4-FFF2-40B4-BE49-F238E27FC236}">
                  <a16:creationId xmlns:a16="http://schemas.microsoft.com/office/drawing/2014/main" id="{82A0F009-F763-3541-9A3D-E258F7295125}"/>
                </a:ext>
              </a:extLst>
            </p:cNvPr>
            <p:cNvSpPr>
              <a:spLocks noChangeShapeType="1"/>
            </p:cNvSpPr>
            <p:nvPr/>
          </p:nvSpPr>
          <p:spPr bwMode="auto">
            <a:xfrm>
              <a:off x="1000" y="1172"/>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66917" name="Rectangle 17">
            <a:extLst>
              <a:ext uri="{FF2B5EF4-FFF2-40B4-BE49-F238E27FC236}">
                <a16:creationId xmlns:a16="http://schemas.microsoft.com/office/drawing/2014/main" id="{6C84A337-6813-C849-A875-8D663186A615}"/>
              </a:ext>
            </a:extLst>
          </p:cNvPr>
          <p:cNvSpPr>
            <a:spLocks noChangeArrowheads="1"/>
          </p:cNvSpPr>
          <p:nvPr/>
        </p:nvSpPr>
        <p:spPr bwMode="auto">
          <a:xfrm>
            <a:off x="1174750" y="1889125"/>
            <a:ext cx="7874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1388"/>
              </a:lnSpc>
            </a:pPr>
            <a:r>
              <a:rPr lang="en-US" altLang="ko-KR" sz="1600">
                <a:solidFill>
                  <a:srgbClr val="000000"/>
                </a:solidFill>
                <a:latin typeface="Tahoma" panose="020B0604030504040204" pitchFamily="34" charset="0"/>
                <a:ea typeface="굴림" panose="020B0600000101010101" pitchFamily="34" charset="-127"/>
              </a:rPr>
              <a:t>CLK</a:t>
            </a:r>
          </a:p>
        </p:txBody>
      </p:sp>
      <p:sp>
        <p:nvSpPr>
          <p:cNvPr id="166918" name="Rectangle 18">
            <a:extLst>
              <a:ext uri="{FF2B5EF4-FFF2-40B4-BE49-F238E27FC236}">
                <a16:creationId xmlns:a16="http://schemas.microsoft.com/office/drawing/2014/main" id="{7747B597-A530-0242-AE33-8B4CE103B3B1}"/>
              </a:ext>
            </a:extLst>
          </p:cNvPr>
          <p:cNvSpPr>
            <a:spLocks noChangeArrowheads="1"/>
          </p:cNvSpPr>
          <p:nvPr/>
        </p:nvSpPr>
        <p:spPr bwMode="auto">
          <a:xfrm>
            <a:off x="730250" y="2308225"/>
            <a:ext cx="1701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1600"/>
              </a:lnSpc>
            </a:pPr>
            <a:r>
              <a:rPr lang="en-US" altLang="ko-KR" sz="1600">
                <a:solidFill>
                  <a:srgbClr val="000000"/>
                </a:solidFill>
                <a:latin typeface="Tahoma" panose="020B0604030504040204" pitchFamily="34" charset="0"/>
                <a:ea typeface="굴림" panose="020B0600000101010101" pitchFamily="34" charset="-127"/>
              </a:rPr>
              <a:t>positive</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edge-triggered</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flip-flop</a:t>
            </a:r>
          </a:p>
        </p:txBody>
      </p:sp>
      <p:grpSp>
        <p:nvGrpSpPr>
          <p:cNvPr id="166919" name="Group 25">
            <a:extLst>
              <a:ext uri="{FF2B5EF4-FFF2-40B4-BE49-F238E27FC236}">
                <a16:creationId xmlns:a16="http://schemas.microsoft.com/office/drawing/2014/main" id="{4B8B5D1A-E340-2243-B0EF-4CC5B4EF12C5}"/>
              </a:ext>
            </a:extLst>
          </p:cNvPr>
          <p:cNvGrpSpPr>
            <a:grpSpLocks/>
          </p:cNvGrpSpPr>
          <p:nvPr/>
        </p:nvGrpSpPr>
        <p:grpSpPr bwMode="auto">
          <a:xfrm>
            <a:off x="1171575" y="3403600"/>
            <a:ext cx="774700" cy="635000"/>
            <a:chOff x="764" y="2468"/>
            <a:chExt cx="488" cy="400"/>
          </a:xfrm>
        </p:grpSpPr>
        <p:sp>
          <p:nvSpPr>
            <p:cNvPr id="166999" name="Rectangle 19">
              <a:extLst>
                <a:ext uri="{FF2B5EF4-FFF2-40B4-BE49-F238E27FC236}">
                  <a16:creationId xmlns:a16="http://schemas.microsoft.com/office/drawing/2014/main" id="{06378D44-FDA7-9B44-8AB4-53386530FB50}"/>
                </a:ext>
              </a:extLst>
            </p:cNvPr>
            <p:cNvSpPr>
              <a:spLocks noChangeArrowheads="1"/>
            </p:cNvSpPr>
            <p:nvPr/>
          </p:nvSpPr>
          <p:spPr bwMode="auto">
            <a:xfrm>
              <a:off x="852" y="2468"/>
              <a:ext cx="320" cy="320"/>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7000" name="Rectangle 20">
              <a:extLst>
                <a:ext uri="{FF2B5EF4-FFF2-40B4-BE49-F238E27FC236}">
                  <a16:creationId xmlns:a16="http://schemas.microsoft.com/office/drawing/2014/main" id="{B7962877-6CB6-0545-A334-281717581CE3}"/>
                </a:ext>
              </a:extLst>
            </p:cNvPr>
            <p:cNvSpPr>
              <a:spLocks noChangeArrowheads="1"/>
            </p:cNvSpPr>
            <p:nvPr/>
          </p:nvSpPr>
          <p:spPr bwMode="auto">
            <a:xfrm>
              <a:off x="832" y="2544"/>
              <a:ext cx="35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317500" algn="l"/>
                </a:tabLst>
                <a:defRPr>
                  <a:solidFill>
                    <a:schemeClr val="tx1"/>
                  </a:solidFill>
                  <a:latin typeface="Arial" panose="020B0604020202020204" pitchFamily="34" charset="0"/>
                </a:defRPr>
              </a:lvl1pPr>
              <a:lvl2pPr marL="742950" indent="-285750">
                <a:tabLst>
                  <a:tab pos="317500" algn="l"/>
                </a:tabLst>
                <a:defRPr>
                  <a:solidFill>
                    <a:schemeClr val="tx1"/>
                  </a:solidFill>
                  <a:latin typeface="Arial" panose="020B0604020202020204" pitchFamily="34" charset="0"/>
                </a:defRPr>
              </a:lvl2pPr>
              <a:lvl3pPr marL="1143000" indent="-228600">
                <a:tabLst>
                  <a:tab pos="317500" algn="l"/>
                </a:tabLst>
                <a:defRPr>
                  <a:solidFill>
                    <a:schemeClr val="tx1"/>
                  </a:solidFill>
                  <a:latin typeface="Arial" panose="020B0604020202020204" pitchFamily="34" charset="0"/>
                </a:defRPr>
              </a:lvl3pPr>
              <a:lvl4pPr marL="1600200" indent="-228600">
                <a:tabLst>
                  <a:tab pos="317500" algn="l"/>
                </a:tabLst>
                <a:defRPr>
                  <a:solidFill>
                    <a:schemeClr val="tx1"/>
                  </a:solidFill>
                  <a:latin typeface="Arial" panose="020B0604020202020204" pitchFamily="34" charset="0"/>
                </a:defRPr>
              </a:lvl4pPr>
              <a:lvl5pPr marL="2057400" indent="-228600">
                <a:tabLst>
                  <a:tab pos="3175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3175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3175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3175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317500" algn="l"/>
                </a:tabLst>
                <a:defRPr>
                  <a:solidFill>
                    <a:schemeClr val="tx1"/>
                  </a:solidFill>
                  <a:latin typeface="Arial" panose="020B0604020202020204" pitchFamily="34" charset="0"/>
                </a:defRPr>
              </a:lvl9pPr>
            </a:lstStyle>
            <a:p>
              <a:pPr algn="ctr">
                <a:lnSpc>
                  <a:spcPts val="1388"/>
                </a:lnSpc>
              </a:pPr>
              <a:r>
                <a:rPr lang="en-US" altLang="ko-KR" sz="1600">
                  <a:solidFill>
                    <a:srgbClr val="000000"/>
                  </a:solidFill>
                  <a:latin typeface="Tahoma" panose="020B0604030504040204" pitchFamily="34" charset="0"/>
                  <a:ea typeface="굴림" panose="020B0600000101010101" pitchFamily="34" charset="-127"/>
                </a:rPr>
                <a:t>D	Q</a:t>
              </a:r>
            </a:p>
          </p:txBody>
        </p:sp>
        <p:sp>
          <p:nvSpPr>
            <p:cNvPr id="167001" name="Line 21">
              <a:extLst>
                <a:ext uri="{FF2B5EF4-FFF2-40B4-BE49-F238E27FC236}">
                  <a16:creationId xmlns:a16="http://schemas.microsoft.com/office/drawing/2014/main" id="{599B3863-7F48-CD4F-8E3E-21A1EC910665}"/>
                </a:ext>
              </a:extLst>
            </p:cNvPr>
            <p:cNvSpPr>
              <a:spLocks noChangeShapeType="1"/>
            </p:cNvSpPr>
            <p:nvPr/>
          </p:nvSpPr>
          <p:spPr bwMode="auto">
            <a:xfrm>
              <a:off x="764" y="262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7002" name="Line 22">
              <a:extLst>
                <a:ext uri="{FF2B5EF4-FFF2-40B4-BE49-F238E27FC236}">
                  <a16:creationId xmlns:a16="http://schemas.microsoft.com/office/drawing/2014/main" id="{1EA6B961-7472-7E4F-B61B-C5971C81089A}"/>
                </a:ext>
              </a:extLst>
            </p:cNvPr>
            <p:cNvSpPr>
              <a:spLocks noChangeShapeType="1"/>
            </p:cNvSpPr>
            <p:nvPr/>
          </p:nvSpPr>
          <p:spPr bwMode="auto">
            <a:xfrm>
              <a:off x="1180" y="262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7003" name="Line 23">
              <a:extLst>
                <a:ext uri="{FF2B5EF4-FFF2-40B4-BE49-F238E27FC236}">
                  <a16:creationId xmlns:a16="http://schemas.microsoft.com/office/drawing/2014/main" id="{4D51B78D-0828-6341-8EFC-3B94E9B558D2}"/>
                </a:ext>
              </a:extLst>
            </p:cNvPr>
            <p:cNvSpPr>
              <a:spLocks noChangeShapeType="1"/>
            </p:cNvSpPr>
            <p:nvPr/>
          </p:nvSpPr>
          <p:spPr bwMode="auto">
            <a:xfrm>
              <a:off x="1008" y="2796"/>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7004" name="Rectangle 24">
              <a:extLst>
                <a:ext uri="{FF2B5EF4-FFF2-40B4-BE49-F238E27FC236}">
                  <a16:creationId xmlns:a16="http://schemas.microsoft.com/office/drawing/2014/main" id="{882744F1-8281-7B49-AA9F-ABCF9F477E6D}"/>
                </a:ext>
              </a:extLst>
            </p:cNvPr>
            <p:cNvSpPr>
              <a:spLocks noChangeArrowheads="1"/>
            </p:cNvSpPr>
            <p:nvPr/>
          </p:nvSpPr>
          <p:spPr bwMode="auto">
            <a:xfrm>
              <a:off x="856" y="2648"/>
              <a:ext cx="3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317500" algn="l"/>
                </a:tabLst>
                <a:defRPr>
                  <a:solidFill>
                    <a:schemeClr val="tx1"/>
                  </a:solidFill>
                  <a:latin typeface="Arial" panose="020B0604020202020204" pitchFamily="34" charset="0"/>
                </a:defRPr>
              </a:lvl1pPr>
              <a:lvl2pPr marL="742950" indent="-285750">
                <a:tabLst>
                  <a:tab pos="317500" algn="l"/>
                </a:tabLst>
                <a:defRPr>
                  <a:solidFill>
                    <a:schemeClr val="tx1"/>
                  </a:solidFill>
                  <a:latin typeface="Arial" panose="020B0604020202020204" pitchFamily="34" charset="0"/>
                </a:defRPr>
              </a:lvl2pPr>
              <a:lvl3pPr marL="1143000" indent="-228600">
                <a:tabLst>
                  <a:tab pos="317500" algn="l"/>
                </a:tabLst>
                <a:defRPr>
                  <a:solidFill>
                    <a:schemeClr val="tx1"/>
                  </a:solidFill>
                  <a:latin typeface="Arial" panose="020B0604020202020204" pitchFamily="34" charset="0"/>
                </a:defRPr>
              </a:lvl3pPr>
              <a:lvl4pPr marL="1600200" indent="-228600">
                <a:tabLst>
                  <a:tab pos="317500" algn="l"/>
                </a:tabLst>
                <a:defRPr>
                  <a:solidFill>
                    <a:schemeClr val="tx1"/>
                  </a:solidFill>
                  <a:latin typeface="Arial" panose="020B0604020202020204" pitchFamily="34" charset="0"/>
                </a:defRPr>
              </a:lvl4pPr>
              <a:lvl5pPr marL="2057400" indent="-228600">
                <a:tabLst>
                  <a:tab pos="3175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3175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3175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3175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317500" algn="l"/>
                </a:tabLst>
                <a:defRPr>
                  <a:solidFill>
                    <a:schemeClr val="tx1"/>
                  </a:solidFill>
                  <a:latin typeface="Arial" panose="020B0604020202020204" pitchFamily="34" charset="0"/>
                </a:defRPr>
              </a:lvl9pPr>
            </a:lstStyle>
            <a:p>
              <a:pPr algn="ctr">
                <a:lnSpc>
                  <a:spcPts val="1388"/>
                </a:lnSpc>
              </a:pPr>
              <a:r>
                <a:rPr lang="en-US" altLang="ko-KR" sz="1600">
                  <a:solidFill>
                    <a:srgbClr val="000000"/>
                  </a:solidFill>
                  <a:latin typeface="Tahoma" panose="020B0604030504040204" pitchFamily="34" charset="0"/>
                  <a:ea typeface="굴림" panose="020B0600000101010101" pitchFamily="34" charset="-127"/>
                </a:rPr>
                <a:t>C</a:t>
              </a:r>
            </a:p>
          </p:txBody>
        </p:sp>
      </p:grpSp>
      <p:sp>
        <p:nvSpPr>
          <p:cNvPr id="166920" name="Rectangle 26">
            <a:extLst>
              <a:ext uri="{FF2B5EF4-FFF2-40B4-BE49-F238E27FC236}">
                <a16:creationId xmlns:a16="http://schemas.microsoft.com/office/drawing/2014/main" id="{18C8CB65-6E8F-6F41-824D-873C4B1A2D03}"/>
              </a:ext>
            </a:extLst>
          </p:cNvPr>
          <p:cNvSpPr>
            <a:spLocks noChangeArrowheads="1"/>
          </p:cNvSpPr>
          <p:nvPr/>
        </p:nvSpPr>
        <p:spPr bwMode="auto">
          <a:xfrm>
            <a:off x="1177925" y="4032250"/>
            <a:ext cx="7874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1388"/>
              </a:lnSpc>
            </a:pPr>
            <a:r>
              <a:rPr lang="en-US" altLang="ko-KR" sz="1600">
                <a:solidFill>
                  <a:srgbClr val="000000"/>
                </a:solidFill>
                <a:latin typeface="Tahoma" panose="020B0604030504040204" pitchFamily="34" charset="0"/>
                <a:ea typeface="굴림" panose="020B0600000101010101" pitchFamily="34" charset="-127"/>
              </a:rPr>
              <a:t>CLK</a:t>
            </a:r>
          </a:p>
        </p:txBody>
      </p:sp>
      <p:sp>
        <p:nvSpPr>
          <p:cNvPr id="166921" name="Rectangle 27">
            <a:extLst>
              <a:ext uri="{FF2B5EF4-FFF2-40B4-BE49-F238E27FC236}">
                <a16:creationId xmlns:a16="http://schemas.microsoft.com/office/drawing/2014/main" id="{083F94CA-A5AE-804C-AE14-0CD540EB4B3E}"/>
              </a:ext>
            </a:extLst>
          </p:cNvPr>
          <p:cNvSpPr>
            <a:spLocks noChangeArrowheads="1"/>
          </p:cNvSpPr>
          <p:nvPr/>
        </p:nvSpPr>
        <p:spPr bwMode="auto">
          <a:xfrm>
            <a:off x="708025" y="4400550"/>
            <a:ext cx="17907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1600"/>
              </a:lnSpc>
            </a:pPr>
            <a:r>
              <a:rPr lang="en-US" altLang="ko-KR" sz="1600">
                <a:solidFill>
                  <a:srgbClr val="000000"/>
                </a:solidFill>
                <a:latin typeface="Tahoma" panose="020B0604030504040204" pitchFamily="34" charset="0"/>
                <a:ea typeface="굴림" panose="020B0600000101010101" pitchFamily="34" charset="-127"/>
              </a:rPr>
              <a:t>transparent</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(level-sensitive)</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latch</a:t>
            </a:r>
          </a:p>
        </p:txBody>
      </p:sp>
      <p:sp>
        <p:nvSpPr>
          <p:cNvPr id="166922" name="Line 29">
            <a:extLst>
              <a:ext uri="{FF2B5EF4-FFF2-40B4-BE49-F238E27FC236}">
                <a16:creationId xmlns:a16="http://schemas.microsoft.com/office/drawing/2014/main" id="{F47AB7AE-A13A-5B40-9629-1BE4E8DB9CC2}"/>
              </a:ext>
            </a:extLst>
          </p:cNvPr>
          <p:cNvSpPr>
            <a:spLocks noChangeShapeType="1"/>
          </p:cNvSpPr>
          <p:nvPr/>
        </p:nvSpPr>
        <p:spPr bwMode="auto">
          <a:xfrm flipV="1">
            <a:off x="3581400" y="1558925"/>
            <a:ext cx="0" cy="30480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23" name="Line 69">
            <a:extLst>
              <a:ext uri="{FF2B5EF4-FFF2-40B4-BE49-F238E27FC236}">
                <a16:creationId xmlns:a16="http://schemas.microsoft.com/office/drawing/2014/main" id="{3A64D8CE-F798-AE44-AE0A-78BFE6DFECA8}"/>
              </a:ext>
            </a:extLst>
          </p:cNvPr>
          <p:cNvSpPr>
            <a:spLocks noChangeShapeType="1"/>
          </p:cNvSpPr>
          <p:nvPr/>
        </p:nvSpPr>
        <p:spPr bwMode="auto">
          <a:xfrm flipV="1">
            <a:off x="3962400" y="1568450"/>
            <a:ext cx="0" cy="9017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24" name="Line 70">
            <a:extLst>
              <a:ext uri="{FF2B5EF4-FFF2-40B4-BE49-F238E27FC236}">
                <a16:creationId xmlns:a16="http://schemas.microsoft.com/office/drawing/2014/main" id="{6CA6CE0C-9CEE-1B4C-9BA7-2E862B458655}"/>
              </a:ext>
            </a:extLst>
          </p:cNvPr>
          <p:cNvSpPr>
            <a:spLocks noChangeShapeType="1"/>
          </p:cNvSpPr>
          <p:nvPr/>
        </p:nvSpPr>
        <p:spPr bwMode="auto">
          <a:xfrm flipV="1">
            <a:off x="4724400" y="1568450"/>
            <a:ext cx="0" cy="9017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25" name="Line 71">
            <a:extLst>
              <a:ext uri="{FF2B5EF4-FFF2-40B4-BE49-F238E27FC236}">
                <a16:creationId xmlns:a16="http://schemas.microsoft.com/office/drawing/2014/main" id="{5F0631E6-ED0D-5E4A-9C42-B1E58A6D3540}"/>
              </a:ext>
            </a:extLst>
          </p:cNvPr>
          <p:cNvSpPr>
            <a:spLocks noChangeShapeType="1"/>
          </p:cNvSpPr>
          <p:nvPr/>
        </p:nvSpPr>
        <p:spPr bwMode="auto">
          <a:xfrm flipV="1">
            <a:off x="5486400" y="1568450"/>
            <a:ext cx="0" cy="9017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26" name="Line 72">
            <a:extLst>
              <a:ext uri="{FF2B5EF4-FFF2-40B4-BE49-F238E27FC236}">
                <a16:creationId xmlns:a16="http://schemas.microsoft.com/office/drawing/2014/main" id="{FADD202F-679F-5D40-9539-9E7A5C205636}"/>
              </a:ext>
            </a:extLst>
          </p:cNvPr>
          <p:cNvSpPr>
            <a:spLocks noChangeShapeType="1"/>
          </p:cNvSpPr>
          <p:nvPr/>
        </p:nvSpPr>
        <p:spPr bwMode="auto">
          <a:xfrm flipV="1">
            <a:off x="6248400" y="1568450"/>
            <a:ext cx="0" cy="9017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27" name="Line 73">
            <a:extLst>
              <a:ext uri="{FF2B5EF4-FFF2-40B4-BE49-F238E27FC236}">
                <a16:creationId xmlns:a16="http://schemas.microsoft.com/office/drawing/2014/main" id="{A3A00EE7-18EE-D349-96B3-C58271B259EE}"/>
              </a:ext>
            </a:extLst>
          </p:cNvPr>
          <p:cNvSpPr>
            <a:spLocks noChangeShapeType="1"/>
          </p:cNvSpPr>
          <p:nvPr/>
        </p:nvSpPr>
        <p:spPr bwMode="auto">
          <a:xfrm flipV="1">
            <a:off x="7011988" y="1568450"/>
            <a:ext cx="0" cy="9017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28" name="Line 74">
            <a:extLst>
              <a:ext uri="{FF2B5EF4-FFF2-40B4-BE49-F238E27FC236}">
                <a16:creationId xmlns:a16="http://schemas.microsoft.com/office/drawing/2014/main" id="{39A0830B-0925-8B4F-A492-24A8DD21A7A9}"/>
              </a:ext>
            </a:extLst>
          </p:cNvPr>
          <p:cNvSpPr>
            <a:spLocks noChangeShapeType="1"/>
          </p:cNvSpPr>
          <p:nvPr/>
        </p:nvSpPr>
        <p:spPr bwMode="auto">
          <a:xfrm flipV="1">
            <a:off x="7772400" y="1568450"/>
            <a:ext cx="0" cy="9017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29" name="Line 75">
            <a:extLst>
              <a:ext uri="{FF2B5EF4-FFF2-40B4-BE49-F238E27FC236}">
                <a16:creationId xmlns:a16="http://schemas.microsoft.com/office/drawing/2014/main" id="{5E96F3BB-E10B-7C45-A300-E741E40FBED0}"/>
              </a:ext>
            </a:extLst>
          </p:cNvPr>
          <p:cNvSpPr>
            <a:spLocks noChangeShapeType="1"/>
          </p:cNvSpPr>
          <p:nvPr/>
        </p:nvSpPr>
        <p:spPr bwMode="auto">
          <a:xfrm flipV="1">
            <a:off x="8534400" y="1568450"/>
            <a:ext cx="0" cy="8890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30" name="Rectangle 118">
            <a:extLst>
              <a:ext uri="{FF2B5EF4-FFF2-40B4-BE49-F238E27FC236}">
                <a16:creationId xmlns:a16="http://schemas.microsoft.com/office/drawing/2014/main" id="{66F1080B-0B6B-7640-951B-1AB05AC51BF3}"/>
              </a:ext>
            </a:extLst>
          </p:cNvPr>
          <p:cNvSpPr>
            <a:spLocks noChangeArrowheads="1"/>
          </p:cNvSpPr>
          <p:nvPr/>
        </p:nvSpPr>
        <p:spPr bwMode="auto">
          <a:xfrm>
            <a:off x="2609850" y="1695450"/>
            <a:ext cx="914400"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900"/>
              </a:lnSpc>
            </a:pPr>
            <a:r>
              <a:rPr lang="en-US" altLang="ko-KR" sz="1600">
                <a:solidFill>
                  <a:srgbClr val="000000"/>
                </a:solidFill>
                <a:latin typeface="Tahoma" panose="020B0604030504040204" pitchFamily="34" charset="0"/>
                <a:ea typeface="굴림" panose="020B0600000101010101" pitchFamily="34" charset="-127"/>
              </a:rPr>
              <a:t>D</a:t>
            </a:r>
          </a:p>
          <a:p>
            <a:pPr algn="r">
              <a:lnSpc>
                <a:spcPts val="2900"/>
              </a:lnSpc>
            </a:pPr>
            <a:endParaRPr lang="en-US" altLang="ko-KR" sz="1600">
              <a:solidFill>
                <a:srgbClr val="000000"/>
              </a:solidFill>
              <a:latin typeface="Tahoma" panose="020B0604030504040204" pitchFamily="34" charset="0"/>
              <a:ea typeface="굴림" panose="020B0600000101010101" pitchFamily="34" charset="-127"/>
            </a:endParaRPr>
          </a:p>
          <a:p>
            <a:pPr algn="r">
              <a:lnSpc>
                <a:spcPts val="2900"/>
              </a:lnSpc>
            </a:pPr>
            <a:r>
              <a:rPr lang="en-US" altLang="ko-KR" sz="1600">
                <a:solidFill>
                  <a:srgbClr val="000000"/>
                </a:solidFill>
                <a:latin typeface="Tahoma" panose="020B0604030504040204" pitchFamily="34" charset="0"/>
                <a:ea typeface="굴림" panose="020B0600000101010101" pitchFamily="34" charset="-127"/>
              </a:rPr>
              <a:t>CLK</a:t>
            </a:r>
          </a:p>
          <a:p>
            <a:pPr algn="r">
              <a:lnSpc>
                <a:spcPts val="2900"/>
              </a:lnSpc>
            </a:pPr>
            <a:endParaRPr lang="en-US" altLang="ko-KR" sz="1600">
              <a:solidFill>
                <a:srgbClr val="000000"/>
              </a:solidFill>
              <a:latin typeface="Tahoma" panose="020B0604030504040204" pitchFamily="34" charset="0"/>
              <a:ea typeface="굴림" panose="020B0600000101010101" pitchFamily="34" charset="-127"/>
            </a:endParaRPr>
          </a:p>
          <a:p>
            <a:pPr algn="r">
              <a:lnSpc>
                <a:spcPts val="2900"/>
              </a:lnSpc>
            </a:pPr>
            <a:r>
              <a:rPr lang="en-US" altLang="ko-KR" sz="1600">
                <a:solidFill>
                  <a:srgbClr val="000000"/>
                </a:solidFill>
                <a:latin typeface="Tahoma" panose="020B0604030504040204" pitchFamily="34" charset="0"/>
                <a:ea typeface="굴림" panose="020B0600000101010101" pitchFamily="34" charset="-127"/>
              </a:rPr>
              <a:t>Qedge</a:t>
            </a:r>
          </a:p>
          <a:p>
            <a:pPr algn="r">
              <a:lnSpc>
                <a:spcPts val="2900"/>
              </a:lnSpc>
            </a:pPr>
            <a:endParaRPr lang="en-US" altLang="ko-KR" sz="1600">
              <a:solidFill>
                <a:srgbClr val="000000"/>
              </a:solidFill>
              <a:latin typeface="Tahoma" panose="020B0604030504040204" pitchFamily="34" charset="0"/>
              <a:ea typeface="굴림" panose="020B0600000101010101" pitchFamily="34" charset="-127"/>
            </a:endParaRPr>
          </a:p>
          <a:p>
            <a:pPr algn="r">
              <a:lnSpc>
                <a:spcPts val="2900"/>
              </a:lnSpc>
            </a:pPr>
            <a:r>
              <a:rPr lang="en-US" altLang="ko-KR" sz="1600">
                <a:solidFill>
                  <a:srgbClr val="000000"/>
                </a:solidFill>
                <a:latin typeface="Tahoma" panose="020B0604030504040204" pitchFamily="34" charset="0"/>
                <a:ea typeface="굴림" panose="020B0600000101010101" pitchFamily="34" charset="-127"/>
              </a:rPr>
              <a:t>Qlatch</a:t>
            </a:r>
          </a:p>
        </p:txBody>
      </p:sp>
      <p:sp>
        <p:nvSpPr>
          <p:cNvPr id="166931" name="Rectangle 119">
            <a:extLst>
              <a:ext uri="{FF2B5EF4-FFF2-40B4-BE49-F238E27FC236}">
                <a16:creationId xmlns:a16="http://schemas.microsoft.com/office/drawing/2014/main" id="{B3DB1599-3E81-A442-B3C4-AE94F464CEB1}"/>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Comparison of latches and flip-flops (FFs)</a:t>
            </a:r>
          </a:p>
        </p:txBody>
      </p:sp>
      <p:sp>
        <p:nvSpPr>
          <p:cNvPr id="166932" name="Line 127">
            <a:extLst>
              <a:ext uri="{FF2B5EF4-FFF2-40B4-BE49-F238E27FC236}">
                <a16:creationId xmlns:a16="http://schemas.microsoft.com/office/drawing/2014/main" id="{D3BE6871-F9DC-DF42-A06A-C057C7DBB24D}"/>
              </a:ext>
            </a:extLst>
          </p:cNvPr>
          <p:cNvSpPr>
            <a:spLocks noChangeShapeType="1"/>
          </p:cNvSpPr>
          <p:nvPr/>
        </p:nvSpPr>
        <p:spPr bwMode="auto">
          <a:xfrm>
            <a:off x="3581400" y="2017713"/>
            <a:ext cx="304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33" name="Line 128">
            <a:extLst>
              <a:ext uri="{FF2B5EF4-FFF2-40B4-BE49-F238E27FC236}">
                <a16:creationId xmlns:a16="http://schemas.microsoft.com/office/drawing/2014/main" id="{5FC6A111-8C66-9149-BDE8-64FE7E38845D}"/>
              </a:ext>
            </a:extLst>
          </p:cNvPr>
          <p:cNvSpPr>
            <a:spLocks noChangeShapeType="1"/>
          </p:cNvSpPr>
          <p:nvPr/>
        </p:nvSpPr>
        <p:spPr bwMode="auto">
          <a:xfrm flipV="1">
            <a:off x="3886200" y="1787525"/>
            <a:ext cx="0" cy="2301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34" name="Line 129">
            <a:extLst>
              <a:ext uri="{FF2B5EF4-FFF2-40B4-BE49-F238E27FC236}">
                <a16:creationId xmlns:a16="http://schemas.microsoft.com/office/drawing/2014/main" id="{A58FDC8E-E72C-004C-B7E2-B04D2FA49D72}"/>
              </a:ext>
            </a:extLst>
          </p:cNvPr>
          <p:cNvSpPr>
            <a:spLocks noChangeShapeType="1"/>
          </p:cNvSpPr>
          <p:nvPr/>
        </p:nvSpPr>
        <p:spPr bwMode="auto">
          <a:xfrm>
            <a:off x="3886200" y="1787525"/>
            <a:ext cx="1447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35" name="Line 130">
            <a:extLst>
              <a:ext uri="{FF2B5EF4-FFF2-40B4-BE49-F238E27FC236}">
                <a16:creationId xmlns:a16="http://schemas.microsoft.com/office/drawing/2014/main" id="{CD70DBF7-AE32-7F49-8897-3C9E524AA753}"/>
              </a:ext>
            </a:extLst>
          </p:cNvPr>
          <p:cNvSpPr>
            <a:spLocks noChangeShapeType="1"/>
          </p:cNvSpPr>
          <p:nvPr/>
        </p:nvSpPr>
        <p:spPr bwMode="auto">
          <a:xfrm>
            <a:off x="5334000" y="1787525"/>
            <a:ext cx="0" cy="2301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36" name="Line 131">
            <a:extLst>
              <a:ext uri="{FF2B5EF4-FFF2-40B4-BE49-F238E27FC236}">
                <a16:creationId xmlns:a16="http://schemas.microsoft.com/office/drawing/2014/main" id="{3E98FDB1-1CC6-844B-80F0-21DB024B8F8E}"/>
              </a:ext>
            </a:extLst>
          </p:cNvPr>
          <p:cNvSpPr>
            <a:spLocks noChangeShapeType="1"/>
          </p:cNvSpPr>
          <p:nvPr/>
        </p:nvSpPr>
        <p:spPr bwMode="auto">
          <a:xfrm>
            <a:off x="5334000" y="2017713"/>
            <a:ext cx="1524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37" name="Line 132">
            <a:extLst>
              <a:ext uri="{FF2B5EF4-FFF2-40B4-BE49-F238E27FC236}">
                <a16:creationId xmlns:a16="http://schemas.microsoft.com/office/drawing/2014/main" id="{FAD16539-EAD8-B647-BB36-81816899744B}"/>
              </a:ext>
            </a:extLst>
          </p:cNvPr>
          <p:cNvSpPr>
            <a:spLocks noChangeShapeType="1"/>
          </p:cNvSpPr>
          <p:nvPr/>
        </p:nvSpPr>
        <p:spPr bwMode="auto">
          <a:xfrm flipV="1">
            <a:off x="6858000" y="1787525"/>
            <a:ext cx="0" cy="2301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38" name="Line 133">
            <a:extLst>
              <a:ext uri="{FF2B5EF4-FFF2-40B4-BE49-F238E27FC236}">
                <a16:creationId xmlns:a16="http://schemas.microsoft.com/office/drawing/2014/main" id="{8EE54513-6E37-2548-AEA1-1EAEDCBD7E45}"/>
              </a:ext>
            </a:extLst>
          </p:cNvPr>
          <p:cNvSpPr>
            <a:spLocks noChangeShapeType="1"/>
          </p:cNvSpPr>
          <p:nvPr/>
        </p:nvSpPr>
        <p:spPr bwMode="auto">
          <a:xfrm>
            <a:off x="6858000" y="1787525"/>
            <a:ext cx="304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39" name="Line 134">
            <a:extLst>
              <a:ext uri="{FF2B5EF4-FFF2-40B4-BE49-F238E27FC236}">
                <a16:creationId xmlns:a16="http://schemas.microsoft.com/office/drawing/2014/main" id="{95C9429B-943D-3B47-8956-6FB296C55D35}"/>
              </a:ext>
            </a:extLst>
          </p:cNvPr>
          <p:cNvSpPr>
            <a:spLocks noChangeShapeType="1"/>
          </p:cNvSpPr>
          <p:nvPr/>
        </p:nvSpPr>
        <p:spPr bwMode="auto">
          <a:xfrm>
            <a:off x="7162800" y="1787525"/>
            <a:ext cx="0" cy="2301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40" name="Line 135">
            <a:extLst>
              <a:ext uri="{FF2B5EF4-FFF2-40B4-BE49-F238E27FC236}">
                <a16:creationId xmlns:a16="http://schemas.microsoft.com/office/drawing/2014/main" id="{74EFCA64-B296-6447-8392-69EE7A371A41}"/>
              </a:ext>
            </a:extLst>
          </p:cNvPr>
          <p:cNvSpPr>
            <a:spLocks noChangeShapeType="1"/>
          </p:cNvSpPr>
          <p:nvPr/>
        </p:nvSpPr>
        <p:spPr bwMode="auto">
          <a:xfrm>
            <a:off x="7162800" y="2017713"/>
            <a:ext cx="685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41" name="Line 136">
            <a:extLst>
              <a:ext uri="{FF2B5EF4-FFF2-40B4-BE49-F238E27FC236}">
                <a16:creationId xmlns:a16="http://schemas.microsoft.com/office/drawing/2014/main" id="{A19F95B6-9E4E-0B48-9CB6-D00D8E49A199}"/>
              </a:ext>
            </a:extLst>
          </p:cNvPr>
          <p:cNvSpPr>
            <a:spLocks noChangeShapeType="1"/>
          </p:cNvSpPr>
          <p:nvPr/>
        </p:nvSpPr>
        <p:spPr bwMode="auto">
          <a:xfrm flipV="1">
            <a:off x="7848600" y="1787525"/>
            <a:ext cx="0" cy="2301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42" name="Line 137">
            <a:extLst>
              <a:ext uri="{FF2B5EF4-FFF2-40B4-BE49-F238E27FC236}">
                <a16:creationId xmlns:a16="http://schemas.microsoft.com/office/drawing/2014/main" id="{A54086D9-1A4B-DD45-A691-F6D913F8465C}"/>
              </a:ext>
            </a:extLst>
          </p:cNvPr>
          <p:cNvSpPr>
            <a:spLocks noChangeShapeType="1"/>
          </p:cNvSpPr>
          <p:nvPr/>
        </p:nvSpPr>
        <p:spPr bwMode="auto">
          <a:xfrm>
            <a:off x="7848600" y="1787525"/>
            <a:ext cx="152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43" name="Line 138">
            <a:extLst>
              <a:ext uri="{FF2B5EF4-FFF2-40B4-BE49-F238E27FC236}">
                <a16:creationId xmlns:a16="http://schemas.microsoft.com/office/drawing/2014/main" id="{10CC06DD-4C0A-634A-8529-F14F4A18115A}"/>
              </a:ext>
            </a:extLst>
          </p:cNvPr>
          <p:cNvSpPr>
            <a:spLocks noChangeShapeType="1"/>
          </p:cNvSpPr>
          <p:nvPr/>
        </p:nvSpPr>
        <p:spPr bwMode="auto">
          <a:xfrm>
            <a:off x="8001000" y="1787525"/>
            <a:ext cx="0" cy="2301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44" name="Line 139">
            <a:extLst>
              <a:ext uri="{FF2B5EF4-FFF2-40B4-BE49-F238E27FC236}">
                <a16:creationId xmlns:a16="http://schemas.microsoft.com/office/drawing/2014/main" id="{34A547E7-1AAB-944F-8F6D-5476A0FAE19B}"/>
              </a:ext>
            </a:extLst>
          </p:cNvPr>
          <p:cNvSpPr>
            <a:spLocks noChangeShapeType="1"/>
          </p:cNvSpPr>
          <p:nvPr/>
        </p:nvSpPr>
        <p:spPr bwMode="auto">
          <a:xfrm>
            <a:off x="8001000" y="2017713"/>
            <a:ext cx="533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45" name="Line 142">
            <a:extLst>
              <a:ext uri="{FF2B5EF4-FFF2-40B4-BE49-F238E27FC236}">
                <a16:creationId xmlns:a16="http://schemas.microsoft.com/office/drawing/2014/main" id="{E6493E8E-EA32-6847-B0B6-9CF6B96B309A}"/>
              </a:ext>
            </a:extLst>
          </p:cNvPr>
          <p:cNvSpPr>
            <a:spLocks noChangeShapeType="1"/>
          </p:cNvSpPr>
          <p:nvPr/>
        </p:nvSpPr>
        <p:spPr bwMode="auto">
          <a:xfrm>
            <a:off x="3581400" y="2778125"/>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46" name="Line 143">
            <a:extLst>
              <a:ext uri="{FF2B5EF4-FFF2-40B4-BE49-F238E27FC236}">
                <a16:creationId xmlns:a16="http://schemas.microsoft.com/office/drawing/2014/main" id="{53CBF302-B17F-5D42-96D0-F47309F55410}"/>
              </a:ext>
            </a:extLst>
          </p:cNvPr>
          <p:cNvSpPr>
            <a:spLocks noChangeShapeType="1"/>
          </p:cNvSpPr>
          <p:nvPr/>
        </p:nvSpPr>
        <p:spPr bwMode="auto">
          <a:xfrm flipV="1">
            <a:off x="3962400" y="254952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47" name="Line 144">
            <a:extLst>
              <a:ext uri="{FF2B5EF4-FFF2-40B4-BE49-F238E27FC236}">
                <a16:creationId xmlns:a16="http://schemas.microsoft.com/office/drawing/2014/main" id="{536EB2CD-9172-7C4F-A258-2C865C85C5AC}"/>
              </a:ext>
            </a:extLst>
          </p:cNvPr>
          <p:cNvSpPr>
            <a:spLocks noChangeShapeType="1"/>
          </p:cNvSpPr>
          <p:nvPr/>
        </p:nvSpPr>
        <p:spPr bwMode="auto">
          <a:xfrm>
            <a:off x="3962400" y="2549525"/>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48" name="Line 145">
            <a:extLst>
              <a:ext uri="{FF2B5EF4-FFF2-40B4-BE49-F238E27FC236}">
                <a16:creationId xmlns:a16="http://schemas.microsoft.com/office/drawing/2014/main" id="{70D672B6-B061-784B-8266-1B56ED4FA074}"/>
              </a:ext>
            </a:extLst>
          </p:cNvPr>
          <p:cNvSpPr>
            <a:spLocks noChangeShapeType="1"/>
          </p:cNvSpPr>
          <p:nvPr/>
        </p:nvSpPr>
        <p:spPr bwMode="auto">
          <a:xfrm>
            <a:off x="4343400" y="254952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49" name="Line 146">
            <a:extLst>
              <a:ext uri="{FF2B5EF4-FFF2-40B4-BE49-F238E27FC236}">
                <a16:creationId xmlns:a16="http://schemas.microsoft.com/office/drawing/2014/main" id="{781C121C-112D-2D4D-9D07-FCFC98CF7BF4}"/>
              </a:ext>
            </a:extLst>
          </p:cNvPr>
          <p:cNvSpPr>
            <a:spLocks noChangeShapeType="1"/>
          </p:cNvSpPr>
          <p:nvPr/>
        </p:nvSpPr>
        <p:spPr bwMode="auto">
          <a:xfrm>
            <a:off x="4343400" y="2778125"/>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50" name="Line 150">
            <a:extLst>
              <a:ext uri="{FF2B5EF4-FFF2-40B4-BE49-F238E27FC236}">
                <a16:creationId xmlns:a16="http://schemas.microsoft.com/office/drawing/2014/main" id="{E262E3AD-30F9-0641-BF5A-611CAD8292DC}"/>
              </a:ext>
            </a:extLst>
          </p:cNvPr>
          <p:cNvSpPr>
            <a:spLocks noChangeShapeType="1"/>
          </p:cNvSpPr>
          <p:nvPr/>
        </p:nvSpPr>
        <p:spPr bwMode="auto">
          <a:xfrm flipV="1">
            <a:off x="4724400" y="254952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51" name="Line 151">
            <a:extLst>
              <a:ext uri="{FF2B5EF4-FFF2-40B4-BE49-F238E27FC236}">
                <a16:creationId xmlns:a16="http://schemas.microsoft.com/office/drawing/2014/main" id="{DB05530C-4B14-BF44-B8BF-01663CE57FBE}"/>
              </a:ext>
            </a:extLst>
          </p:cNvPr>
          <p:cNvSpPr>
            <a:spLocks noChangeShapeType="1"/>
          </p:cNvSpPr>
          <p:nvPr/>
        </p:nvSpPr>
        <p:spPr bwMode="auto">
          <a:xfrm>
            <a:off x="4724400" y="2549525"/>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52" name="Line 152">
            <a:extLst>
              <a:ext uri="{FF2B5EF4-FFF2-40B4-BE49-F238E27FC236}">
                <a16:creationId xmlns:a16="http://schemas.microsoft.com/office/drawing/2014/main" id="{459B6C7D-666A-4045-812C-69A605657584}"/>
              </a:ext>
            </a:extLst>
          </p:cNvPr>
          <p:cNvSpPr>
            <a:spLocks noChangeShapeType="1"/>
          </p:cNvSpPr>
          <p:nvPr/>
        </p:nvSpPr>
        <p:spPr bwMode="auto">
          <a:xfrm>
            <a:off x="5105400" y="254952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53" name="Line 153">
            <a:extLst>
              <a:ext uri="{FF2B5EF4-FFF2-40B4-BE49-F238E27FC236}">
                <a16:creationId xmlns:a16="http://schemas.microsoft.com/office/drawing/2014/main" id="{F07CF48E-6DE8-104A-8728-D9D364114357}"/>
              </a:ext>
            </a:extLst>
          </p:cNvPr>
          <p:cNvSpPr>
            <a:spLocks noChangeShapeType="1"/>
          </p:cNvSpPr>
          <p:nvPr/>
        </p:nvSpPr>
        <p:spPr bwMode="auto">
          <a:xfrm>
            <a:off x="5105400" y="2778125"/>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54" name="Line 154">
            <a:extLst>
              <a:ext uri="{FF2B5EF4-FFF2-40B4-BE49-F238E27FC236}">
                <a16:creationId xmlns:a16="http://schemas.microsoft.com/office/drawing/2014/main" id="{92D7941E-02F7-524D-851E-A0845B23CB93}"/>
              </a:ext>
            </a:extLst>
          </p:cNvPr>
          <p:cNvSpPr>
            <a:spLocks noChangeShapeType="1"/>
          </p:cNvSpPr>
          <p:nvPr/>
        </p:nvSpPr>
        <p:spPr bwMode="auto">
          <a:xfrm flipV="1">
            <a:off x="5486400" y="254952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55" name="Line 155">
            <a:extLst>
              <a:ext uri="{FF2B5EF4-FFF2-40B4-BE49-F238E27FC236}">
                <a16:creationId xmlns:a16="http://schemas.microsoft.com/office/drawing/2014/main" id="{F118E567-AAD0-D147-8D65-05B864A677BB}"/>
              </a:ext>
            </a:extLst>
          </p:cNvPr>
          <p:cNvSpPr>
            <a:spLocks noChangeShapeType="1"/>
          </p:cNvSpPr>
          <p:nvPr/>
        </p:nvSpPr>
        <p:spPr bwMode="auto">
          <a:xfrm>
            <a:off x="5486400" y="2549525"/>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56" name="Line 156">
            <a:extLst>
              <a:ext uri="{FF2B5EF4-FFF2-40B4-BE49-F238E27FC236}">
                <a16:creationId xmlns:a16="http://schemas.microsoft.com/office/drawing/2014/main" id="{137AF2CF-99C6-E64C-BFEA-9BD6A82D6366}"/>
              </a:ext>
            </a:extLst>
          </p:cNvPr>
          <p:cNvSpPr>
            <a:spLocks noChangeShapeType="1"/>
          </p:cNvSpPr>
          <p:nvPr/>
        </p:nvSpPr>
        <p:spPr bwMode="auto">
          <a:xfrm>
            <a:off x="5867400" y="254952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57" name="Line 157">
            <a:extLst>
              <a:ext uri="{FF2B5EF4-FFF2-40B4-BE49-F238E27FC236}">
                <a16:creationId xmlns:a16="http://schemas.microsoft.com/office/drawing/2014/main" id="{853535C0-A003-5640-BCDF-B5EB2E64A04D}"/>
              </a:ext>
            </a:extLst>
          </p:cNvPr>
          <p:cNvSpPr>
            <a:spLocks noChangeShapeType="1"/>
          </p:cNvSpPr>
          <p:nvPr/>
        </p:nvSpPr>
        <p:spPr bwMode="auto">
          <a:xfrm>
            <a:off x="5867400" y="2778125"/>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58" name="Line 158">
            <a:extLst>
              <a:ext uri="{FF2B5EF4-FFF2-40B4-BE49-F238E27FC236}">
                <a16:creationId xmlns:a16="http://schemas.microsoft.com/office/drawing/2014/main" id="{7C382D90-42BC-0346-895F-CFC40A9DB49C}"/>
              </a:ext>
            </a:extLst>
          </p:cNvPr>
          <p:cNvSpPr>
            <a:spLocks noChangeShapeType="1"/>
          </p:cNvSpPr>
          <p:nvPr/>
        </p:nvSpPr>
        <p:spPr bwMode="auto">
          <a:xfrm flipV="1">
            <a:off x="6248400" y="254952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59" name="Line 159">
            <a:extLst>
              <a:ext uri="{FF2B5EF4-FFF2-40B4-BE49-F238E27FC236}">
                <a16:creationId xmlns:a16="http://schemas.microsoft.com/office/drawing/2014/main" id="{BB986C68-E9B1-8F4A-9098-F5ABE274689C}"/>
              </a:ext>
            </a:extLst>
          </p:cNvPr>
          <p:cNvSpPr>
            <a:spLocks noChangeShapeType="1"/>
          </p:cNvSpPr>
          <p:nvPr/>
        </p:nvSpPr>
        <p:spPr bwMode="auto">
          <a:xfrm>
            <a:off x="6248400" y="2549525"/>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60" name="Line 160">
            <a:extLst>
              <a:ext uri="{FF2B5EF4-FFF2-40B4-BE49-F238E27FC236}">
                <a16:creationId xmlns:a16="http://schemas.microsoft.com/office/drawing/2014/main" id="{080EB23A-3C79-554F-83CA-7EF34B48ECA5}"/>
              </a:ext>
            </a:extLst>
          </p:cNvPr>
          <p:cNvSpPr>
            <a:spLocks noChangeShapeType="1"/>
          </p:cNvSpPr>
          <p:nvPr/>
        </p:nvSpPr>
        <p:spPr bwMode="auto">
          <a:xfrm>
            <a:off x="6629400" y="254952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61" name="Line 161">
            <a:extLst>
              <a:ext uri="{FF2B5EF4-FFF2-40B4-BE49-F238E27FC236}">
                <a16:creationId xmlns:a16="http://schemas.microsoft.com/office/drawing/2014/main" id="{AB877E87-F114-1346-9801-986778A2D410}"/>
              </a:ext>
            </a:extLst>
          </p:cNvPr>
          <p:cNvSpPr>
            <a:spLocks noChangeShapeType="1"/>
          </p:cNvSpPr>
          <p:nvPr/>
        </p:nvSpPr>
        <p:spPr bwMode="auto">
          <a:xfrm>
            <a:off x="6629400" y="2778125"/>
            <a:ext cx="38258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62" name="Line 162">
            <a:extLst>
              <a:ext uri="{FF2B5EF4-FFF2-40B4-BE49-F238E27FC236}">
                <a16:creationId xmlns:a16="http://schemas.microsoft.com/office/drawing/2014/main" id="{5DF8EB1F-5AAD-2848-82EC-82C8D4C4D63C}"/>
              </a:ext>
            </a:extLst>
          </p:cNvPr>
          <p:cNvSpPr>
            <a:spLocks noChangeShapeType="1"/>
          </p:cNvSpPr>
          <p:nvPr/>
        </p:nvSpPr>
        <p:spPr bwMode="auto">
          <a:xfrm flipV="1">
            <a:off x="7011988" y="254952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63" name="Line 163">
            <a:extLst>
              <a:ext uri="{FF2B5EF4-FFF2-40B4-BE49-F238E27FC236}">
                <a16:creationId xmlns:a16="http://schemas.microsoft.com/office/drawing/2014/main" id="{AC2C3C71-E995-DA4F-B2CF-ED78625D559D}"/>
              </a:ext>
            </a:extLst>
          </p:cNvPr>
          <p:cNvSpPr>
            <a:spLocks noChangeShapeType="1"/>
          </p:cNvSpPr>
          <p:nvPr/>
        </p:nvSpPr>
        <p:spPr bwMode="auto">
          <a:xfrm>
            <a:off x="7011988" y="2549525"/>
            <a:ext cx="3794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64" name="Line 164">
            <a:extLst>
              <a:ext uri="{FF2B5EF4-FFF2-40B4-BE49-F238E27FC236}">
                <a16:creationId xmlns:a16="http://schemas.microsoft.com/office/drawing/2014/main" id="{2AB2C9C0-141E-EF4F-A509-709EC069E963}"/>
              </a:ext>
            </a:extLst>
          </p:cNvPr>
          <p:cNvSpPr>
            <a:spLocks noChangeShapeType="1"/>
          </p:cNvSpPr>
          <p:nvPr/>
        </p:nvSpPr>
        <p:spPr bwMode="auto">
          <a:xfrm>
            <a:off x="7391400" y="254952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65" name="Line 165">
            <a:extLst>
              <a:ext uri="{FF2B5EF4-FFF2-40B4-BE49-F238E27FC236}">
                <a16:creationId xmlns:a16="http://schemas.microsoft.com/office/drawing/2014/main" id="{3D0BBFA8-ACB4-EC49-9E0B-C60EB567EB49}"/>
              </a:ext>
            </a:extLst>
          </p:cNvPr>
          <p:cNvSpPr>
            <a:spLocks noChangeShapeType="1"/>
          </p:cNvSpPr>
          <p:nvPr/>
        </p:nvSpPr>
        <p:spPr bwMode="auto">
          <a:xfrm>
            <a:off x="7391400" y="2778125"/>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66" name="Line 166">
            <a:extLst>
              <a:ext uri="{FF2B5EF4-FFF2-40B4-BE49-F238E27FC236}">
                <a16:creationId xmlns:a16="http://schemas.microsoft.com/office/drawing/2014/main" id="{4922DDAA-C846-BE49-9934-D6D54D2CE7AA}"/>
              </a:ext>
            </a:extLst>
          </p:cNvPr>
          <p:cNvSpPr>
            <a:spLocks noChangeShapeType="1"/>
          </p:cNvSpPr>
          <p:nvPr/>
        </p:nvSpPr>
        <p:spPr bwMode="auto">
          <a:xfrm flipV="1">
            <a:off x="7772400" y="254952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67" name="Line 167">
            <a:extLst>
              <a:ext uri="{FF2B5EF4-FFF2-40B4-BE49-F238E27FC236}">
                <a16:creationId xmlns:a16="http://schemas.microsoft.com/office/drawing/2014/main" id="{27A46E04-9C36-3D46-AE28-59B4C2C3900C}"/>
              </a:ext>
            </a:extLst>
          </p:cNvPr>
          <p:cNvSpPr>
            <a:spLocks noChangeShapeType="1"/>
          </p:cNvSpPr>
          <p:nvPr/>
        </p:nvSpPr>
        <p:spPr bwMode="auto">
          <a:xfrm>
            <a:off x="7772400" y="2549525"/>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68" name="Line 168">
            <a:extLst>
              <a:ext uri="{FF2B5EF4-FFF2-40B4-BE49-F238E27FC236}">
                <a16:creationId xmlns:a16="http://schemas.microsoft.com/office/drawing/2014/main" id="{131A9466-963E-554A-A498-93E68DE07EDB}"/>
              </a:ext>
            </a:extLst>
          </p:cNvPr>
          <p:cNvSpPr>
            <a:spLocks noChangeShapeType="1"/>
          </p:cNvSpPr>
          <p:nvPr/>
        </p:nvSpPr>
        <p:spPr bwMode="auto">
          <a:xfrm>
            <a:off x="8153400" y="254952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69" name="Line 169">
            <a:extLst>
              <a:ext uri="{FF2B5EF4-FFF2-40B4-BE49-F238E27FC236}">
                <a16:creationId xmlns:a16="http://schemas.microsoft.com/office/drawing/2014/main" id="{03257409-6634-2A4B-82A5-E174C9171DEF}"/>
              </a:ext>
            </a:extLst>
          </p:cNvPr>
          <p:cNvSpPr>
            <a:spLocks noChangeShapeType="1"/>
          </p:cNvSpPr>
          <p:nvPr/>
        </p:nvSpPr>
        <p:spPr bwMode="auto">
          <a:xfrm>
            <a:off x="8153400" y="2778125"/>
            <a:ext cx="381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70" name="Line 174">
            <a:extLst>
              <a:ext uri="{FF2B5EF4-FFF2-40B4-BE49-F238E27FC236}">
                <a16:creationId xmlns:a16="http://schemas.microsoft.com/office/drawing/2014/main" id="{5644C385-A5AF-6A4A-8C60-CF3BE0F28DE6}"/>
              </a:ext>
            </a:extLst>
          </p:cNvPr>
          <p:cNvSpPr>
            <a:spLocks noChangeShapeType="1"/>
          </p:cNvSpPr>
          <p:nvPr/>
        </p:nvSpPr>
        <p:spPr bwMode="auto">
          <a:xfrm>
            <a:off x="3581400" y="3540125"/>
            <a:ext cx="457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71" name="Line 175">
            <a:extLst>
              <a:ext uri="{FF2B5EF4-FFF2-40B4-BE49-F238E27FC236}">
                <a16:creationId xmlns:a16="http://schemas.microsoft.com/office/drawing/2014/main" id="{C189F460-DFCE-F347-A614-E4318BF0BA53}"/>
              </a:ext>
            </a:extLst>
          </p:cNvPr>
          <p:cNvSpPr>
            <a:spLocks noChangeShapeType="1"/>
          </p:cNvSpPr>
          <p:nvPr/>
        </p:nvSpPr>
        <p:spPr bwMode="auto">
          <a:xfrm flipV="1">
            <a:off x="4038600" y="331152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72" name="Line 176">
            <a:extLst>
              <a:ext uri="{FF2B5EF4-FFF2-40B4-BE49-F238E27FC236}">
                <a16:creationId xmlns:a16="http://schemas.microsoft.com/office/drawing/2014/main" id="{87792195-0046-184A-9BDD-7BA129C91470}"/>
              </a:ext>
            </a:extLst>
          </p:cNvPr>
          <p:cNvSpPr>
            <a:spLocks noChangeShapeType="1"/>
          </p:cNvSpPr>
          <p:nvPr/>
        </p:nvSpPr>
        <p:spPr bwMode="auto">
          <a:xfrm>
            <a:off x="4038600" y="3311525"/>
            <a:ext cx="1524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73" name="Line 177">
            <a:extLst>
              <a:ext uri="{FF2B5EF4-FFF2-40B4-BE49-F238E27FC236}">
                <a16:creationId xmlns:a16="http://schemas.microsoft.com/office/drawing/2014/main" id="{5AB736BD-2D1F-5C46-A709-DA6FA2CE570D}"/>
              </a:ext>
            </a:extLst>
          </p:cNvPr>
          <p:cNvSpPr>
            <a:spLocks noChangeShapeType="1"/>
          </p:cNvSpPr>
          <p:nvPr/>
        </p:nvSpPr>
        <p:spPr bwMode="auto">
          <a:xfrm>
            <a:off x="5562600" y="331152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74" name="Line 178">
            <a:extLst>
              <a:ext uri="{FF2B5EF4-FFF2-40B4-BE49-F238E27FC236}">
                <a16:creationId xmlns:a16="http://schemas.microsoft.com/office/drawing/2014/main" id="{1AFCC484-736F-D645-B84B-B5EAD43D1537}"/>
              </a:ext>
            </a:extLst>
          </p:cNvPr>
          <p:cNvSpPr>
            <a:spLocks noChangeShapeType="1"/>
          </p:cNvSpPr>
          <p:nvPr/>
        </p:nvSpPr>
        <p:spPr bwMode="auto">
          <a:xfrm>
            <a:off x="5562600" y="3540125"/>
            <a:ext cx="1524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75" name="Line 179">
            <a:extLst>
              <a:ext uri="{FF2B5EF4-FFF2-40B4-BE49-F238E27FC236}">
                <a16:creationId xmlns:a16="http://schemas.microsoft.com/office/drawing/2014/main" id="{580280B2-EE4F-F84B-B8E0-46760F3C0376}"/>
              </a:ext>
            </a:extLst>
          </p:cNvPr>
          <p:cNvSpPr>
            <a:spLocks noChangeShapeType="1"/>
          </p:cNvSpPr>
          <p:nvPr/>
        </p:nvSpPr>
        <p:spPr bwMode="auto">
          <a:xfrm flipV="1">
            <a:off x="7086600" y="331152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76" name="Line 180">
            <a:extLst>
              <a:ext uri="{FF2B5EF4-FFF2-40B4-BE49-F238E27FC236}">
                <a16:creationId xmlns:a16="http://schemas.microsoft.com/office/drawing/2014/main" id="{D5D85595-F8B9-CF4E-B772-B4D27E07C39C}"/>
              </a:ext>
            </a:extLst>
          </p:cNvPr>
          <p:cNvSpPr>
            <a:spLocks noChangeShapeType="1"/>
          </p:cNvSpPr>
          <p:nvPr/>
        </p:nvSpPr>
        <p:spPr bwMode="auto">
          <a:xfrm>
            <a:off x="7086600" y="3311525"/>
            <a:ext cx="762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77" name="Line 181">
            <a:extLst>
              <a:ext uri="{FF2B5EF4-FFF2-40B4-BE49-F238E27FC236}">
                <a16:creationId xmlns:a16="http://schemas.microsoft.com/office/drawing/2014/main" id="{C0E6AE6F-53D8-8649-AF7E-7282648B6C77}"/>
              </a:ext>
            </a:extLst>
          </p:cNvPr>
          <p:cNvSpPr>
            <a:spLocks noChangeShapeType="1"/>
          </p:cNvSpPr>
          <p:nvPr/>
        </p:nvSpPr>
        <p:spPr bwMode="auto">
          <a:xfrm>
            <a:off x="7848600" y="331152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78" name="Line 182">
            <a:extLst>
              <a:ext uri="{FF2B5EF4-FFF2-40B4-BE49-F238E27FC236}">
                <a16:creationId xmlns:a16="http://schemas.microsoft.com/office/drawing/2014/main" id="{20DACA05-FB9C-E642-8B8A-6F12926A8B5A}"/>
              </a:ext>
            </a:extLst>
          </p:cNvPr>
          <p:cNvSpPr>
            <a:spLocks noChangeShapeType="1"/>
          </p:cNvSpPr>
          <p:nvPr/>
        </p:nvSpPr>
        <p:spPr bwMode="auto">
          <a:xfrm>
            <a:off x="7848600" y="3540125"/>
            <a:ext cx="685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79" name="Line 183">
            <a:extLst>
              <a:ext uri="{FF2B5EF4-FFF2-40B4-BE49-F238E27FC236}">
                <a16:creationId xmlns:a16="http://schemas.microsoft.com/office/drawing/2014/main" id="{4BD92DEC-13E3-5A4F-B26D-136CC42DA47A}"/>
              </a:ext>
            </a:extLst>
          </p:cNvPr>
          <p:cNvSpPr>
            <a:spLocks noChangeShapeType="1"/>
          </p:cNvSpPr>
          <p:nvPr/>
        </p:nvSpPr>
        <p:spPr bwMode="auto">
          <a:xfrm>
            <a:off x="3581400" y="4302125"/>
            <a:ext cx="4572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80" name="Line 184">
            <a:extLst>
              <a:ext uri="{FF2B5EF4-FFF2-40B4-BE49-F238E27FC236}">
                <a16:creationId xmlns:a16="http://schemas.microsoft.com/office/drawing/2014/main" id="{4C4B750B-C25D-7545-A0B9-9B5C9AB01748}"/>
              </a:ext>
            </a:extLst>
          </p:cNvPr>
          <p:cNvSpPr>
            <a:spLocks noChangeShapeType="1"/>
          </p:cNvSpPr>
          <p:nvPr/>
        </p:nvSpPr>
        <p:spPr bwMode="auto">
          <a:xfrm flipV="1">
            <a:off x="4038600" y="407352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81" name="Line 185">
            <a:extLst>
              <a:ext uri="{FF2B5EF4-FFF2-40B4-BE49-F238E27FC236}">
                <a16:creationId xmlns:a16="http://schemas.microsoft.com/office/drawing/2014/main" id="{B165693C-A995-B144-B864-B172652D4877}"/>
              </a:ext>
            </a:extLst>
          </p:cNvPr>
          <p:cNvSpPr>
            <a:spLocks noChangeShapeType="1"/>
          </p:cNvSpPr>
          <p:nvPr/>
        </p:nvSpPr>
        <p:spPr bwMode="auto">
          <a:xfrm>
            <a:off x="4038600" y="4073525"/>
            <a:ext cx="1524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82" name="Line 186">
            <a:extLst>
              <a:ext uri="{FF2B5EF4-FFF2-40B4-BE49-F238E27FC236}">
                <a16:creationId xmlns:a16="http://schemas.microsoft.com/office/drawing/2014/main" id="{BFD85044-2EE7-F548-98CD-C3953D74B2AD}"/>
              </a:ext>
            </a:extLst>
          </p:cNvPr>
          <p:cNvSpPr>
            <a:spLocks noChangeShapeType="1"/>
          </p:cNvSpPr>
          <p:nvPr/>
        </p:nvSpPr>
        <p:spPr bwMode="auto">
          <a:xfrm>
            <a:off x="5562600" y="407352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83" name="Line 187">
            <a:extLst>
              <a:ext uri="{FF2B5EF4-FFF2-40B4-BE49-F238E27FC236}">
                <a16:creationId xmlns:a16="http://schemas.microsoft.com/office/drawing/2014/main" id="{36535A17-D178-4845-90FE-A1FE249DD9B5}"/>
              </a:ext>
            </a:extLst>
          </p:cNvPr>
          <p:cNvSpPr>
            <a:spLocks noChangeShapeType="1"/>
          </p:cNvSpPr>
          <p:nvPr/>
        </p:nvSpPr>
        <p:spPr bwMode="auto">
          <a:xfrm>
            <a:off x="5562600" y="4302125"/>
            <a:ext cx="1524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84" name="Line 188">
            <a:extLst>
              <a:ext uri="{FF2B5EF4-FFF2-40B4-BE49-F238E27FC236}">
                <a16:creationId xmlns:a16="http://schemas.microsoft.com/office/drawing/2014/main" id="{39132DE1-9154-DF4D-9DE2-05E607566BFF}"/>
              </a:ext>
            </a:extLst>
          </p:cNvPr>
          <p:cNvSpPr>
            <a:spLocks noChangeShapeType="1"/>
          </p:cNvSpPr>
          <p:nvPr/>
        </p:nvSpPr>
        <p:spPr bwMode="auto">
          <a:xfrm flipV="1">
            <a:off x="7086600" y="407352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85" name="Line 189">
            <a:extLst>
              <a:ext uri="{FF2B5EF4-FFF2-40B4-BE49-F238E27FC236}">
                <a16:creationId xmlns:a16="http://schemas.microsoft.com/office/drawing/2014/main" id="{765C9863-205E-7549-8722-8EE66990A534}"/>
              </a:ext>
            </a:extLst>
          </p:cNvPr>
          <p:cNvSpPr>
            <a:spLocks noChangeShapeType="1"/>
          </p:cNvSpPr>
          <p:nvPr/>
        </p:nvSpPr>
        <p:spPr bwMode="auto">
          <a:xfrm>
            <a:off x="7086600" y="4073525"/>
            <a:ext cx="152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86" name="Line 190">
            <a:extLst>
              <a:ext uri="{FF2B5EF4-FFF2-40B4-BE49-F238E27FC236}">
                <a16:creationId xmlns:a16="http://schemas.microsoft.com/office/drawing/2014/main" id="{14BFD547-88C5-E343-809C-89EB64F2BF51}"/>
              </a:ext>
            </a:extLst>
          </p:cNvPr>
          <p:cNvSpPr>
            <a:spLocks noChangeShapeType="1"/>
          </p:cNvSpPr>
          <p:nvPr/>
        </p:nvSpPr>
        <p:spPr bwMode="auto">
          <a:xfrm>
            <a:off x="7239000" y="407352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87" name="Line 191">
            <a:extLst>
              <a:ext uri="{FF2B5EF4-FFF2-40B4-BE49-F238E27FC236}">
                <a16:creationId xmlns:a16="http://schemas.microsoft.com/office/drawing/2014/main" id="{01BA6D81-A903-FA40-AEFC-4922C710AAD7}"/>
              </a:ext>
            </a:extLst>
          </p:cNvPr>
          <p:cNvSpPr>
            <a:spLocks noChangeShapeType="1"/>
          </p:cNvSpPr>
          <p:nvPr/>
        </p:nvSpPr>
        <p:spPr bwMode="auto">
          <a:xfrm>
            <a:off x="7239000" y="4302125"/>
            <a:ext cx="6858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88" name="Line 192">
            <a:extLst>
              <a:ext uri="{FF2B5EF4-FFF2-40B4-BE49-F238E27FC236}">
                <a16:creationId xmlns:a16="http://schemas.microsoft.com/office/drawing/2014/main" id="{6332F688-9A1F-7540-9981-08A1ECDB0702}"/>
              </a:ext>
            </a:extLst>
          </p:cNvPr>
          <p:cNvSpPr>
            <a:spLocks noChangeShapeType="1"/>
          </p:cNvSpPr>
          <p:nvPr/>
        </p:nvSpPr>
        <p:spPr bwMode="auto">
          <a:xfrm flipV="1">
            <a:off x="7924800" y="407352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89" name="Line 193">
            <a:extLst>
              <a:ext uri="{FF2B5EF4-FFF2-40B4-BE49-F238E27FC236}">
                <a16:creationId xmlns:a16="http://schemas.microsoft.com/office/drawing/2014/main" id="{BB03944F-06CC-9643-80C4-8446D1394D82}"/>
              </a:ext>
            </a:extLst>
          </p:cNvPr>
          <p:cNvSpPr>
            <a:spLocks noChangeShapeType="1"/>
          </p:cNvSpPr>
          <p:nvPr/>
        </p:nvSpPr>
        <p:spPr bwMode="auto">
          <a:xfrm>
            <a:off x="7924800" y="4073525"/>
            <a:ext cx="152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90" name="Line 194">
            <a:extLst>
              <a:ext uri="{FF2B5EF4-FFF2-40B4-BE49-F238E27FC236}">
                <a16:creationId xmlns:a16="http://schemas.microsoft.com/office/drawing/2014/main" id="{AAE7B7CB-02E6-6343-9770-287CB4DA393B}"/>
              </a:ext>
            </a:extLst>
          </p:cNvPr>
          <p:cNvSpPr>
            <a:spLocks noChangeShapeType="1"/>
          </p:cNvSpPr>
          <p:nvPr/>
        </p:nvSpPr>
        <p:spPr bwMode="auto">
          <a:xfrm>
            <a:off x="8077200" y="407352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91" name="Line 195">
            <a:extLst>
              <a:ext uri="{FF2B5EF4-FFF2-40B4-BE49-F238E27FC236}">
                <a16:creationId xmlns:a16="http://schemas.microsoft.com/office/drawing/2014/main" id="{394CA2F8-4A5C-844A-A84A-8E6D08D5885D}"/>
              </a:ext>
            </a:extLst>
          </p:cNvPr>
          <p:cNvSpPr>
            <a:spLocks noChangeShapeType="1"/>
          </p:cNvSpPr>
          <p:nvPr/>
        </p:nvSpPr>
        <p:spPr bwMode="auto">
          <a:xfrm>
            <a:off x="8077200" y="4302125"/>
            <a:ext cx="5334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6992" name="Text Box 196">
            <a:extLst>
              <a:ext uri="{FF2B5EF4-FFF2-40B4-BE49-F238E27FC236}">
                <a16:creationId xmlns:a16="http://schemas.microsoft.com/office/drawing/2014/main" id="{B62B6B16-670E-1345-B597-7D85E0F72260}"/>
              </a:ext>
            </a:extLst>
          </p:cNvPr>
          <p:cNvSpPr txBox="1">
            <a:spLocks noChangeArrowheads="1"/>
          </p:cNvSpPr>
          <p:nvPr/>
        </p:nvSpPr>
        <p:spPr bwMode="auto">
          <a:xfrm>
            <a:off x="0" y="5049838"/>
            <a:ext cx="9271000"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Again, in FFs, the data value only at the rising edge (or falling edge) is critical (see blue dots). Meanwhile, most latches are sensitive to D value changes as long as the clock is high. Typically, the clock input of a FF is depicted by a triangle.</a:t>
            </a:r>
            <a:endParaRPr lang="en-US" altLang="ko-KR">
              <a:ea typeface="굴림" panose="020B0600000101010101" pitchFamily="34" charset="-127"/>
            </a:endParaRPr>
          </a:p>
        </p:txBody>
      </p:sp>
      <p:sp>
        <p:nvSpPr>
          <p:cNvPr id="166993" name="Oval 197">
            <a:extLst>
              <a:ext uri="{FF2B5EF4-FFF2-40B4-BE49-F238E27FC236}">
                <a16:creationId xmlns:a16="http://schemas.microsoft.com/office/drawing/2014/main" id="{82196233-CA19-7F46-A577-EF1001BECCE4}"/>
              </a:ext>
            </a:extLst>
          </p:cNvPr>
          <p:cNvSpPr>
            <a:spLocks noChangeArrowheads="1"/>
          </p:cNvSpPr>
          <p:nvPr/>
        </p:nvSpPr>
        <p:spPr bwMode="auto">
          <a:xfrm>
            <a:off x="3922713" y="1738313"/>
            <a:ext cx="88900" cy="88900"/>
          </a:xfrm>
          <a:prstGeom prst="ellipse">
            <a:avLst/>
          </a:prstGeom>
          <a:solidFill>
            <a:srgbClr val="0000FF"/>
          </a:solidFill>
          <a:ln w="1270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6994" name="Oval 198">
            <a:extLst>
              <a:ext uri="{FF2B5EF4-FFF2-40B4-BE49-F238E27FC236}">
                <a16:creationId xmlns:a16="http://schemas.microsoft.com/office/drawing/2014/main" id="{2F472D52-6EF3-3F46-8A08-8DBAFB7868AC}"/>
              </a:ext>
            </a:extLst>
          </p:cNvPr>
          <p:cNvSpPr>
            <a:spLocks noChangeArrowheads="1"/>
          </p:cNvSpPr>
          <p:nvPr/>
        </p:nvSpPr>
        <p:spPr bwMode="auto">
          <a:xfrm>
            <a:off x="4678363" y="1743075"/>
            <a:ext cx="88900" cy="88900"/>
          </a:xfrm>
          <a:prstGeom prst="ellipse">
            <a:avLst/>
          </a:prstGeom>
          <a:solidFill>
            <a:srgbClr val="0000FF"/>
          </a:solidFill>
          <a:ln w="1270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ko-KR">
              <a:ea typeface="굴림" panose="020B0600000101010101" pitchFamily="34" charset="-127"/>
            </a:endParaRPr>
          </a:p>
        </p:txBody>
      </p:sp>
      <p:sp>
        <p:nvSpPr>
          <p:cNvPr id="166995" name="Oval 199">
            <a:extLst>
              <a:ext uri="{FF2B5EF4-FFF2-40B4-BE49-F238E27FC236}">
                <a16:creationId xmlns:a16="http://schemas.microsoft.com/office/drawing/2014/main" id="{0DA0E57E-A56D-5549-A1AC-1A53113C119E}"/>
              </a:ext>
            </a:extLst>
          </p:cNvPr>
          <p:cNvSpPr>
            <a:spLocks noChangeArrowheads="1"/>
          </p:cNvSpPr>
          <p:nvPr/>
        </p:nvSpPr>
        <p:spPr bwMode="auto">
          <a:xfrm>
            <a:off x="5446713" y="1965325"/>
            <a:ext cx="88900" cy="88900"/>
          </a:xfrm>
          <a:prstGeom prst="ellipse">
            <a:avLst/>
          </a:prstGeom>
          <a:solidFill>
            <a:srgbClr val="0000FF"/>
          </a:solidFill>
          <a:ln w="1270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6996" name="Oval 200">
            <a:extLst>
              <a:ext uri="{FF2B5EF4-FFF2-40B4-BE49-F238E27FC236}">
                <a16:creationId xmlns:a16="http://schemas.microsoft.com/office/drawing/2014/main" id="{F4476CDF-FF88-D74E-ADD0-9375139B332D}"/>
              </a:ext>
            </a:extLst>
          </p:cNvPr>
          <p:cNvSpPr>
            <a:spLocks noChangeArrowheads="1"/>
          </p:cNvSpPr>
          <p:nvPr/>
        </p:nvSpPr>
        <p:spPr bwMode="auto">
          <a:xfrm>
            <a:off x="6208713" y="1965325"/>
            <a:ext cx="88900" cy="88900"/>
          </a:xfrm>
          <a:prstGeom prst="ellipse">
            <a:avLst/>
          </a:prstGeom>
          <a:solidFill>
            <a:srgbClr val="0000FF"/>
          </a:solidFill>
          <a:ln w="1270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6997" name="Oval 201">
            <a:extLst>
              <a:ext uri="{FF2B5EF4-FFF2-40B4-BE49-F238E27FC236}">
                <a16:creationId xmlns:a16="http://schemas.microsoft.com/office/drawing/2014/main" id="{59F39EEA-4622-3C45-B673-27BA5B6958F3}"/>
              </a:ext>
            </a:extLst>
          </p:cNvPr>
          <p:cNvSpPr>
            <a:spLocks noChangeArrowheads="1"/>
          </p:cNvSpPr>
          <p:nvPr/>
        </p:nvSpPr>
        <p:spPr bwMode="auto">
          <a:xfrm>
            <a:off x="6954838" y="1741488"/>
            <a:ext cx="88900" cy="88900"/>
          </a:xfrm>
          <a:prstGeom prst="ellipse">
            <a:avLst/>
          </a:prstGeom>
          <a:solidFill>
            <a:srgbClr val="0000FF"/>
          </a:solidFill>
          <a:ln w="1270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6998" name="Oval 202">
            <a:extLst>
              <a:ext uri="{FF2B5EF4-FFF2-40B4-BE49-F238E27FC236}">
                <a16:creationId xmlns:a16="http://schemas.microsoft.com/office/drawing/2014/main" id="{7B37C6B5-670D-BF40-9011-7E5961D9C18A}"/>
              </a:ext>
            </a:extLst>
          </p:cNvPr>
          <p:cNvSpPr>
            <a:spLocks noChangeArrowheads="1"/>
          </p:cNvSpPr>
          <p:nvPr/>
        </p:nvSpPr>
        <p:spPr bwMode="auto">
          <a:xfrm>
            <a:off x="7729538" y="1976438"/>
            <a:ext cx="88900" cy="88900"/>
          </a:xfrm>
          <a:prstGeom prst="ellipse">
            <a:avLst/>
          </a:prstGeom>
          <a:solidFill>
            <a:srgbClr val="0000FF"/>
          </a:solidFill>
          <a:ln w="12700">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ext Box 205">
            <a:extLst>
              <a:ext uri="{FF2B5EF4-FFF2-40B4-BE49-F238E27FC236}">
                <a16:creationId xmlns:a16="http://schemas.microsoft.com/office/drawing/2014/main" id="{0421D33E-FBA2-414A-928E-C6FE4FEF92DA}"/>
              </a:ext>
            </a:extLst>
          </p:cNvPr>
          <p:cNvSpPr txBox="1">
            <a:spLocks noChangeArrowheads="1"/>
          </p:cNvSpPr>
          <p:nvPr/>
        </p:nvSpPr>
        <p:spPr bwMode="auto">
          <a:xfrm>
            <a:off x="639763" y="5424488"/>
            <a:ext cx="8128000" cy="1323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If the input changes values at clock edge, the D F/F will give unknown value</a:t>
            </a:r>
          </a:p>
          <a:p>
            <a:pPr eaLnBrk="1" hangingPunct="1"/>
            <a:r>
              <a:rPr lang="en-US" altLang="ko-KR" sz="2000">
                <a:solidFill>
                  <a:srgbClr val="009900"/>
                </a:solidFill>
                <a:latin typeface="Times New Roman" panose="02020603050405020304" pitchFamily="18" charset="0"/>
                <a:ea typeface="굴림" panose="020B0600000101010101" pitchFamily="34" charset="-127"/>
              </a:rPr>
              <a:t>Solution? Stable input at clock edge!</a:t>
            </a:r>
          </a:p>
          <a:p>
            <a:pPr eaLnBrk="1" hangingPunct="1"/>
            <a:r>
              <a:rPr lang="en-US" altLang="ko-KR" sz="2000">
                <a:solidFill>
                  <a:srgbClr val="009900"/>
                </a:solidFill>
                <a:latin typeface="Times New Roman" panose="02020603050405020304" pitchFamily="18" charset="0"/>
                <a:ea typeface="굴림" panose="020B0600000101010101" pitchFamily="34" charset="-127"/>
              </a:rPr>
              <a:t>Thus, we have a timing constraint that the input needs to be stable at clock edge.</a:t>
            </a:r>
          </a:p>
        </p:txBody>
      </p:sp>
      <p:sp>
        <p:nvSpPr>
          <p:cNvPr id="168963" name="슬라이드 번호 개체 틀 5">
            <a:extLst>
              <a:ext uri="{FF2B5EF4-FFF2-40B4-BE49-F238E27FC236}">
                <a16:creationId xmlns:a16="http://schemas.microsoft.com/office/drawing/2014/main" id="{0541CBF1-471D-6C48-B82A-E7A6F4A251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A9021B46-5789-0A40-ADCE-16749492AEF9}" type="slidenum">
              <a:rPr lang="en-US" altLang="en-US" sz="1200" smtClean="0">
                <a:latin typeface="Garamond" panose="02020404030301010803" pitchFamily="18" charset="0"/>
              </a:rPr>
              <a:pPr>
                <a:spcBef>
                  <a:spcPct val="0"/>
                </a:spcBef>
                <a:buClrTx/>
                <a:buSzTx/>
                <a:buFontTx/>
                <a:buNone/>
              </a:pPr>
              <a:t>21</a:t>
            </a:fld>
            <a:endParaRPr lang="en-US" altLang="en-US" sz="1200">
              <a:latin typeface="Garamond" panose="02020404030301010803" pitchFamily="18" charset="0"/>
            </a:endParaRPr>
          </a:p>
        </p:txBody>
      </p:sp>
      <p:sp>
        <p:nvSpPr>
          <p:cNvPr id="168964" name="Rectangle 110">
            <a:extLst>
              <a:ext uri="{FF2B5EF4-FFF2-40B4-BE49-F238E27FC236}">
                <a16:creationId xmlns:a16="http://schemas.microsoft.com/office/drawing/2014/main" id="{74062EF6-9EC8-6745-A618-998702551D59}"/>
              </a:ext>
            </a:extLst>
          </p:cNvPr>
          <p:cNvSpPr>
            <a:spLocks noChangeArrowheads="1"/>
          </p:cNvSpPr>
          <p:nvPr/>
        </p:nvSpPr>
        <p:spPr bwMode="auto">
          <a:xfrm>
            <a:off x="6388100" y="4745038"/>
            <a:ext cx="13462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2100"/>
              </a:lnSpc>
            </a:pPr>
            <a:r>
              <a:rPr lang="en-US" altLang="ko-KR" sz="1600">
                <a:solidFill>
                  <a:srgbClr val="0000FF"/>
                </a:solidFill>
                <a:latin typeface="Tahoma" panose="020B0604030504040204" pitchFamily="34" charset="0"/>
                <a:ea typeface="굴림" panose="020B0600000101010101" pitchFamily="34" charset="-127"/>
              </a:rPr>
              <a:t>10 gates</a:t>
            </a:r>
          </a:p>
        </p:txBody>
      </p:sp>
      <p:sp>
        <p:nvSpPr>
          <p:cNvPr id="168965" name="Rectangle 111">
            <a:extLst>
              <a:ext uri="{FF2B5EF4-FFF2-40B4-BE49-F238E27FC236}">
                <a16:creationId xmlns:a16="http://schemas.microsoft.com/office/drawing/2014/main" id="{C28CE6C5-CD36-E547-B4B6-43E7CFD85203}"/>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Timing Problem</a:t>
            </a:r>
          </a:p>
        </p:txBody>
      </p:sp>
      <p:sp>
        <p:nvSpPr>
          <p:cNvPr id="168966" name="Rectangle 112">
            <a:extLst>
              <a:ext uri="{FF2B5EF4-FFF2-40B4-BE49-F238E27FC236}">
                <a16:creationId xmlns:a16="http://schemas.microsoft.com/office/drawing/2014/main" id="{E9390532-8857-F745-B1F5-C1EE0F64EC35}"/>
              </a:ext>
            </a:extLst>
          </p:cNvPr>
          <p:cNvSpPr>
            <a:spLocks noGrp="1" noChangeArrowheads="1"/>
          </p:cNvSpPr>
          <p:nvPr>
            <p:ph type="body" idx="1"/>
          </p:nvPr>
        </p:nvSpPr>
        <p:spPr>
          <a:xfrm>
            <a:off x="358775" y="849313"/>
            <a:ext cx="8523288" cy="4514850"/>
          </a:xfrm>
        </p:spPr>
        <p:txBody>
          <a:bodyPr/>
          <a:lstStyle/>
          <a:p>
            <a:pPr eaLnBrk="1" hangingPunct="1"/>
            <a:r>
              <a:rPr lang="en-US" altLang="ko-KR" b="1">
                <a:ea typeface="굴림" panose="020B0600000101010101" pitchFamily="34" charset="-127"/>
              </a:rPr>
              <a:t>What if input changes at clock edge?</a:t>
            </a:r>
          </a:p>
          <a:p>
            <a:pPr marL="750888" lvl="1" indent="-288925" eaLnBrk="1" hangingPunct="1"/>
            <a:r>
              <a:rPr lang="en-US" altLang="ko-KR">
                <a:ea typeface="굴림" panose="020B0600000101010101" pitchFamily="34" charset="-127"/>
              </a:rPr>
              <a:t>The first latch may not be able to keep the previous or new value  </a:t>
            </a:r>
          </a:p>
          <a:p>
            <a:pPr marL="750888" lvl="1" indent="-288925" eaLnBrk="1" hangingPunct="1"/>
            <a:r>
              <a:rPr lang="en-US" altLang="ko-KR">
                <a:ea typeface="굴림" panose="020B0600000101010101" pitchFamily="34" charset="-127"/>
              </a:rPr>
              <a:t>We cannot tell what value the second latch catches</a:t>
            </a:r>
          </a:p>
          <a:p>
            <a:pPr marL="750888" lvl="1" indent="-288925" eaLnBrk="1" hangingPunct="1"/>
            <a:r>
              <a:rPr lang="en-US" altLang="ko-KR">
                <a:ea typeface="굴림" panose="020B0600000101010101" pitchFamily="34" charset="-127"/>
              </a:rPr>
              <a:t>Finally, the D F/F output will be unknown (X)</a:t>
            </a:r>
          </a:p>
          <a:p>
            <a:pPr marL="750888" lvl="1" indent="-288925" eaLnBrk="1" hangingPunct="1"/>
            <a:r>
              <a:rPr lang="en-US" altLang="ko-KR">
                <a:ea typeface="굴림" panose="020B0600000101010101" pitchFamily="34" charset="-127"/>
              </a:rPr>
              <a:t>How can we resolve this timing problem? </a:t>
            </a:r>
          </a:p>
          <a:p>
            <a:pPr marL="750888" lvl="1" indent="-288925" eaLnBrk="1" hangingPunct="1"/>
            <a:r>
              <a:rPr lang="en-US" altLang="ko-KR">
                <a:ea typeface="굴림" panose="020B0600000101010101" pitchFamily="34" charset="-127"/>
                <a:sym typeface="Wingdings" pitchFamily="2" charset="2"/>
              </a:rPr>
              <a:t> Stable input at clock edge</a:t>
            </a:r>
            <a:endParaRPr lang="en-US" altLang="ko-KR">
              <a:ea typeface="굴림" panose="020B0600000101010101" pitchFamily="34" charset="-127"/>
            </a:endParaRPr>
          </a:p>
        </p:txBody>
      </p:sp>
      <p:grpSp>
        <p:nvGrpSpPr>
          <p:cNvPr id="168967" name="Group 204">
            <a:extLst>
              <a:ext uri="{FF2B5EF4-FFF2-40B4-BE49-F238E27FC236}">
                <a16:creationId xmlns:a16="http://schemas.microsoft.com/office/drawing/2014/main" id="{0BC1F29D-E063-E147-AD64-9E2323CD3796}"/>
              </a:ext>
            </a:extLst>
          </p:cNvPr>
          <p:cNvGrpSpPr>
            <a:grpSpLocks/>
          </p:cNvGrpSpPr>
          <p:nvPr/>
        </p:nvGrpSpPr>
        <p:grpSpPr bwMode="auto">
          <a:xfrm>
            <a:off x="361950" y="3032125"/>
            <a:ext cx="8761413" cy="2073275"/>
            <a:chOff x="228" y="2444"/>
            <a:chExt cx="5519" cy="1306"/>
          </a:xfrm>
        </p:grpSpPr>
        <p:sp>
          <p:nvSpPr>
            <p:cNvPr id="168973" name="Rectangle 9">
              <a:extLst>
                <a:ext uri="{FF2B5EF4-FFF2-40B4-BE49-F238E27FC236}">
                  <a16:creationId xmlns:a16="http://schemas.microsoft.com/office/drawing/2014/main" id="{E3A1104E-A2E0-4649-9711-45362304FC2B}"/>
                </a:ext>
              </a:extLst>
            </p:cNvPr>
            <p:cNvSpPr>
              <a:spLocks noChangeArrowheads="1"/>
            </p:cNvSpPr>
            <p:nvPr/>
          </p:nvSpPr>
          <p:spPr bwMode="auto">
            <a:xfrm>
              <a:off x="228" y="3123"/>
              <a:ext cx="35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168974" name="Rectangle 10">
              <a:extLst>
                <a:ext uri="{FF2B5EF4-FFF2-40B4-BE49-F238E27FC236}">
                  <a16:creationId xmlns:a16="http://schemas.microsoft.com/office/drawing/2014/main" id="{672C13DD-E164-C644-9C7F-A76FDE7597B1}"/>
                </a:ext>
              </a:extLst>
            </p:cNvPr>
            <p:cNvSpPr>
              <a:spLocks noChangeArrowheads="1"/>
            </p:cNvSpPr>
            <p:nvPr/>
          </p:nvSpPr>
          <p:spPr bwMode="auto">
            <a:xfrm>
              <a:off x="5331" y="3109"/>
              <a:ext cx="38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68975" name="Rectangle 11">
              <a:extLst>
                <a:ext uri="{FF2B5EF4-FFF2-40B4-BE49-F238E27FC236}">
                  <a16:creationId xmlns:a16="http://schemas.microsoft.com/office/drawing/2014/main" id="{A39C8F51-5627-0E4B-A5F4-3BD95795BAF7}"/>
                </a:ext>
              </a:extLst>
            </p:cNvPr>
            <p:cNvSpPr>
              <a:spLocks noChangeArrowheads="1"/>
            </p:cNvSpPr>
            <p:nvPr/>
          </p:nvSpPr>
          <p:spPr bwMode="auto">
            <a:xfrm>
              <a:off x="5331" y="2741"/>
              <a:ext cx="4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grpSp>
          <p:nvGrpSpPr>
            <p:cNvPr id="168976" name="Group 105">
              <a:extLst>
                <a:ext uri="{FF2B5EF4-FFF2-40B4-BE49-F238E27FC236}">
                  <a16:creationId xmlns:a16="http://schemas.microsoft.com/office/drawing/2014/main" id="{9E842EBB-E6A8-5540-8475-0EBC3EAAA240}"/>
                </a:ext>
              </a:extLst>
            </p:cNvPr>
            <p:cNvGrpSpPr>
              <a:grpSpLocks/>
            </p:cNvGrpSpPr>
            <p:nvPr/>
          </p:nvGrpSpPr>
          <p:grpSpPr bwMode="auto">
            <a:xfrm>
              <a:off x="761" y="2728"/>
              <a:ext cx="616" cy="296"/>
              <a:chOff x="1020" y="2412"/>
              <a:chExt cx="616" cy="296"/>
            </a:xfrm>
          </p:grpSpPr>
          <p:sp>
            <p:nvSpPr>
              <p:cNvPr id="169067" name="Line 99">
                <a:extLst>
                  <a:ext uri="{FF2B5EF4-FFF2-40B4-BE49-F238E27FC236}">
                    <a16:creationId xmlns:a16="http://schemas.microsoft.com/office/drawing/2014/main" id="{82D9A9E5-F2AE-2648-A800-088AAA81ADD2}"/>
                  </a:ext>
                </a:extLst>
              </p:cNvPr>
              <p:cNvSpPr>
                <a:spLocks noChangeShapeType="1"/>
              </p:cNvSpPr>
              <p:nvPr/>
            </p:nvSpPr>
            <p:spPr bwMode="auto">
              <a:xfrm>
                <a:off x="1180" y="2412"/>
                <a:ext cx="224"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68" name="Line 100">
                <a:extLst>
                  <a:ext uri="{FF2B5EF4-FFF2-40B4-BE49-F238E27FC236}">
                    <a16:creationId xmlns:a16="http://schemas.microsoft.com/office/drawing/2014/main" id="{4A8D509D-831A-9846-A773-5C1332779C01}"/>
                  </a:ext>
                </a:extLst>
              </p:cNvPr>
              <p:cNvSpPr>
                <a:spLocks noChangeShapeType="1"/>
              </p:cNvSpPr>
              <p:nvPr/>
            </p:nvSpPr>
            <p:spPr bwMode="auto">
              <a:xfrm flipV="1">
                <a:off x="1180" y="2548"/>
                <a:ext cx="224" cy="1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69" name="Line 101">
                <a:extLst>
                  <a:ext uri="{FF2B5EF4-FFF2-40B4-BE49-F238E27FC236}">
                    <a16:creationId xmlns:a16="http://schemas.microsoft.com/office/drawing/2014/main" id="{52496B1E-28F4-E144-8E0D-0D21A929FC50}"/>
                  </a:ext>
                </a:extLst>
              </p:cNvPr>
              <p:cNvSpPr>
                <a:spLocks noChangeShapeType="1"/>
              </p:cNvSpPr>
              <p:nvPr/>
            </p:nvSpPr>
            <p:spPr bwMode="auto">
              <a:xfrm>
                <a:off x="1176" y="2412"/>
                <a:ext cx="0" cy="2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70" name="Oval 102">
                <a:extLst>
                  <a:ext uri="{FF2B5EF4-FFF2-40B4-BE49-F238E27FC236}">
                    <a16:creationId xmlns:a16="http://schemas.microsoft.com/office/drawing/2014/main" id="{396413AF-356B-D04D-B7EC-C7E7E6598FB4}"/>
                  </a:ext>
                </a:extLst>
              </p:cNvPr>
              <p:cNvSpPr>
                <a:spLocks noChangeArrowheads="1"/>
              </p:cNvSpPr>
              <p:nvPr/>
            </p:nvSpPr>
            <p:spPr bwMode="auto">
              <a:xfrm>
                <a:off x="1412" y="2524"/>
                <a:ext cx="64" cy="6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9071" name="Line 103">
                <a:extLst>
                  <a:ext uri="{FF2B5EF4-FFF2-40B4-BE49-F238E27FC236}">
                    <a16:creationId xmlns:a16="http://schemas.microsoft.com/office/drawing/2014/main" id="{AB0B45EB-B211-F947-82E1-53A684218236}"/>
                  </a:ext>
                </a:extLst>
              </p:cNvPr>
              <p:cNvSpPr>
                <a:spLocks noChangeShapeType="1"/>
              </p:cNvSpPr>
              <p:nvPr/>
            </p:nvSpPr>
            <p:spPr bwMode="auto">
              <a:xfrm>
                <a:off x="1492" y="2552"/>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72" name="Line 104">
                <a:extLst>
                  <a:ext uri="{FF2B5EF4-FFF2-40B4-BE49-F238E27FC236}">
                    <a16:creationId xmlns:a16="http://schemas.microsoft.com/office/drawing/2014/main" id="{ECEF996A-AD63-5D4B-8924-B500892B35A8}"/>
                  </a:ext>
                </a:extLst>
              </p:cNvPr>
              <p:cNvSpPr>
                <a:spLocks noChangeShapeType="1"/>
              </p:cNvSpPr>
              <p:nvPr/>
            </p:nvSpPr>
            <p:spPr bwMode="auto">
              <a:xfrm>
                <a:off x="1020" y="2552"/>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68977" name="Line 106">
              <a:extLst>
                <a:ext uri="{FF2B5EF4-FFF2-40B4-BE49-F238E27FC236}">
                  <a16:creationId xmlns:a16="http://schemas.microsoft.com/office/drawing/2014/main" id="{81DC5755-0507-BA4E-ACEA-9182CB41AAD4}"/>
                </a:ext>
              </a:extLst>
            </p:cNvPr>
            <p:cNvSpPr>
              <a:spLocks noChangeShapeType="1"/>
            </p:cNvSpPr>
            <p:nvPr/>
          </p:nvSpPr>
          <p:spPr bwMode="auto">
            <a:xfrm flipH="1">
              <a:off x="609" y="3236"/>
              <a:ext cx="7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8978" name="Line 107">
              <a:extLst>
                <a:ext uri="{FF2B5EF4-FFF2-40B4-BE49-F238E27FC236}">
                  <a16:creationId xmlns:a16="http://schemas.microsoft.com/office/drawing/2014/main" id="{E8106CB9-C05D-A542-8945-65E16BB22B2E}"/>
                </a:ext>
              </a:extLst>
            </p:cNvPr>
            <p:cNvSpPr>
              <a:spLocks noChangeShapeType="1"/>
            </p:cNvSpPr>
            <p:nvPr/>
          </p:nvSpPr>
          <p:spPr bwMode="auto">
            <a:xfrm>
              <a:off x="749" y="2872"/>
              <a:ext cx="0" cy="3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8979" name="Oval 108">
              <a:extLst>
                <a:ext uri="{FF2B5EF4-FFF2-40B4-BE49-F238E27FC236}">
                  <a16:creationId xmlns:a16="http://schemas.microsoft.com/office/drawing/2014/main" id="{C2662CB3-0C71-6C44-8524-782B0DDE8A9B}"/>
                </a:ext>
              </a:extLst>
            </p:cNvPr>
            <p:cNvSpPr>
              <a:spLocks noChangeArrowheads="1"/>
            </p:cNvSpPr>
            <p:nvPr/>
          </p:nvSpPr>
          <p:spPr bwMode="auto">
            <a:xfrm>
              <a:off x="737" y="3224"/>
              <a:ext cx="32" cy="32"/>
            </a:xfrm>
            <a:prstGeom prst="ellipse">
              <a:avLst/>
            </a:prstGeom>
            <a:solidFill>
              <a:srgbClr val="000000"/>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8980" name="Rectangle 114">
              <a:extLst>
                <a:ext uri="{FF2B5EF4-FFF2-40B4-BE49-F238E27FC236}">
                  <a16:creationId xmlns:a16="http://schemas.microsoft.com/office/drawing/2014/main" id="{33A87369-999E-AB44-B38D-84DB3A429826}"/>
                </a:ext>
              </a:extLst>
            </p:cNvPr>
            <p:cNvSpPr>
              <a:spLocks noChangeArrowheads="1"/>
            </p:cNvSpPr>
            <p:nvPr/>
          </p:nvSpPr>
          <p:spPr bwMode="auto">
            <a:xfrm>
              <a:off x="1627" y="2446"/>
              <a:ext cx="115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b="1">
                  <a:solidFill>
                    <a:srgbClr val="FF0000"/>
                  </a:solidFill>
                  <a:latin typeface="Tahoma" panose="020B0604030504040204" pitchFamily="34" charset="0"/>
                  <a:ea typeface="굴림" panose="020B0600000101010101" pitchFamily="34" charset="-127"/>
                </a:rPr>
                <a:t>master</a:t>
              </a:r>
              <a:r>
                <a:rPr lang="en-US" altLang="ko-KR" sz="1600">
                  <a:solidFill>
                    <a:srgbClr val="FF0000"/>
                  </a:solidFill>
                  <a:latin typeface="Tahoma" panose="020B0604030504040204" pitchFamily="34" charset="0"/>
                  <a:ea typeface="굴림" panose="020B0600000101010101" pitchFamily="34" charset="-127"/>
                </a:rPr>
                <a:t> stage</a:t>
              </a:r>
            </a:p>
          </p:txBody>
        </p:sp>
        <p:sp>
          <p:nvSpPr>
            <p:cNvPr id="168981" name="Rectangle 115">
              <a:extLst>
                <a:ext uri="{FF2B5EF4-FFF2-40B4-BE49-F238E27FC236}">
                  <a16:creationId xmlns:a16="http://schemas.microsoft.com/office/drawing/2014/main" id="{F602103D-844D-8F4E-ADCC-660561B3E3A4}"/>
                </a:ext>
              </a:extLst>
            </p:cNvPr>
            <p:cNvSpPr>
              <a:spLocks noChangeArrowheads="1"/>
            </p:cNvSpPr>
            <p:nvPr/>
          </p:nvSpPr>
          <p:spPr bwMode="auto">
            <a:xfrm>
              <a:off x="3897" y="2444"/>
              <a:ext cx="104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FF0000"/>
                  </a:solidFill>
                  <a:latin typeface="Tahoma" panose="020B0604030504040204" pitchFamily="34" charset="0"/>
                  <a:ea typeface="굴림" panose="020B0600000101010101" pitchFamily="34" charset="-127"/>
                </a:rPr>
                <a:t>slave stage</a:t>
              </a:r>
            </a:p>
          </p:txBody>
        </p:sp>
        <p:grpSp>
          <p:nvGrpSpPr>
            <p:cNvPr id="168982" name="Group 116">
              <a:extLst>
                <a:ext uri="{FF2B5EF4-FFF2-40B4-BE49-F238E27FC236}">
                  <a16:creationId xmlns:a16="http://schemas.microsoft.com/office/drawing/2014/main" id="{F09F1656-A488-854D-8F4F-2CE28338F404}"/>
                </a:ext>
              </a:extLst>
            </p:cNvPr>
            <p:cNvGrpSpPr>
              <a:grpSpLocks/>
            </p:cNvGrpSpPr>
            <p:nvPr/>
          </p:nvGrpSpPr>
          <p:grpSpPr bwMode="auto">
            <a:xfrm>
              <a:off x="1863" y="3454"/>
              <a:ext cx="616" cy="296"/>
              <a:chOff x="1732" y="3524"/>
              <a:chExt cx="616" cy="296"/>
            </a:xfrm>
          </p:grpSpPr>
          <p:sp>
            <p:nvSpPr>
              <p:cNvPr id="169061" name="Line 117">
                <a:extLst>
                  <a:ext uri="{FF2B5EF4-FFF2-40B4-BE49-F238E27FC236}">
                    <a16:creationId xmlns:a16="http://schemas.microsoft.com/office/drawing/2014/main" id="{942DD560-BF9D-BD44-9300-7CE7505C7597}"/>
                  </a:ext>
                </a:extLst>
              </p:cNvPr>
              <p:cNvSpPr>
                <a:spLocks noChangeShapeType="1"/>
              </p:cNvSpPr>
              <p:nvPr/>
            </p:nvSpPr>
            <p:spPr bwMode="auto">
              <a:xfrm>
                <a:off x="1892" y="3524"/>
                <a:ext cx="224"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62" name="Line 118">
                <a:extLst>
                  <a:ext uri="{FF2B5EF4-FFF2-40B4-BE49-F238E27FC236}">
                    <a16:creationId xmlns:a16="http://schemas.microsoft.com/office/drawing/2014/main" id="{C6BDB332-5254-BF45-9C1A-CB191241AC40}"/>
                  </a:ext>
                </a:extLst>
              </p:cNvPr>
              <p:cNvSpPr>
                <a:spLocks noChangeShapeType="1"/>
              </p:cNvSpPr>
              <p:nvPr/>
            </p:nvSpPr>
            <p:spPr bwMode="auto">
              <a:xfrm flipV="1">
                <a:off x="1892" y="3660"/>
                <a:ext cx="224" cy="1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63" name="Line 119">
                <a:extLst>
                  <a:ext uri="{FF2B5EF4-FFF2-40B4-BE49-F238E27FC236}">
                    <a16:creationId xmlns:a16="http://schemas.microsoft.com/office/drawing/2014/main" id="{2AF267C5-75A5-0144-BB1E-04A831FEB7B0}"/>
                  </a:ext>
                </a:extLst>
              </p:cNvPr>
              <p:cNvSpPr>
                <a:spLocks noChangeShapeType="1"/>
              </p:cNvSpPr>
              <p:nvPr/>
            </p:nvSpPr>
            <p:spPr bwMode="auto">
              <a:xfrm>
                <a:off x="1888" y="3524"/>
                <a:ext cx="0" cy="2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64" name="Oval 120">
                <a:extLst>
                  <a:ext uri="{FF2B5EF4-FFF2-40B4-BE49-F238E27FC236}">
                    <a16:creationId xmlns:a16="http://schemas.microsoft.com/office/drawing/2014/main" id="{986C7856-E746-8C45-9007-8163341A7812}"/>
                  </a:ext>
                </a:extLst>
              </p:cNvPr>
              <p:cNvSpPr>
                <a:spLocks noChangeArrowheads="1"/>
              </p:cNvSpPr>
              <p:nvPr/>
            </p:nvSpPr>
            <p:spPr bwMode="auto">
              <a:xfrm>
                <a:off x="2124" y="3636"/>
                <a:ext cx="64" cy="64"/>
              </a:xfrm>
              <a:prstGeom prst="ellipse">
                <a:avLst/>
              </a:prstGeom>
              <a:solidFill>
                <a:srgbClr val="FFFFFF"/>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9065" name="Line 121">
                <a:extLst>
                  <a:ext uri="{FF2B5EF4-FFF2-40B4-BE49-F238E27FC236}">
                    <a16:creationId xmlns:a16="http://schemas.microsoft.com/office/drawing/2014/main" id="{7A0705D9-8CAE-1940-AA75-FFF43AA5D784}"/>
                  </a:ext>
                </a:extLst>
              </p:cNvPr>
              <p:cNvSpPr>
                <a:spLocks noChangeShapeType="1"/>
              </p:cNvSpPr>
              <p:nvPr/>
            </p:nvSpPr>
            <p:spPr bwMode="auto">
              <a:xfrm>
                <a:off x="2204" y="3664"/>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66" name="Line 122">
                <a:extLst>
                  <a:ext uri="{FF2B5EF4-FFF2-40B4-BE49-F238E27FC236}">
                    <a16:creationId xmlns:a16="http://schemas.microsoft.com/office/drawing/2014/main" id="{CB71EFDB-3998-F64D-BB3F-E194319F47FE}"/>
                  </a:ext>
                </a:extLst>
              </p:cNvPr>
              <p:cNvSpPr>
                <a:spLocks noChangeShapeType="1"/>
              </p:cNvSpPr>
              <p:nvPr/>
            </p:nvSpPr>
            <p:spPr bwMode="auto">
              <a:xfrm>
                <a:off x="1732" y="366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68983" name="Rectangle 123">
              <a:extLst>
                <a:ext uri="{FF2B5EF4-FFF2-40B4-BE49-F238E27FC236}">
                  <a16:creationId xmlns:a16="http://schemas.microsoft.com/office/drawing/2014/main" id="{41A6DE65-A517-DD4E-A7C6-88A7D74D39DD}"/>
                </a:ext>
              </a:extLst>
            </p:cNvPr>
            <p:cNvSpPr>
              <a:spLocks noChangeArrowheads="1"/>
            </p:cNvSpPr>
            <p:nvPr/>
          </p:nvSpPr>
          <p:spPr bwMode="auto">
            <a:xfrm>
              <a:off x="3027" y="3236"/>
              <a:ext cx="36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P</a:t>
              </a:r>
            </a:p>
          </p:txBody>
        </p:sp>
        <p:sp>
          <p:nvSpPr>
            <p:cNvPr id="168984" name="Rectangle 124">
              <a:extLst>
                <a:ext uri="{FF2B5EF4-FFF2-40B4-BE49-F238E27FC236}">
                  <a16:creationId xmlns:a16="http://schemas.microsoft.com/office/drawing/2014/main" id="{0E048B46-7A87-F243-915D-601290859D1E}"/>
                </a:ext>
              </a:extLst>
            </p:cNvPr>
            <p:cNvSpPr>
              <a:spLocks noChangeArrowheads="1"/>
            </p:cNvSpPr>
            <p:nvPr/>
          </p:nvSpPr>
          <p:spPr bwMode="auto">
            <a:xfrm>
              <a:off x="3027" y="2676"/>
              <a:ext cx="416"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P’</a:t>
              </a:r>
            </a:p>
          </p:txBody>
        </p:sp>
        <p:sp>
          <p:nvSpPr>
            <p:cNvPr id="168985" name="Rectangle 125">
              <a:extLst>
                <a:ext uri="{FF2B5EF4-FFF2-40B4-BE49-F238E27FC236}">
                  <a16:creationId xmlns:a16="http://schemas.microsoft.com/office/drawing/2014/main" id="{9FBF1EC4-C3BF-6547-AB56-E4C406617615}"/>
                </a:ext>
              </a:extLst>
            </p:cNvPr>
            <p:cNvSpPr>
              <a:spLocks noChangeArrowheads="1"/>
            </p:cNvSpPr>
            <p:nvPr/>
          </p:nvSpPr>
          <p:spPr bwMode="auto">
            <a:xfrm>
              <a:off x="289" y="3474"/>
              <a:ext cx="60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200"/>
                </a:lnSpc>
              </a:pPr>
              <a:r>
                <a:rPr lang="en-US" altLang="ko-KR" sz="1600">
                  <a:solidFill>
                    <a:srgbClr val="000000"/>
                  </a:solidFill>
                  <a:latin typeface="Tahoma" panose="020B0604030504040204" pitchFamily="34" charset="0"/>
                  <a:ea typeface="굴림" panose="020B0600000101010101" pitchFamily="34" charset="-127"/>
                </a:rPr>
                <a:t>CLK</a:t>
              </a:r>
            </a:p>
          </p:txBody>
        </p:sp>
        <p:grpSp>
          <p:nvGrpSpPr>
            <p:cNvPr id="168986" name="Group 126">
              <a:extLst>
                <a:ext uri="{FF2B5EF4-FFF2-40B4-BE49-F238E27FC236}">
                  <a16:creationId xmlns:a16="http://schemas.microsoft.com/office/drawing/2014/main" id="{B855736C-7501-C04F-884D-F746181F6E03}"/>
                </a:ext>
              </a:extLst>
            </p:cNvPr>
            <p:cNvGrpSpPr>
              <a:grpSpLocks/>
            </p:cNvGrpSpPr>
            <p:nvPr/>
          </p:nvGrpSpPr>
          <p:grpSpPr bwMode="auto">
            <a:xfrm>
              <a:off x="1345" y="2686"/>
              <a:ext cx="1760" cy="896"/>
              <a:chOff x="1440" y="2736"/>
              <a:chExt cx="1760" cy="896"/>
            </a:xfrm>
          </p:grpSpPr>
          <p:sp>
            <p:nvSpPr>
              <p:cNvPr id="169026" name="Line 127">
                <a:extLst>
                  <a:ext uri="{FF2B5EF4-FFF2-40B4-BE49-F238E27FC236}">
                    <a16:creationId xmlns:a16="http://schemas.microsoft.com/office/drawing/2014/main" id="{07108E5D-F376-AD48-8F64-BD5FAA30E41F}"/>
                  </a:ext>
                </a:extLst>
              </p:cNvPr>
              <p:cNvSpPr>
                <a:spLocks noChangeShapeType="1"/>
              </p:cNvSpPr>
              <p:nvPr/>
            </p:nvSpPr>
            <p:spPr bwMode="auto">
              <a:xfrm>
                <a:off x="1728" y="3140"/>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27" name="Line 128">
                <a:extLst>
                  <a:ext uri="{FF2B5EF4-FFF2-40B4-BE49-F238E27FC236}">
                    <a16:creationId xmlns:a16="http://schemas.microsoft.com/office/drawing/2014/main" id="{55543A39-0F17-234D-B5DB-05FC8B969FED}"/>
                  </a:ext>
                </a:extLst>
              </p:cNvPr>
              <p:cNvSpPr>
                <a:spLocks noChangeShapeType="1"/>
              </p:cNvSpPr>
              <p:nvPr/>
            </p:nvSpPr>
            <p:spPr bwMode="auto">
              <a:xfrm>
                <a:off x="1728" y="3436"/>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28" name="Line 129">
                <a:extLst>
                  <a:ext uri="{FF2B5EF4-FFF2-40B4-BE49-F238E27FC236}">
                    <a16:creationId xmlns:a16="http://schemas.microsoft.com/office/drawing/2014/main" id="{DBF57DD7-DA7F-114F-B230-73979DCB58F0}"/>
                  </a:ext>
                </a:extLst>
              </p:cNvPr>
              <p:cNvSpPr>
                <a:spLocks noChangeShapeType="1"/>
              </p:cNvSpPr>
              <p:nvPr/>
            </p:nvSpPr>
            <p:spPr bwMode="auto">
              <a:xfrm flipV="1">
                <a:off x="1724" y="3136"/>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29" name="Arc 130">
                <a:extLst>
                  <a:ext uri="{FF2B5EF4-FFF2-40B4-BE49-F238E27FC236}">
                    <a16:creationId xmlns:a16="http://schemas.microsoft.com/office/drawing/2014/main" id="{41237AB4-17EB-6F4E-B3B2-420FB2D3AA3E}"/>
                  </a:ext>
                </a:extLst>
              </p:cNvPr>
              <p:cNvSpPr>
                <a:spLocks/>
              </p:cNvSpPr>
              <p:nvPr/>
            </p:nvSpPr>
            <p:spPr bwMode="auto">
              <a:xfrm>
                <a:off x="2016" y="3149"/>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69030" name="Arc 131">
                <a:extLst>
                  <a:ext uri="{FF2B5EF4-FFF2-40B4-BE49-F238E27FC236}">
                    <a16:creationId xmlns:a16="http://schemas.microsoft.com/office/drawing/2014/main" id="{943F0F2D-D993-D546-9B49-3B9CDA70FCF3}"/>
                  </a:ext>
                </a:extLst>
              </p:cNvPr>
              <p:cNvSpPr>
                <a:spLocks/>
              </p:cNvSpPr>
              <p:nvPr/>
            </p:nvSpPr>
            <p:spPr bwMode="auto">
              <a:xfrm>
                <a:off x="2016" y="3145"/>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9031" name="Arc 132">
                <a:extLst>
                  <a:ext uri="{FF2B5EF4-FFF2-40B4-BE49-F238E27FC236}">
                    <a16:creationId xmlns:a16="http://schemas.microsoft.com/office/drawing/2014/main" id="{48664837-7B33-974F-984C-49BE353BB95B}"/>
                  </a:ext>
                </a:extLst>
              </p:cNvPr>
              <p:cNvSpPr>
                <a:spLocks/>
              </p:cNvSpPr>
              <p:nvPr/>
            </p:nvSpPr>
            <p:spPr bwMode="auto">
              <a:xfrm>
                <a:off x="2016" y="3284"/>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69032" name="Arc 133">
                <a:extLst>
                  <a:ext uri="{FF2B5EF4-FFF2-40B4-BE49-F238E27FC236}">
                    <a16:creationId xmlns:a16="http://schemas.microsoft.com/office/drawing/2014/main" id="{88E6A557-A863-BA44-905A-851D673478F4}"/>
                  </a:ext>
                </a:extLst>
              </p:cNvPr>
              <p:cNvSpPr>
                <a:spLocks/>
              </p:cNvSpPr>
              <p:nvPr/>
            </p:nvSpPr>
            <p:spPr bwMode="auto">
              <a:xfrm>
                <a:off x="2016" y="3284"/>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9033" name="Rectangle 134">
                <a:extLst>
                  <a:ext uri="{FF2B5EF4-FFF2-40B4-BE49-F238E27FC236}">
                    <a16:creationId xmlns:a16="http://schemas.microsoft.com/office/drawing/2014/main" id="{97596EAC-D15D-5C47-AA19-F095BDC062BD}"/>
                  </a:ext>
                </a:extLst>
              </p:cNvPr>
              <p:cNvSpPr>
                <a:spLocks noChangeArrowheads="1"/>
              </p:cNvSpPr>
              <p:nvPr/>
            </p:nvSpPr>
            <p:spPr bwMode="auto">
              <a:xfrm>
                <a:off x="2344" y="2736"/>
                <a:ext cx="744" cy="736"/>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9034" name="Rectangle 135">
                <a:extLst>
                  <a:ext uri="{FF2B5EF4-FFF2-40B4-BE49-F238E27FC236}">
                    <a16:creationId xmlns:a16="http://schemas.microsoft.com/office/drawing/2014/main" id="{B4100345-B479-1F4A-9386-7C6E44D3BB6A}"/>
                  </a:ext>
                </a:extLst>
              </p:cNvPr>
              <p:cNvSpPr>
                <a:spLocks noChangeArrowheads="1"/>
              </p:cNvSpPr>
              <p:nvPr/>
            </p:nvSpPr>
            <p:spPr bwMode="auto">
              <a:xfrm>
                <a:off x="2408" y="2820"/>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69035" name="Rectangle 136">
                <a:extLst>
                  <a:ext uri="{FF2B5EF4-FFF2-40B4-BE49-F238E27FC236}">
                    <a16:creationId xmlns:a16="http://schemas.microsoft.com/office/drawing/2014/main" id="{6AA120E6-5442-E145-ACE6-16F04FFA95B0}"/>
                  </a:ext>
                </a:extLst>
              </p:cNvPr>
              <p:cNvSpPr>
                <a:spLocks noChangeArrowheads="1"/>
              </p:cNvSpPr>
              <p:nvPr/>
            </p:nvSpPr>
            <p:spPr bwMode="auto">
              <a:xfrm>
                <a:off x="2408" y="3188"/>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69036" name="Rectangle 137">
                <a:extLst>
                  <a:ext uri="{FF2B5EF4-FFF2-40B4-BE49-F238E27FC236}">
                    <a16:creationId xmlns:a16="http://schemas.microsoft.com/office/drawing/2014/main" id="{EA68E084-E95E-9848-A066-3A3982960E9B}"/>
                  </a:ext>
                </a:extLst>
              </p:cNvPr>
              <p:cNvSpPr>
                <a:spLocks noChangeArrowheads="1"/>
              </p:cNvSpPr>
              <p:nvPr/>
            </p:nvSpPr>
            <p:spPr bwMode="auto">
              <a:xfrm>
                <a:off x="2836" y="3188"/>
                <a:ext cx="24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69037" name="Rectangle 138">
                <a:extLst>
                  <a:ext uri="{FF2B5EF4-FFF2-40B4-BE49-F238E27FC236}">
                    <a16:creationId xmlns:a16="http://schemas.microsoft.com/office/drawing/2014/main" id="{22BB2339-8509-D54A-B741-4E59A303986A}"/>
                  </a:ext>
                </a:extLst>
              </p:cNvPr>
              <p:cNvSpPr>
                <a:spLocks noChangeArrowheads="1"/>
              </p:cNvSpPr>
              <p:nvPr/>
            </p:nvSpPr>
            <p:spPr bwMode="auto">
              <a:xfrm>
                <a:off x="2732" y="2820"/>
                <a:ext cx="35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69038" name="Line 139">
                <a:extLst>
                  <a:ext uri="{FF2B5EF4-FFF2-40B4-BE49-F238E27FC236}">
                    <a16:creationId xmlns:a16="http://schemas.microsoft.com/office/drawing/2014/main" id="{12ABB050-1BBD-B04F-A07E-3D9C1048A068}"/>
                  </a:ext>
                </a:extLst>
              </p:cNvPr>
              <p:cNvSpPr>
                <a:spLocks noChangeShapeType="1"/>
              </p:cNvSpPr>
              <p:nvPr/>
            </p:nvSpPr>
            <p:spPr bwMode="auto">
              <a:xfrm>
                <a:off x="1728" y="2772"/>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39" name="Line 140">
                <a:extLst>
                  <a:ext uri="{FF2B5EF4-FFF2-40B4-BE49-F238E27FC236}">
                    <a16:creationId xmlns:a16="http://schemas.microsoft.com/office/drawing/2014/main" id="{A959EEAD-9078-B84E-A420-E672590B47D9}"/>
                  </a:ext>
                </a:extLst>
              </p:cNvPr>
              <p:cNvSpPr>
                <a:spLocks noChangeShapeType="1"/>
              </p:cNvSpPr>
              <p:nvPr/>
            </p:nvSpPr>
            <p:spPr bwMode="auto">
              <a:xfrm>
                <a:off x="1728" y="3068"/>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40" name="Line 141">
                <a:extLst>
                  <a:ext uri="{FF2B5EF4-FFF2-40B4-BE49-F238E27FC236}">
                    <a16:creationId xmlns:a16="http://schemas.microsoft.com/office/drawing/2014/main" id="{A442ACB0-D943-C14B-AA09-F580E1EC9A7F}"/>
                  </a:ext>
                </a:extLst>
              </p:cNvPr>
              <p:cNvSpPr>
                <a:spLocks noChangeShapeType="1"/>
              </p:cNvSpPr>
              <p:nvPr/>
            </p:nvSpPr>
            <p:spPr bwMode="auto">
              <a:xfrm flipV="1">
                <a:off x="1724" y="2768"/>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41" name="Arc 142">
                <a:extLst>
                  <a:ext uri="{FF2B5EF4-FFF2-40B4-BE49-F238E27FC236}">
                    <a16:creationId xmlns:a16="http://schemas.microsoft.com/office/drawing/2014/main" id="{78194315-756E-B048-8DE5-5985CF066EE1}"/>
                  </a:ext>
                </a:extLst>
              </p:cNvPr>
              <p:cNvSpPr>
                <a:spLocks/>
              </p:cNvSpPr>
              <p:nvPr/>
            </p:nvSpPr>
            <p:spPr bwMode="auto">
              <a:xfrm>
                <a:off x="2016" y="2781"/>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69042" name="Arc 143">
                <a:extLst>
                  <a:ext uri="{FF2B5EF4-FFF2-40B4-BE49-F238E27FC236}">
                    <a16:creationId xmlns:a16="http://schemas.microsoft.com/office/drawing/2014/main" id="{0BBCBDC1-D4D6-3F4E-88BF-55095C06FF65}"/>
                  </a:ext>
                </a:extLst>
              </p:cNvPr>
              <p:cNvSpPr>
                <a:spLocks/>
              </p:cNvSpPr>
              <p:nvPr/>
            </p:nvSpPr>
            <p:spPr bwMode="auto">
              <a:xfrm>
                <a:off x="2016" y="2777"/>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9043" name="Arc 144">
                <a:extLst>
                  <a:ext uri="{FF2B5EF4-FFF2-40B4-BE49-F238E27FC236}">
                    <a16:creationId xmlns:a16="http://schemas.microsoft.com/office/drawing/2014/main" id="{F89016D8-1A74-0449-B2CA-3E64E3E052BD}"/>
                  </a:ext>
                </a:extLst>
              </p:cNvPr>
              <p:cNvSpPr>
                <a:spLocks/>
              </p:cNvSpPr>
              <p:nvPr/>
            </p:nvSpPr>
            <p:spPr bwMode="auto">
              <a:xfrm>
                <a:off x="2016" y="2916"/>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69044" name="Arc 145">
                <a:extLst>
                  <a:ext uri="{FF2B5EF4-FFF2-40B4-BE49-F238E27FC236}">
                    <a16:creationId xmlns:a16="http://schemas.microsoft.com/office/drawing/2014/main" id="{DB435325-CDC5-9C43-8F74-B7EC63F3623A}"/>
                  </a:ext>
                </a:extLst>
              </p:cNvPr>
              <p:cNvSpPr>
                <a:spLocks/>
              </p:cNvSpPr>
              <p:nvPr/>
            </p:nvSpPr>
            <p:spPr bwMode="auto">
              <a:xfrm>
                <a:off x="2016" y="2916"/>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9045" name="Line 146">
                <a:extLst>
                  <a:ext uri="{FF2B5EF4-FFF2-40B4-BE49-F238E27FC236}">
                    <a16:creationId xmlns:a16="http://schemas.microsoft.com/office/drawing/2014/main" id="{180C87C0-646D-3947-B671-33489BF36C60}"/>
                  </a:ext>
                </a:extLst>
              </p:cNvPr>
              <p:cNvSpPr>
                <a:spLocks noChangeShapeType="1"/>
              </p:cNvSpPr>
              <p:nvPr/>
            </p:nvSpPr>
            <p:spPr bwMode="auto">
              <a:xfrm>
                <a:off x="1528" y="2852"/>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46" name="Line 147">
                <a:extLst>
                  <a:ext uri="{FF2B5EF4-FFF2-40B4-BE49-F238E27FC236}">
                    <a16:creationId xmlns:a16="http://schemas.microsoft.com/office/drawing/2014/main" id="{DA3D520C-FFC9-2D4D-9D15-DD70E6645732}"/>
                  </a:ext>
                </a:extLst>
              </p:cNvPr>
              <p:cNvSpPr>
                <a:spLocks noChangeShapeType="1"/>
              </p:cNvSpPr>
              <p:nvPr/>
            </p:nvSpPr>
            <p:spPr bwMode="auto">
              <a:xfrm>
                <a:off x="2224"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47" name="Line 148">
                <a:extLst>
                  <a:ext uri="{FF2B5EF4-FFF2-40B4-BE49-F238E27FC236}">
                    <a16:creationId xmlns:a16="http://schemas.microsoft.com/office/drawing/2014/main" id="{F37C34E1-CD16-9A44-AE7F-DD1060F1B9D8}"/>
                  </a:ext>
                </a:extLst>
              </p:cNvPr>
              <p:cNvSpPr>
                <a:spLocks noChangeShapeType="1"/>
              </p:cNvSpPr>
              <p:nvPr/>
            </p:nvSpPr>
            <p:spPr bwMode="auto">
              <a:xfrm>
                <a:off x="2160"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48" name="Line 149">
                <a:extLst>
                  <a:ext uri="{FF2B5EF4-FFF2-40B4-BE49-F238E27FC236}">
                    <a16:creationId xmlns:a16="http://schemas.microsoft.com/office/drawing/2014/main" id="{E28FEF8B-F4D2-964A-9B10-D001DB65DA73}"/>
                  </a:ext>
                </a:extLst>
              </p:cNvPr>
              <p:cNvSpPr>
                <a:spLocks noChangeShapeType="1"/>
              </p:cNvSpPr>
              <p:nvPr/>
            </p:nvSpPr>
            <p:spPr bwMode="auto">
              <a:xfrm>
                <a:off x="1528" y="3348"/>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49" name="Line 150">
                <a:extLst>
                  <a:ext uri="{FF2B5EF4-FFF2-40B4-BE49-F238E27FC236}">
                    <a16:creationId xmlns:a16="http://schemas.microsoft.com/office/drawing/2014/main" id="{AE29F70E-3202-FE4B-A308-5397AA1260F0}"/>
                  </a:ext>
                </a:extLst>
              </p:cNvPr>
              <p:cNvSpPr>
                <a:spLocks noChangeShapeType="1"/>
              </p:cNvSpPr>
              <p:nvPr/>
            </p:nvSpPr>
            <p:spPr bwMode="auto">
              <a:xfrm>
                <a:off x="1600" y="3228"/>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50" name="Line 151">
                <a:extLst>
                  <a:ext uri="{FF2B5EF4-FFF2-40B4-BE49-F238E27FC236}">
                    <a16:creationId xmlns:a16="http://schemas.microsoft.com/office/drawing/2014/main" id="{07D7027A-0000-774B-BF28-9823D07BC34A}"/>
                  </a:ext>
                </a:extLst>
              </p:cNvPr>
              <p:cNvSpPr>
                <a:spLocks noChangeShapeType="1"/>
              </p:cNvSpPr>
              <p:nvPr/>
            </p:nvSpPr>
            <p:spPr bwMode="auto">
              <a:xfrm>
                <a:off x="1600" y="2980"/>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51" name="Line 152">
                <a:extLst>
                  <a:ext uri="{FF2B5EF4-FFF2-40B4-BE49-F238E27FC236}">
                    <a16:creationId xmlns:a16="http://schemas.microsoft.com/office/drawing/2014/main" id="{0B4204A0-151D-DF4C-8A5E-3D1FCE198E30}"/>
                  </a:ext>
                </a:extLst>
              </p:cNvPr>
              <p:cNvSpPr>
                <a:spLocks noChangeShapeType="1"/>
              </p:cNvSpPr>
              <p:nvPr/>
            </p:nvSpPr>
            <p:spPr bwMode="auto">
              <a:xfrm>
                <a:off x="2224"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52" name="Line 153">
                <a:extLst>
                  <a:ext uri="{FF2B5EF4-FFF2-40B4-BE49-F238E27FC236}">
                    <a16:creationId xmlns:a16="http://schemas.microsoft.com/office/drawing/2014/main" id="{2DE849B0-4EA2-F545-8F22-A43768B8E44E}"/>
                  </a:ext>
                </a:extLst>
              </p:cNvPr>
              <p:cNvSpPr>
                <a:spLocks noChangeShapeType="1"/>
              </p:cNvSpPr>
              <p:nvPr/>
            </p:nvSpPr>
            <p:spPr bwMode="auto">
              <a:xfrm>
                <a:off x="2160"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53" name="Line 154">
                <a:extLst>
                  <a:ext uri="{FF2B5EF4-FFF2-40B4-BE49-F238E27FC236}">
                    <a16:creationId xmlns:a16="http://schemas.microsoft.com/office/drawing/2014/main" id="{103B3781-9558-4242-B81F-8E28957EBB62}"/>
                  </a:ext>
                </a:extLst>
              </p:cNvPr>
              <p:cNvSpPr>
                <a:spLocks noChangeShapeType="1"/>
              </p:cNvSpPr>
              <p:nvPr/>
            </p:nvSpPr>
            <p:spPr bwMode="auto">
              <a:xfrm>
                <a:off x="3088"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54" name="Line 155">
                <a:extLst>
                  <a:ext uri="{FF2B5EF4-FFF2-40B4-BE49-F238E27FC236}">
                    <a16:creationId xmlns:a16="http://schemas.microsoft.com/office/drawing/2014/main" id="{71FFDB2F-410B-8149-A32F-94269F14F609}"/>
                  </a:ext>
                </a:extLst>
              </p:cNvPr>
              <p:cNvSpPr>
                <a:spLocks noChangeShapeType="1"/>
              </p:cNvSpPr>
              <p:nvPr/>
            </p:nvSpPr>
            <p:spPr bwMode="auto">
              <a:xfrm>
                <a:off x="3088"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55" name="Line 156">
                <a:extLst>
                  <a:ext uri="{FF2B5EF4-FFF2-40B4-BE49-F238E27FC236}">
                    <a16:creationId xmlns:a16="http://schemas.microsoft.com/office/drawing/2014/main" id="{260325E5-20CB-9E4C-A848-C4142766F994}"/>
                  </a:ext>
                </a:extLst>
              </p:cNvPr>
              <p:cNvSpPr>
                <a:spLocks noChangeShapeType="1"/>
              </p:cNvSpPr>
              <p:nvPr/>
            </p:nvSpPr>
            <p:spPr bwMode="auto">
              <a:xfrm>
                <a:off x="1596" y="2984"/>
                <a:ext cx="0" cy="6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56" name="Oval 157">
                <a:extLst>
                  <a:ext uri="{FF2B5EF4-FFF2-40B4-BE49-F238E27FC236}">
                    <a16:creationId xmlns:a16="http://schemas.microsoft.com/office/drawing/2014/main" id="{B5DF84B3-0BDB-404A-AFD3-6DF178C5E57F}"/>
                  </a:ext>
                </a:extLst>
              </p:cNvPr>
              <p:cNvSpPr>
                <a:spLocks noChangeArrowheads="1"/>
              </p:cNvSpPr>
              <p:nvPr/>
            </p:nvSpPr>
            <p:spPr bwMode="auto">
              <a:xfrm>
                <a:off x="1584" y="3216"/>
                <a:ext cx="32" cy="32"/>
              </a:xfrm>
              <a:prstGeom prst="ellipse">
                <a:avLst/>
              </a:prstGeom>
              <a:solidFill>
                <a:srgbClr val="000000"/>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9057" name="Line 158">
                <a:extLst>
                  <a:ext uri="{FF2B5EF4-FFF2-40B4-BE49-F238E27FC236}">
                    <a16:creationId xmlns:a16="http://schemas.microsoft.com/office/drawing/2014/main" id="{7DC554FF-C963-604B-9FD0-C97698A3A6CD}"/>
                  </a:ext>
                </a:extLst>
              </p:cNvPr>
              <p:cNvSpPr>
                <a:spLocks noChangeShapeType="1"/>
              </p:cNvSpPr>
              <p:nvPr/>
            </p:nvSpPr>
            <p:spPr bwMode="auto">
              <a:xfrm>
                <a:off x="1440" y="328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58" name="Line 159">
                <a:extLst>
                  <a:ext uri="{FF2B5EF4-FFF2-40B4-BE49-F238E27FC236}">
                    <a16:creationId xmlns:a16="http://schemas.microsoft.com/office/drawing/2014/main" id="{194D7663-5C31-C24F-ADC9-1B095F009541}"/>
                  </a:ext>
                </a:extLst>
              </p:cNvPr>
              <p:cNvSpPr>
                <a:spLocks noChangeShapeType="1"/>
              </p:cNvSpPr>
              <p:nvPr/>
            </p:nvSpPr>
            <p:spPr bwMode="auto">
              <a:xfrm flipV="1">
                <a:off x="1440" y="2916"/>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59" name="Line 160">
                <a:extLst>
                  <a:ext uri="{FF2B5EF4-FFF2-40B4-BE49-F238E27FC236}">
                    <a16:creationId xmlns:a16="http://schemas.microsoft.com/office/drawing/2014/main" id="{7FD63DBE-F9D6-F04F-9280-F21AE6DB949D}"/>
                  </a:ext>
                </a:extLst>
              </p:cNvPr>
              <p:cNvSpPr>
                <a:spLocks noChangeShapeType="1"/>
              </p:cNvSpPr>
              <p:nvPr/>
            </p:nvSpPr>
            <p:spPr bwMode="auto">
              <a:xfrm>
                <a:off x="1524" y="2850"/>
                <a:ext cx="0" cy="6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60" name="Line 161">
                <a:extLst>
                  <a:ext uri="{FF2B5EF4-FFF2-40B4-BE49-F238E27FC236}">
                    <a16:creationId xmlns:a16="http://schemas.microsoft.com/office/drawing/2014/main" id="{FF496210-FECE-4647-A683-D0DBD56CE15A}"/>
                  </a:ext>
                </a:extLst>
              </p:cNvPr>
              <p:cNvSpPr>
                <a:spLocks noChangeShapeType="1"/>
              </p:cNvSpPr>
              <p:nvPr/>
            </p:nvSpPr>
            <p:spPr bwMode="auto">
              <a:xfrm flipV="1">
                <a:off x="1521" y="3283"/>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68987" name="Group 162">
              <a:extLst>
                <a:ext uri="{FF2B5EF4-FFF2-40B4-BE49-F238E27FC236}">
                  <a16:creationId xmlns:a16="http://schemas.microsoft.com/office/drawing/2014/main" id="{BCAD540D-E509-284E-83F4-F498767C65A3}"/>
                </a:ext>
              </a:extLst>
            </p:cNvPr>
            <p:cNvGrpSpPr>
              <a:grpSpLocks/>
            </p:cNvGrpSpPr>
            <p:nvPr/>
          </p:nvGrpSpPr>
          <p:grpSpPr bwMode="auto">
            <a:xfrm>
              <a:off x="3505" y="2686"/>
              <a:ext cx="1760" cy="896"/>
              <a:chOff x="3600" y="2736"/>
              <a:chExt cx="1760" cy="896"/>
            </a:xfrm>
          </p:grpSpPr>
          <p:sp>
            <p:nvSpPr>
              <p:cNvPr id="168991" name="Line 163">
                <a:extLst>
                  <a:ext uri="{FF2B5EF4-FFF2-40B4-BE49-F238E27FC236}">
                    <a16:creationId xmlns:a16="http://schemas.microsoft.com/office/drawing/2014/main" id="{4BD6282E-0AD5-D940-8B51-C1228856175B}"/>
                  </a:ext>
                </a:extLst>
              </p:cNvPr>
              <p:cNvSpPr>
                <a:spLocks noChangeShapeType="1"/>
              </p:cNvSpPr>
              <p:nvPr/>
            </p:nvSpPr>
            <p:spPr bwMode="auto">
              <a:xfrm>
                <a:off x="3888" y="3140"/>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8992" name="Line 164">
                <a:extLst>
                  <a:ext uri="{FF2B5EF4-FFF2-40B4-BE49-F238E27FC236}">
                    <a16:creationId xmlns:a16="http://schemas.microsoft.com/office/drawing/2014/main" id="{2134A62E-CB7B-6D44-BC95-6C44A5B17E77}"/>
                  </a:ext>
                </a:extLst>
              </p:cNvPr>
              <p:cNvSpPr>
                <a:spLocks noChangeShapeType="1"/>
              </p:cNvSpPr>
              <p:nvPr/>
            </p:nvSpPr>
            <p:spPr bwMode="auto">
              <a:xfrm>
                <a:off x="3888" y="3436"/>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8993" name="Line 165">
                <a:extLst>
                  <a:ext uri="{FF2B5EF4-FFF2-40B4-BE49-F238E27FC236}">
                    <a16:creationId xmlns:a16="http://schemas.microsoft.com/office/drawing/2014/main" id="{B9E966D6-0CDA-F34A-B359-6CFA6A9618E7}"/>
                  </a:ext>
                </a:extLst>
              </p:cNvPr>
              <p:cNvSpPr>
                <a:spLocks noChangeShapeType="1"/>
              </p:cNvSpPr>
              <p:nvPr/>
            </p:nvSpPr>
            <p:spPr bwMode="auto">
              <a:xfrm flipV="1">
                <a:off x="3884" y="3136"/>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8994" name="Arc 166">
                <a:extLst>
                  <a:ext uri="{FF2B5EF4-FFF2-40B4-BE49-F238E27FC236}">
                    <a16:creationId xmlns:a16="http://schemas.microsoft.com/office/drawing/2014/main" id="{D804E921-AE80-4648-913B-77741CDACD4D}"/>
                  </a:ext>
                </a:extLst>
              </p:cNvPr>
              <p:cNvSpPr>
                <a:spLocks/>
              </p:cNvSpPr>
              <p:nvPr/>
            </p:nvSpPr>
            <p:spPr bwMode="auto">
              <a:xfrm>
                <a:off x="4176" y="3149"/>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68995" name="Arc 167">
                <a:extLst>
                  <a:ext uri="{FF2B5EF4-FFF2-40B4-BE49-F238E27FC236}">
                    <a16:creationId xmlns:a16="http://schemas.microsoft.com/office/drawing/2014/main" id="{8AFA9DD6-811D-384E-909E-D953753B1117}"/>
                  </a:ext>
                </a:extLst>
              </p:cNvPr>
              <p:cNvSpPr>
                <a:spLocks/>
              </p:cNvSpPr>
              <p:nvPr/>
            </p:nvSpPr>
            <p:spPr bwMode="auto">
              <a:xfrm>
                <a:off x="4176" y="3145"/>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8996" name="Arc 168">
                <a:extLst>
                  <a:ext uri="{FF2B5EF4-FFF2-40B4-BE49-F238E27FC236}">
                    <a16:creationId xmlns:a16="http://schemas.microsoft.com/office/drawing/2014/main" id="{83358F23-4694-B647-9562-46E0EFC078E0}"/>
                  </a:ext>
                </a:extLst>
              </p:cNvPr>
              <p:cNvSpPr>
                <a:spLocks/>
              </p:cNvSpPr>
              <p:nvPr/>
            </p:nvSpPr>
            <p:spPr bwMode="auto">
              <a:xfrm>
                <a:off x="4176" y="3284"/>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68997" name="Arc 169">
                <a:extLst>
                  <a:ext uri="{FF2B5EF4-FFF2-40B4-BE49-F238E27FC236}">
                    <a16:creationId xmlns:a16="http://schemas.microsoft.com/office/drawing/2014/main" id="{3A8E357B-6F5D-694C-97C0-5BB97F86C6FB}"/>
                  </a:ext>
                </a:extLst>
              </p:cNvPr>
              <p:cNvSpPr>
                <a:spLocks/>
              </p:cNvSpPr>
              <p:nvPr/>
            </p:nvSpPr>
            <p:spPr bwMode="auto">
              <a:xfrm>
                <a:off x="4176" y="3284"/>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8998" name="Rectangle 170">
                <a:extLst>
                  <a:ext uri="{FF2B5EF4-FFF2-40B4-BE49-F238E27FC236}">
                    <a16:creationId xmlns:a16="http://schemas.microsoft.com/office/drawing/2014/main" id="{5182E3D3-6C43-1544-82B6-E5B69C0FB691}"/>
                  </a:ext>
                </a:extLst>
              </p:cNvPr>
              <p:cNvSpPr>
                <a:spLocks noChangeArrowheads="1"/>
              </p:cNvSpPr>
              <p:nvPr/>
            </p:nvSpPr>
            <p:spPr bwMode="auto">
              <a:xfrm>
                <a:off x="4504" y="2736"/>
                <a:ext cx="744" cy="736"/>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8999" name="Rectangle 171">
                <a:extLst>
                  <a:ext uri="{FF2B5EF4-FFF2-40B4-BE49-F238E27FC236}">
                    <a16:creationId xmlns:a16="http://schemas.microsoft.com/office/drawing/2014/main" id="{9F81CB70-CF9F-4243-A989-E5D23717CC4E}"/>
                  </a:ext>
                </a:extLst>
              </p:cNvPr>
              <p:cNvSpPr>
                <a:spLocks noChangeArrowheads="1"/>
              </p:cNvSpPr>
              <p:nvPr/>
            </p:nvSpPr>
            <p:spPr bwMode="auto">
              <a:xfrm>
                <a:off x="4568" y="2820"/>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69000" name="Rectangle 172">
                <a:extLst>
                  <a:ext uri="{FF2B5EF4-FFF2-40B4-BE49-F238E27FC236}">
                    <a16:creationId xmlns:a16="http://schemas.microsoft.com/office/drawing/2014/main" id="{D6701931-D233-4F41-A860-C2609E0772D5}"/>
                  </a:ext>
                </a:extLst>
              </p:cNvPr>
              <p:cNvSpPr>
                <a:spLocks noChangeArrowheads="1"/>
              </p:cNvSpPr>
              <p:nvPr/>
            </p:nvSpPr>
            <p:spPr bwMode="auto">
              <a:xfrm>
                <a:off x="4568" y="3188"/>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69001" name="Rectangle 173">
                <a:extLst>
                  <a:ext uri="{FF2B5EF4-FFF2-40B4-BE49-F238E27FC236}">
                    <a16:creationId xmlns:a16="http://schemas.microsoft.com/office/drawing/2014/main" id="{EEC34580-E87A-1645-9F20-34147F709FB9}"/>
                  </a:ext>
                </a:extLst>
              </p:cNvPr>
              <p:cNvSpPr>
                <a:spLocks noChangeArrowheads="1"/>
              </p:cNvSpPr>
              <p:nvPr/>
            </p:nvSpPr>
            <p:spPr bwMode="auto">
              <a:xfrm>
                <a:off x="4996" y="3188"/>
                <a:ext cx="24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69002" name="Rectangle 174">
                <a:extLst>
                  <a:ext uri="{FF2B5EF4-FFF2-40B4-BE49-F238E27FC236}">
                    <a16:creationId xmlns:a16="http://schemas.microsoft.com/office/drawing/2014/main" id="{2E85D320-DC4E-8B40-92F6-B38A65076513}"/>
                  </a:ext>
                </a:extLst>
              </p:cNvPr>
              <p:cNvSpPr>
                <a:spLocks noChangeArrowheads="1"/>
              </p:cNvSpPr>
              <p:nvPr/>
            </p:nvSpPr>
            <p:spPr bwMode="auto">
              <a:xfrm>
                <a:off x="4892" y="2820"/>
                <a:ext cx="35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69003" name="Line 175">
                <a:extLst>
                  <a:ext uri="{FF2B5EF4-FFF2-40B4-BE49-F238E27FC236}">
                    <a16:creationId xmlns:a16="http://schemas.microsoft.com/office/drawing/2014/main" id="{66E65ABA-A064-9943-B268-06AF62DD4398}"/>
                  </a:ext>
                </a:extLst>
              </p:cNvPr>
              <p:cNvSpPr>
                <a:spLocks noChangeShapeType="1"/>
              </p:cNvSpPr>
              <p:nvPr/>
            </p:nvSpPr>
            <p:spPr bwMode="auto">
              <a:xfrm>
                <a:off x="3888" y="2772"/>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04" name="Line 176">
                <a:extLst>
                  <a:ext uri="{FF2B5EF4-FFF2-40B4-BE49-F238E27FC236}">
                    <a16:creationId xmlns:a16="http://schemas.microsoft.com/office/drawing/2014/main" id="{303AD5F1-D3C4-4C48-A47A-60737154724E}"/>
                  </a:ext>
                </a:extLst>
              </p:cNvPr>
              <p:cNvSpPr>
                <a:spLocks noChangeShapeType="1"/>
              </p:cNvSpPr>
              <p:nvPr/>
            </p:nvSpPr>
            <p:spPr bwMode="auto">
              <a:xfrm>
                <a:off x="3888" y="3068"/>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05" name="Line 177">
                <a:extLst>
                  <a:ext uri="{FF2B5EF4-FFF2-40B4-BE49-F238E27FC236}">
                    <a16:creationId xmlns:a16="http://schemas.microsoft.com/office/drawing/2014/main" id="{80AFB143-322C-E045-A082-863E23066ADB}"/>
                  </a:ext>
                </a:extLst>
              </p:cNvPr>
              <p:cNvSpPr>
                <a:spLocks noChangeShapeType="1"/>
              </p:cNvSpPr>
              <p:nvPr/>
            </p:nvSpPr>
            <p:spPr bwMode="auto">
              <a:xfrm flipV="1">
                <a:off x="3884" y="2768"/>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06" name="Arc 178">
                <a:extLst>
                  <a:ext uri="{FF2B5EF4-FFF2-40B4-BE49-F238E27FC236}">
                    <a16:creationId xmlns:a16="http://schemas.microsoft.com/office/drawing/2014/main" id="{9D7DB006-BDC0-304B-A8B7-EBA3CCAEA906}"/>
                  </a:ext>
                </a:extLst>
              </p:cNvPr>
              <p:cNvSpPr>
                <a:spLocks/>
              </p:cNvSpPr>
              <p:nvPr/>
            </p:nvSpPr>
            <p:spPr bwMode="auto">
              <a:xfrm>
                <a:off x="4176" y="2781"/>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69007" name="Arc 179">
                <a:extLst>
                  <a:ext uri="{FF2B5EF4-FFF2-40B4-BE49-F238E27FC236}">
                    <a16:creationId xmlns:a16="http://schemas.microsoft.com/office/drawing/2014/main" id="{8B838516-0F54-8D47-9245-AB5B2283B0FE}"/>
                  </a:ext>
                </a:extLst>
              </p:cNvPr>
              <p:cNvSpPr>
                <a:spLocks/>
              </p:cNvSpPr>
              <p:nvPr/>
            </p:nvSpPr>
            <p:spPr bwMode="auto">
              <a:xfrm>
                <a:off x="4176" y="2777"/>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9008" name="Arc 180">
                <a:extLst>
                  <a:ext uri="{FF2B5EF4-FFF2-40B4-BE49-F238E27FC236}">
                    <a16:creationId xmlns:a16="http://schemas.microsoft.com/office/drawing/2014/main" id="{3CE61B98-0358-A945-8E2F-43CA5C658C11}"/>
                  </a:ext>
                </a:extLst>
              </p:cNvPr>
              <p:cNvSpPr>
                <a:spLocks/>
              </p:cNvSpPr>
              <p:nvPr/>
            </p:nvSpPr>
            <p:spPr bwMode="auto">
              <a:xfrm>
                <a:off x="4176" y="2916"/>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69009" name="Arc 181">
                <a:extLst>
                  <a:ext uri="{FF2B5EF4-FFF2-40B4-BE49-F238E27FC236}">
                    <a16:creationId xmlns:a16="http://schemas.microsoft.com/office/drawing/2014/main" id="{B7DED6F3-60F8-D94F-8127-E2DD73999413}"/>
                  </a:ext>
                </a:extLst>
              </p:cNvPr>
              <p:cNvSpPr>
                <a:spLocks/>
              </p:cNvSpPr>
              <p:nvPr/>
            </p:nvSpPr>
            <p:spPr bwMode="auto">
              <a:xfrm>
                <a:off x="4176" y="2916"/>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69010" name="Line 182">
                <a:extLst>
                  <a:ext uri="{FF2B5EF4-FFF2-40B4-BE49-F238E27FC236}">
                    <a16:creationId xmlns:a16="http://schemas.microsoft.com/office/drawing/2014/main" id="{E46C4AF4-5FB9-D940-9C02-A675D412EF7B}"/>
                  </a:ext>
                </a:extLst>
              </p:cNvPr>
              <p:cNvSpPr>
                <a:spLocks noChangeShapeType="1"/>
              </p:cNvSpPr>
              <p:nvPr/>
            </p:nvSpPr>
            <p:spPr bwMode="auto">
              <a:xfrm>
                <a:off x="3688" y="2852"/>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11" name="Line 183">
                <a:extLst>
                  <a:ext uri="{FF2B5EF4-FFF2-40B4-BE49-F238E27FC236}">
                    <a16:creationId xmlns:a16="http://schemas.microsoft.com/office/drawing/2014/main" id="{CA56B288-67DB-6A40-A202-0AB93A1B3489}"/>
                  </a:ext>
                </a:extLst>
              </p:cNvPr>
              <p:cNvSpPr>
                <a:spLocks noChangeShapeType="1"/>
              </p:cNvSpPr>
              <p:nvPr/>
            </p:nvSpPr>
            <p:spPr bwMode="auto">
              <a:xfrm>
                <a:off x="4384"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12" name="Line 184">
                <a:extLst>
                  <a:ext uri="{FF2B5EF4-FFF2-40B4-BE49-F238E27FC236}">
                    <a16:creationId xmlns:a16="http://schemas.microsoft.com/office/drawing/2014/main" id="{473ACFDE-45F8-D647-8D3F-F9CB4ED51553}"/>
                  </a:ext>
                </a:extLst>
              </p:cNvPr>
              <p:cNvSpPr>
                <a:spLocks noChangeShapeType="1"/>
              </p:cNvSpPr>
              <p:nvPr/>
            </p:nvSpPr>
            <p:spPr bwMode="auto">
              <a:xfrm>
                <a:off x="4320"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13" name="Line 185">
                <a:extLst>
                  <a:ext uri="{FF2B5EF4-FFF2-40B4-BE49-F238E27FC236}">
                    <a16:creationId xmlns:a16="http://schemas.microsoft.com/office/drawing/2014/main" id="{4BF707AE-103C-F542-9B4E-70503DBABC69}"/>
                  </a:ext>
                </a:extLst>
              </p:cNvPr>
              <p:cNvSpPr>
                <a:spLocks noChangeShapeType="1"/>
              </p:cNvSpPr>
              <p:nvPr/>
            </p:nvSpPr>
            <p:spPr bwMode="auto">
              <a:xfrm>
                <a:off x="3688" y="3348"/>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14" name="Line 186">
                <a:extLst>
                  <a:ext uri="{FF2B5EF4-FFF2-40B4-BE49-F238E27FC236}">
                    <a16:creationId xmlns:a16="http://schemas.microsoft.com/office/drawing/2014/main" id="{35A8946A-676D-D149-8EC7-C69D8C569282}"/>
                  </a:ext>
                </a:extLst>
              </p:cNvPr>
              <p:cNvSpPr>
                <a:spLocks noChangeShapeType="1"/>
              </p:cNvSpPr>
              <p:nvPr/>
            </p:nvSpPr>
            <p:spPr bwMode="auto">
              <a:xfrm>
                <a:off x="3760" y="3228"/>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15" name="Line 187">
                <a:extLst>
                  <a:ext uri="{FF2B5EF4-FFF2-40B4-BE49-F238E27FC236}">
                    <a16:creationId xmlns:a16="http://schemas.microsoft.com/office/drawing/2014/main" id="{02948E15-47DC-6746-9B21-74F4F693AD5E}"/>
                  </a:ext>
                </a:extLst>
              </p:cNvPr>
              <p:cNvSpPr>
                <a:spLocks noChangeShapeType="1"/>
              </p:cNvSpPr>
              <p:nvPr/>
            </p:nvSpPr>
            <p:spPr bwMode="auto">
              <a:xfrm>
                <a:off x="3760" y="2980"/>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16" name="Line 188">
                <a:extLst>
                  <a:ext uri="{FF2B5EF4-FFF2-40B4-BE49-F238E27FC236}">
                    <a16:creationId xmlns:a16="http://schemas.microsoft.com/office/drawing/2014/main" id="{A6A97C9A-E26E-194F-AC79-A09F457739DD}"/>
                  </a:ext>
                </a:extLst>
              </p:cNvPr>
              <p:cNvSpPr>
                <a:spLocks noChangeShapeType="1"/>
              </p:cNvSpPr>
              <p:nvPr/>
            </p:nvSpPr>
            <p:spPr bwMode="auto">
              <a:xfrm>
                <a:off x="4384"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17" name="Line 189">
                <a:extLst>
                  <a:ext uri="{FF2B5EF4-FFF2-40B4-BE49-F238E27FC236}">
                    <a16:creationId xmlns:a16="http://schemas.microsoft.com/office/drawing/2014/main" id="{E5470C0A-00F0-344B-8A77-B5476275F5AA}"/>
                  </a:ext>
                </a:extLst>
              </p:cNvPr>
              <p:cNvSpPr>
                <a:spLocks noChangeShapeType="1"/>
              </p:cNvSpPr>
              <p:nvPr/>
            </p:nvSpPr>
            <p:spPr bwMode="auto">
              <a:xfrm>
                <a:off x="4320"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18" name="Line 190">
                <a:extLst>
                  <a:ext uri="{FF2B5EF4-FFF2-40B4-BE49-F238E27FC236}">
                    <a16:creationId xmlns:a16="http://schemas.microsoft.com/office/drawing/2014/main" id="{D092466F-E2F7-1748-ADA5-349C8E222B28}"/>
                  </a:ext>
                </a:extLst>
              </p:cNvPr>
              <p:cNvSpPr>
                <a:spLocks noChangeShapeType="1"/>
              </p:cNvSpPr>
              <p:nvPr/>
            </p:nvSpPr>
            <p:spPr bwMode="auto">
              <a:xfrm>
                <a:off x="5248"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19" name="Line 191">
                <a:extLst>
                  <a:ext uri="{FF2B5EF4-FFF2-40B4-BE49-F238E27FC236}">
                    <a16:creationId xmlns:a16="http://schemas.microsoft.com/office/drawing/2014/main" id="{B3DF396D-0F6A-294E-9BFB-748C9A8980E9}"/>
                  </a:ext>
                </a:extLst>
              </p:cNvPr>
              <p:cNvSpPr>
                <a:spLocks noChangeShapeType="1"/>
              </p:cNvSpPr>
              <p:nvPr/>
            </p:nvSpPr>
            <p:spPr bwMode="auto">
              <a:xfrm>
                <a:off x="5248"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20" name="Line 192">
                <a:extLst>
                  <a:ext uri="{FF2B5EF4-FFF2-40B4-BE49-F238E27FC236}">
                    <a16:creationId xmlns:a16="http://schemas.microsoft.com/office/drawing/2014/main" id="{EB881FED-7E8D-D84C-92E2-1F2413A62BD6}"/>
                  </a:ext>
                </a:extLst>
              </p:cNvPr>
              <p:cNvSpPr>
                <a:spLocks noChangeShapeType="1"/>
              </p:cNvSpPr>
              <p:nvPr/>
            </p:nvSpPr>
            <p:spPr bwMode="auto">
              <a:xfrm>
                <a:off x="3756" y="2984"/>
                <a:ext cx="0" cy="6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21" name="Oval 193">
                <a:extLst>
                  <a:ext uri="{FF2B5EF4-FFF2-40B4-BE49-F238E27FC236}">
                    <a16:creationId xmlns:a16="http://schemas.microsoft.com/office/drawing/2014/main" id="{00054260-D825-4548-B09C-322BA238BC08}"/>
                  </a:ext>
                </a:extLst>
              </p:cNvPr>
              <p:cNvSpPr>
                <a:spLocks noChangeArrowheads="1"/>
              </p:cNvSpPr>
              <p:nvPr/>
            </p:nvSpPr>
            <p:spPr bwMode="auto">
              <a:xfrm>
                <a:off x="3744" y="3216"/>
                <a:ext cx="32" cy="32"/>
              </a:xfrm>
              <a:prstGeom prst="ellipse">
                <a:avLst/>
              </a:prstGeom>
              <a:solidFill>
                <a:srgbClr val="000000"/>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69022" name="Line 194">
                <a:extLst>
                  <a:ext uri="{FF2B5EF4-FFF2-40B4-BE49-F238E27FC236}">
                    <a16:creationId xmlns:a16="http://schemas.microsoft.com/office/drawing/2014/main" id="{9389DAAA-AE11-4A45-BD88-44A1D2B790A6}"/>
                  </a:ext>
                </a:extLst>
              </p:cNvPr>
              <p:cNvSpPr>
                <a:spLocks noChangeShapeType="1"/>
              </p:cNvSpPr>
              <p:nvPr/>
            </p:nvSpPr>
            <p:spPr bwMode="auto">
              <a:xfrm>
                <a:off x="3600" y="328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23" name="Line 195">
                <a:extLst>
                  <a:ext uri="{FF2B5EF4-FFF2-40B4-BE49-F238E27FC236}">
                    <a16:creationId xmlns:a16="http://schemas.microsoft.com/office/drawing/2014/main" id="{B5F6CF66-0ABF-A94A-BEB0-A32E672F6C4A}"/>
                  </a:ext>
                </a:extLst>
              </p:cNvPr>
              <p:cNvSpPr>
                <a:spLocks noChangeShapeType="1"/>
              </p:cNvSpPr>
              <p:nvPr/>
            </p:nvSpPr>
            <p:spPr bwMode="auto">
              <a:xfrm>
                <a:off x="3600" y="2916"/>
                <a:ext cx="8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24" name="Line 196">
                <a:extLst>
                  <a:ext uri="{FF2B5EF4-FFF2-40B4-BE49-F238E27FC236}">
                    <a16:creationId xmlns:a16="http://schemas.microsoft.com/office/drawing/2014/main" id="{476A1CBF-5BE1-4E48-B4D1-A66E5295783C}"/>
                  </a:ext>
                </a:extLst>
              </p:cNvPr>
              <p:cNvSpPr>
                <a:spLocks noChangeShapeType="1"/>
              </p:cNvSpPr>
              <p:nvPr/>
            </p:nvSpPr>
            <p:spPr bwMode="auto">
              <a:xfrm>
                <a:off x="3684" y="2856"/>
                <a:ext cx="0"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9025" name="Line 197">
                <a:extLst>
                  <a:ext uri="{FF2B5EF4-FFF2-40B4-BE49-F238E27FC236}">
                    <a16:creationId xmlns:a16="http://schemas.microsoft.com/office/drawing/2014/main" id="{9DF6A063-DD67-4348-89D1-15068EC74453}"/>
                  </a:ext>
                </a:extLst>
              </p:cNvPr>
              <p:cNvSpPr>
                <a:spLocks noChangeShapeType="1"/>
              </p:cNvSpPr>
              <p:nvPr/>
            </p:nvSpPr>
            <p:spPr bwMode="auto">
              <a:xfrm flipV="1">
                <a:off x="3681" y="3283"/>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68988" name="Line 198">
              <a:extLst>
                <a:ext uri="{FF2B5EF4-FFF2-40B4-BE49-F238E27FC236}">
                  <a16:creationId xmlns:a16="http://schemas.microsoft.com/office/drawing/2014/main" id="{5951C75C-1389-B64A-A609-278E5B6EDDD7}"/>
                </a:ext>
              </a:extLst>
            </p:cNvPr>
            <p:cNvSpPr>
              <a:spLocks noChangeShapeType="1"/>
            </p:cNvSpPr>
            <p:nvPr/>
          </p:nvSpPr>
          <p:spPr bwMode="auto">
            <a:xfrm flipH="1">
              <a:off x="905" y="3586"/>
              <a:ext cx="110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8989" name="Line 201">
              <a:extLst>
                <a:ext uri="{FF2B5EF4-FFF2-40B4-BE49-F238E27FC236}">
                  <a16:creationId xmlns:a16="http://schemas.microsoft.com/office/drawing/2014/main" id="{EE624812-9E62-AA4C-8F35-6C186CB32897}"/>
                </a:ext>
              </a:extLst>
            </p:cNvPr>
            <p:cNvSpPr>
              <a:spLocks noChangeShapeType="1"/>
            </p:cNvSpPr>
            <p:nvPr/>
          </p:nvSpPr>
          <p:spPr bwMode="auto">
            <a:xfrm flipH="1" flipV="1">
              <a:off x="3109" y="2862"/>
              <a:ext cx="406" cy="4"/>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8990" name="Line 203">
              <a:extLst>
                <a:ext uri="{FF2B5EF4-FFF2-40B4-BE49-F238E27FC236}">
                  <a16:creationId xmlns:a16="http://schemas.microsoft.com/office/drawing/2014/main" id="{69293FA9-E7FB-8543-A73D-88281FDD4F1C}"/>
                </a:ext>
              </a:extLst>
            </p:cNvPr>
            <p:cNvSpPr>
              <a:spLocks noChangeShapeType="1"/>
            </p:cNvSpPr>
            <p:nvPr/>
          </p:nvSpPr>
          <p:spPr bwMode="auto">
            <a:xfrm flipH="1" flipV="1">
              <a:off x="2345" y="3590"/>
              <a:ext cx="1315"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68968" name="Line 201">
            <a:extLst>
              <a:ext uri="{FF2B5EF4-FFF2-40B4-BE49-F238E27FC236}">
                <a16:creationId xmlns:a16="http://schemas.microsoft.com/office/drawing/2014/main" id="{1FDCD53A-9883-484D-BB9C-B573614475CD}"/>
              </a:ext>
            </a:extLst>
          </p:cNvPr>
          <p:cNvSpPr>
            <a:spLocks noChangeShapeType="1"/>
          </p:cNvSpPr>
          <p:nvPr/>
        </p:nvSpPr>
        <p:spPr bwMode="auto">
          <a:xfrm flipH="1" flipV="1">
            <a:off x="4929188" y="4279900"/>
            <a:ext cx="644525" cy="635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68969" name="TextBox 1">
            <a:extLst>
              <a:ext uri="{FF2B5EF4-FFF2-40B4-BE49-F238E27FC236}">
                <a16:creationId xmlns:a16="http://schemas.microsoft.com/office/drawing/2014/main" id="{434C73E1-2A2F-9242-9BAC-BA88B8DCE5DD}"/>
              </a:ext>
            </a:extLst>
          </p:cNvPr>
          <p:cNvSpPr txBox="1">
            <a:spLocks noChangeArrowheads="1"/>
          </p:cNvSpPr>
          <p:nvPr/>
        </p:nvSpPr>
        <p:spPr bwMode="auto">
          <a:xfrm>
            <a:off x="671513" y="4338638"/>
            <a:ext cx="668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0000FF"/>
                </a:solidFill>
                <a:ea typeface="굴림" panose="020B0600000101010101" pitchFamily="34" charset="-127"/>
              </a:rPr>
              <a:t>1</a:t>
            </a:r>
            <a:r>
              <a:rPr lang="en-US" altLang="ko-KR">
                <a:solidFill>
                  <a:srgbClr val="0000FF"/>
                </a:solidFill>
                <a:ea typeface="굴림" panose="020B0600000101010101" pitchFamily="34" charset="-127"/>
                <a:sym typeface="Wingdings" pitchFamily="2" charset="2"/>
              </a:rPr>
              <a:t>0</a:t>
            </a:r>
            <a:endParaRPr lang="ko-KR" altLang="en-US">
              <a:solidFill>
                <a:srgbClr val="0000FF"/>
              </a:solidFill>
              <a:ea typeface="굴림" panose="020B0600000101010101" pitchFamily="34" charset="-127"/>
            </a:endParaRPr>
          </a:p>
        </p:txBody>
      </p:sp>
      <p:sp>
        <p:nvSpPr>
          <p:cNvPr id="168970" name="TextBox 109">
            <a:extLst>
              <a:ext uri="{FF2B5EF4-FFF2-40B4-BE49-F238E27FC236}">
                <a16:creationId xmlns:a16="http://schemas.microsoft.com/office/drawing/2014/main" id="{2E7FCB66-E818-4448-8841-79EDC8DDD0D8}"/>
              </a:ext>
            </a:extLst>
          </p:cNvPr>
          <p:cNvSpPr txBox="1">
            <a:spLocks noChangeArrowheads="1"/>
          </p:cNvSpPr>
          <p:nvPr/>
        </p:nvSpPr>
        <p:spPr bwMode="auto">
          <a:xfrm>
            <a:off x="1050925" y="4870450"/>
            <a:ext cx="668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ea typeface="굴림" panose="020B0600000101010101" pitchFamily="34" charset="-127"/>
              </a:rPr>
              <a:t>1</a:t>
            </a:r>
            <a:r>
              <a:rPr lang="en-US" altLang="ko-KR">
                <a:solidFill>
                  <a:srgbClr val="FF0000"/>
                </a:solidFill>
                <a:ea typeface="굴림" panose="020B0600000101010101" pitchFamily="34" charset="-127"/>
                <a:sym typeface="Wingdings" pitchFamily="2" charset="2"/>
              </a:rPr>
              <a:t>0</a:t>
            </a:r>
            <a:endParaRPr lang="ko-KR" altLang="en-US">
              <a:solidFill>
                <a:srgbClr val="FF0000"/>
              </a:solidFill>
              <a:ea typeface="굴림" panose="020B0600000101010101" pitchFamily="34" charset="-127"/>
            </a:endParaRPr>
          </a:p>
        </p:txBody>
      </p:sp>
      <p:sp>
        <p:nvSpPr>
          <p:cNvPr id="168971" name="TextBox 110">
            <a:extLst>
              <a:ext uri="{FF2B5EF4-FFF2-40B4-BE49-F238E27FC236}">
                <a16:creationId xmlns:a16="http://schemas.microsoft.com/office/drawing/2014/main" id="{1B0927AE-083D-9347-95D7-CBFF5D12EF47}"/>
              </a:ext>
            </a:extLst>
          </p:cNvPr>
          <p:cNvSpPr txBox="1">
            <a:spLocks noChangeArrowheads="1"/>
          </p:cNvSpPr>
          <p:nvPr/>
        </p:nvSpPr>
        <p:spPr bwMode="auto">
          <a:xfrm>
            <a:off x="5046663" y="4241800"/>
            <a:ext cx="668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0000FF"/>
                </a:solidFill>
                <a:ea typeface="굴림" panose="020B0600000101010101" pitchFamily="34" charset="-127"/>
              </a:rPr>
              <a:t>1</a:t>
            </a:r>
            <a:r>
              <a:rPr lang="en-US" altLang="ko-KR">
                <a:solidFill>
                  <a:srgbClr val="0000FF"/>
                </a:solidFill>
                <a:ea typeface="굴림" panose="020B0600000101010101" pitchFamily="34" charset="-127"/>
                <a:sym typeface="Wingdings" pitchFamily="2" charset="2"/>
              </a:rPr>
              <a:t>?</a:t>
            </a:r>
            <a:endParaRPr lang="ko-KR" altLang="en-US">
              <a:solidFill>
                <a:srgbClr val="0000FF"/>
              </a:solidFill>
              <a:ea typeface="굴림" panose="020B0600000101010101" pitchFamily="34" charset="-127"/>
            </a:endParaRPr>
          </a:p>
        </p:txBody>
      </p:sp>
      <p:sp>
        <p:nvSpPr>
          <p:cNvPr id="168972" name="TextBox 111">
            <a:extLst>
              <a:ext uri="{FF2B5EF4-FFF2-40B4-BE49-F238E27FC236}">
                <a16:creationId xmlns:a16="http://schemas.microsoft.com/office/drawing/2014/main" id="{8C28B6EE-D9CB-7D43-B85B-8B3C42ADCB9A}"/>
              </a:ext>
            </a:extLst>
          </p:cNvPr>
          <p:cNvSpPr txBox="1">
            <a:spLocks noChangeArrowheads="1"/>
          </p:cNvSpPr>
          <p:nvPr/>
        </p:nvSpPr>
        <p:spPr bwMode="auto">
          <a:xfrm>
            <a:off x="8591550" y="4186238"/>
            <a:ext cx="6683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7030A0"/>
                </a:solidFill>
                <a:ea typeface="굴림" panose="020B0600000101010101" pitchFamily="34" charset="-127"/>
              </a:rPr>
              <a:t>0</a:t>
            </a:r>
            <a:r>
              <a:rPr lang="en-US" altLang="ko-KR">
                <a:solidFill>
                  <a:srgbClr val="7030A0"/>
                </a:solidFill>
                <a:ea typeface="굴림" panose="020B0600000101010101" pitchFamily="34" charset="-127"/>
                <a:sym typeface="Wingdings" pitchFamily="2" charset="2"/>
              </a:rPr>
              <a:t>?</a:t>
            </a:r>
            <a:endParaRPr lang="ko-KR" altLang="en-US">
              <a:solidFill>
                <a:srgbClr val="7030A0"/>
              </a:solidFill>
              <a:ea typeface="굴림" panose="020B0600000101010101" pitchFamily="34" charset="-127"/>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49">
            <a:extLst>
              <a:ext uri="{FF2B5EF4-FFF2-40B4-BE49-F238E27FC236}">
                <a16:creationId xmlns:a16="http://schemas.microsoft.com/office/drawing/2014/main" id="{F526BA2B-4BC8-2744-AC0F-C02E27240F07}"/>
              </a:ext>
            </a:extLst>
          </p:cNvPr>
          <p:cNvSpPr>
            <a:spLocks noGrp="1" noChangeArrowheads="1"/>
          </p:cNvSpPr>
          <p:nvPr>
            <p:ph type="body" idx="1"/>
          </p:nvPr>
        </p:nvSpPr>
        <p:spPr>
          <a:xfrm>
            <a:off x="463550" y="919163"/>
            <a:ext cx="8343900" cy="4589462"/>
          </a:xfrm>
        </p:spPr>
        <p:txBody>
          <a:bodyPr/>
          <a:lstStyle/>
          <a:p>
            <a:pPr eaLnBrk="1" hangingPunct="1">
              <a:tabLst>
                <a:tab pos="2051050" algn="l"/>
              </a:tabLst>
            </a:pPr>
            <a:r>
              <a:rPr lang="en-US" altLang="ko-KR" b="1">
                <a:ea typeface="굴림" panose="020B0600000101010101" pitchFamily="34" charset="-127"/>
              </a:rPr>
              <a:t>Definition of terms</a:t>
            </a:r>
          </a:p>
          <a:p>
            <a:pPr marL="750888" lvl="1" indent="-288925" eaLnBrk="1" hangingPunct="1">
              <a:tabLst>
                <a:tab pos="2051050" algn="l"/>
              </a:tabLst>
            </a:pPr>
            <a:r>
              <a:rPr lang="en-US" altLang="ko-KR" sz="1800">
                <a:ea typeface="굴림" panose="020B0600000101010101" pitchFamily="34" charset="-127"/>
              </a:rPr>
              <a:t>clock: 	periodic event, causes state of memory element to change</a:t>
            </a:r>
            <a:br>
              <a:rPr lang="en-US" altLang="ko-KR" sz="1800">
                <a:ea typeface="굴림" panose="020B0600000101010101" pitchFamily="34" charset="-127"/>
              </a:rPr>
            </a:br>
            <a:r>
              <a:rPr lang="en-US" altLang="ko-KR" sz="1800">
                <a:ea typeface="굴림" panose="020B0600000101010101" pitchFamily="34" charset="-127"/>
              </a:rPr>
              <a:t>	can be rising edge or falling edge or high level or low level</a:t>
            </a:r>
          </a:p>
          <a:p>
            <a:pPr marL="750888" lvl="1" indent="-288925" eaLnBrk="1" hangingPunct="1">
              <a:tabLst>
                <a:tab pos="2051050" algn="l"/>
              </a:tabLst>
            </a:pPr>
            <a:r>
              <a:rPr lang="en-US" altLang="ko-KR" sz="1800">
                <a:ea typeface="굴림" panose="020B0600000101010101" pitchFamily="34" charset="-127"/>
              </a:rPr>
              <a:t>setup time:	minimum time before the clocking event by which the</a:t>
            </a:r>
            <a:br>
              <a:rPr lang="en-US" altLang="ko-KR" sz="1800">
                <a:ea typeface="굴림" panose="020B0600000101010101" pitchFamily="34" charset="-127"/>
              </a:rPr>
            </a:br>
            <a:r>
              <a:rPr lang="en-US" altLang="ko-KR" sz="1800">
                <a:ea typeface="굴림" panose="020B0600000101010101" pitchFamily="34" charset="-127"/>
              </a:rPr>
              <a:t>		input must be stable (Tsu)</a:t>
            </a:r>
          </a:p>
          <a:p>
            <a:pPr marL="750888" lvl="1" indent="-288925" eaLnBrk="1" hangingPunct="1">
              <a:tabLst>
                <a:tab pos="2051050" algn="l"/>
              </a:tabLst>
            </a:pPr>
            <a:r>
              <a:rPr lang="en-US" altLang="ko-KR" sz="1800">
                <a:ea typeface="굴림" panose="020B0600000101010101" pitchFamily="34" charset="-127"/>
              </a:rPr>
              <a:t>hold time:	minimum time after the clocking event until which the</a:t>
            </a:r>
            <a:br>
              <a:rPr lang="en-US" altLang="ko-KR" sz="1800">
                <a:ea typeface="굴림" panose="020B0600000101010101" pitchFamily="34" charset="-127"/>
              </a:rPr>
            </a:br>
            <a:r>
              <a:rPr lang="en-US" altLang="ko-KR" sz="1800">
                <a:ea typeface="굴림" panose="020B0600000101010101" pitchFamily="34" charset="-127"/>
              </a:rPr>
              <a:t>		input must remain stable (Th)</a:t>
            </a:r>
          </a:p>
        </p:txBody>
      </p:sp>
      <p:sp>
        <p:nvSpPr>
          <p:cNvPr id="171011" name="Text Box 250">
            <a:extLst>
              <a:ext uri="{FF2B5EF4-FFF2-40B4-BE49-F238E27FC236}">
                <a16:creationId xmlns:a16="http://schemas.microsoft.com/office/drawing/2014/main" id="{6FECE5B9-A1D1-F64C-8023-04FF844DE99C}"/>
              </a:ext>
            </a:extLst>
          </p:cNvPr>
          <p:cNvSpPr txBox="1">
            <a:spLocks noChangeArrowheads="1"/>
          </p:cNvSpPr>
          <p:nvPr/>
        </p:nvSpPr>
        <p:spPr bwMode="auto">
          <a:xfrm>
            <a:off x="0" y="5632450"/>
            <a:ext cx="9271000" cy="1311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Let’s go over terminologies first. We already know what is a clock. For each edge of a clock signal, there are some timing constraints. Suppose the positive edge of a clock signal triggers a circuit. Then the data input should be stable for an interval which is Tsu+Th, which are dependent on transistor circuit delay.</a:t>
            </a:r>
            <a:endParaRPr lang="ko-KR" altLang="en-US">
              <a:ea typeface="굴림" panose="020B0600000101010101" pitchFamily="34" charset="-127"/>
            </a:endParaRPr>
          </a:p>
        </p:txBody>
      </p:sp>
      <p:sp>
        <p:nvSpPr>
          <p:cNvPr id="171012" name="슬라이드 번호 개체 틀 5">
            <a:extLst>
              <a:ext uri="{FF2B5EF4-FFF2-40B4-BE49-F238E27FC236}">
                <a16:creationId xmlns:a16="http://schemas.microsoft.com/office/drawing/2014/main" id="{47C5A824-31C4-7D40-B488-966DB46FC10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F095CE63-1822-6D49-9CC7-FE945F46B92D}" type="slidenum">
              <a:rPr lang="en-US" altLang="en-US" sz="1200" smtClean="0">
                <a:latin typeface="Garamond" panose="02020404030301010803" pitchFamily="18" charset="0"/>
              </a:rPr>
              <a:pPr>
                <a:spcBef>
                  <a:spcPct val="0"/>
                </a:spcBef>
                <a:buClrTx/>
                <a:buSzTx/>
                <a:buFontTx/>
                <a:buNone/>
              </a:pPr>
              <a:t>22</a:t>
            </a:fld>
            <a:endParaRPr lang="en-US" altLang="en-US" sz="1200">
              <a:latin typeface="Garamond" panose="02020404030301010803" pitchFamily="18" charset="0"/>
            </a:endParaRPr>
          </a:p>
        </p:txBody>
      </p:sp>
      <p:sp>
        <p:nvSpPr>
          <p:cNvPr id="171013" name="Rectangle 161">
            <a:extLst>
              <a:ext uri="{FF2B5EF4-FFF2-40B4-BE49-F238E27FC236}">
                <a16:creationId xmlns:a16="http://schemas.microsoft.com/office/drawing/2014/main" id="{11B24BD9-7702-D643-A569-F90355E26248}"/>
              </a:ext>
            </a:extLst>
          </p:cNvPr>
          <p:cNvSpPr>
            <a:spLocks noChangeArrowheads="1"/>
          </p:cNvSpPr>
          <p:nvPr/>
        </p:nvSpPr>
        <p:spPr bwMode="auto">
          <a:xfrm>
            <a:off x="157163" y="4610100"/>
            <a:ext cx="3338512"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1800"/>
              </a:lnSpc>
            </a:pPr>
            <a:r>
              <a:rPr lang="en-US" altLang="ko-KR" sz="1600">
                <a:solidFill>
                  <a:srgbClr val="000000"/>
                </a:solidFill>
                <a:latin typeface="Tahoma" panose="020B0604030504040204" pitchFamily="34" charset="0"/>
                <a:ea typeface="굴림" panose="020B0600000101010101" pitchFamily="34" charset="-127"/>
              </a:rPr>
              <a:t>there is a timing "window" around </a:t>
            </a:r>
          </a:p>
          <a:p>
            <a:pPr>
              <a:lnSpc>
                <a:spcPts val="1800"/>
              </a:lnSpc>
            </a:pPr>
            <a:r>
              <a:rPr lang="en-US" altLang="ko-KR" sz="1600">
                <a:solidFill>
                  <a:srgbClr val="000000"/>
                </a:solidFill>
                <a:latin typeface="Tahoma" panose="020B0604030504040204" pitchFamily="34" charset="0"/>
                <a:ea typeface="굴림" panose="020B0600000101010101" pitchFamily="34" charset="-127"/>
              </a:rPr>
              <a:t>the clocking event during which the </a:t>
            </a:r>
          </a:p>
          <a:p>
            <a:pPr>
              <a:lnSpc>
                <a:spcPts val="1800"/>
              </a:lnSpc>
            </a:pPr>
            <a:r>
              <a:rPr lang="en-US" altLang="ko-KR" sz="1600">
                <a:solidFill>
                  <a:srgbClr val="000000"/>
                </a:solidFill>
                <a:latin typeface="Tahoma" panose="020B0604030504040204" pitchFamily="34" charset="0"/>
                <a:ea typeface="굴림" panose="020B0600000101010101" pitchFamily="34" charset="-127"/>
              </a:rPr>
              <a:t>input must remain stable and </a:t>
            </a:r>
          </a:p>
          <a:p>
            <a:pPr>
              <a:lnSpc>
                <a:spcPts val="1800"/>
              </a:lnSpc>
            </a:pPr>
            <a:r>
              <a:rPr lang="en-US" altLang="ko-KR" sz="1600">
                <a:solidFill>
                  <a:srgbClr val="000000"/>
                </a:solidFill>
                <a:latin typeface="Tahoma" panose="020B0604030504040204" pitchFamily="34" charset="0"/>
                <a:ea typeface="굴림" panose="020B0600000101010101" pitchFamily="34" charset="-127"/>
              </a:rPr>
              <a:t>unchanged in order to be recognized</a:t>
            </a:r>
          </a:p>
        </p:txBody>
      </p:sp>
      <p:sp>
        <p:nvSpPr>
          <p:cNvPr id="171014" name="Rectangle 162" descr="25%">
            <a:extLst>
              <a:ext uri="{FF2B5EF4-FFF2-40B4-BE49-F238E27FC236}">
                <a16:creationId xmlns:a16="http://schemas.microsoft.com/office/drawing/2014/main" id="{F9D0CEFD-855B-834A-B3C0-42F7F1F7CD2C}"/>
              </a:ext>
            </a:extLst>
          </p:cNvPr>
          <p:cNvSpPr>
            <a:spLocks noChangeArrowheads="1"/>
          </p:cNvSpPr>
          <p:nvPr/>
        </p:nvSpPr>
        <p:spPr bwMode="auto">
          <a:xfrm>
            <a:off x="6678613" y="4956175"/>
            <a:ext cx="322262" cy="21907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71015" name="Rectangle 163" descr="25%">
            <a:extLst>
              <a:ext uri="{FF2B5EF4-FFF2-40B4-BE49-F238E27FC236}">
                <a16:creationId xmlns:a16="http://schemas.microsoft.com/office/drawing/2014/main" id="{7A884E03-149E-E240-86B5-8D3DEEA63270}"/>
              </a:ext>
            </a:extLst>
          </p:cNvPr>
          <p:cNvSpPr>
            <a:spLocks noChangeArrowheads="1"/>
          </p:cNvSpPr>
          <p:nvPr/>
        </p:nvSpPr>
        <p:spPr bwMode="auto">
          <a:xfrm>
            <a:off x="4232275" y="4956175"/>
            <a:ext cx="635000" cy="21907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71016" name="Rectangle 164" descr="25%">
            <a:extLst>
              <a:ext uri="{FF2B5EF4-FFF2-40B4-BE49-F238E27FC236}">
                <a16:creationId xmlns:a16="http://schemas.microsoft.com/office/drawing/2014/main" id="{10D7AA78-D791-7441-A6ED-85D2FBEBAADA}"/>
              </a:ext>
            </a:extLst>
          </p:cNvPr>
          <p:cNvSpPr>
            <a:spLocks noChangeArrowheads="1"/>
          </p:cNvSpPr>
          <p:nvPr/>
        </p:nvSpPr>
        <p:spPr bwMode="auto">
          <a:xfrm>
            <a:off x="5121275" y="4956175"/>
            <a:ext cx="1303338" cy="21907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71017" name="Line 165">
            <a:extLst>
              <a:ext uri="{FF2B5EF4-FFF2-40B4-BE49-F238E27FC236}">
                <a16:creationId xmlns:a16="http://schemas.microsoft.com/office/drawing/2014/main" id="{CE7CE546-594D-0E4B-AD84-0C2BF4B0E878}"/>
              </a:ext>
            </a:extLst>
          </p:cNvPr>
          <p:cNvSpPr>
            <a:spLocks noChangeShapeType="1"/>
          </p:cNvSpPr>
          <p:nvPr/>
        </p:nvSpPr>
        <p:spPr bwMode="auto">
          <a:xfrm>
            <a:off x="4238625" y="5578475"/>
            <a:ext cx="7731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171018" name="Group 166">
            <a:extLst>
              <a:ext uri="{FF2B5EF4-FFF2-40B4-BE49-F238E27FC236}">
                <a16:creationId xmlns:a16="http://schemas.microsoft.com/office/drawing/2014/main" id="{FFA59C1E-7AFE-2B45-88DD-2A98182E5013}"/>
              </a:ext>
            </a:extLst>
          </p:cNvPr>
          <p:cNvGrpSpPr>
            <a:grpSpLocks/>
          </p:cNvGrpSpPr>
          <p:nvPr/>
        </p:nvGrpSpPr>
        <p:grpSpPr bwMode="auto">
          <a:xfrm>
            <a:off x="5018088" y="5365750"/>
            <a:ext cx="1550987" cy="219075"/>
            <a:chOff x="3392" y="3644"/>
            <a:chExt cx="1076" cy="152"/>
          </a:xfrm>
        </p:grpSpPr>
        <p:sp>
          <p:nvSpPr>
            <p:cNvPr id="171086" name="Line 167">
              <a:extLst>
                <a:ext uri="{FF2B5EF4-FFF2-40B4-BE49-F238E27FC236}">
                  <a16:creationId xmlns:a16="http://schemas.microsoft.com/office/drawing/2014/main" id="{F6540C06-9887-214C-B195-6B03400CE8A2}"/>
                </a:ext>
              </a:extLst>
            </p:cNvPr>
            <p:cNvSpPr>
              <a:spLocks noChangeShapeType="1"/>
            </p:cNvSpPr>
            <p:nvPr/>
          </p:nvSpPr>
          <p:spPr bwMode="auto">
            <a:xfrm flipV="1">
              <a:off x="3392" y="3644"/>
              <a:ext cx="0" cy="1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87" name="Line 168">
              <a:extLst>
                <a:ext uri="{FF2B5EF4-FFF2-40B4-BE49-F238E27FC236}">
                  <a16:creationId xmlns:a16="http://schemas.microsoft.com/office/drawing/2014/main" id="{19A15B76-2186-1248-96BD-30271CA29834}"/>
                </a:ext>
              </a:extLst>
            </p:cNvPr>
            <p:cNvSpPr>
              <a:spLocks noChangeShapeType="1"/>
            </p:cNvSpPr>
            <p:nvPr/>
          </p:nvSpPr>
          <p:spPr bwMode="auto">
            <a:xfrm>
              <a:off x="3396" y="3648"/>
              <a:ext cx="52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88" name="Line 169">
              <a:extLst>
                <a:ext uri="{FF2B5EF4-FFF2-40B4-BE49-F238E27FC236}">
                  <a16:creationId xmlns:a16="http://schemas.microsoft.com/office/drawing/2014/main" id="{EA61BA36-A89A-074C-AD7A-8E3D6053740C}"/>
                </a:ext>
              </a:extLst>
            </p:cNvPr>
            <p:cNvSpPr>
              <a:spLocks noChangeShapeType="1"/>
            </p:cNvSpPr>
            <p:nvPr/>
          </p:nvSpPr>
          <p:spPr bwMode="auto">
            <a:xfrm>
              <a:off x="3928" y="3652"/>
              <a:ext cx="0"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89" name="Line 170">
              <a:extLst>
                <a:ext uri="{FF2B5EF4-FFF2-40B4-BE49-F238E27FC236}">
                  <a16:creationId xmlns:a16="http://schemas.microsoft.com/office/drawing/2014/main" id="{125B7BF4-FE9D-414F-9CDF-0A01AAFD30BB}"/>
                </a:ext>
              </a:extLst>
            </p:cNvPr>
            <p:cNvSpPr>
              <a:spLocks noChangeShapeType="1"/>
            </p:cNvSpPr>
            <p:nvPr/>
          </p:nvSpPr>
          <p:spPr bwMode="auto">
            <a:xfrm>
              <a:off x="3940" y="3792"/>
              <a:ext cx="52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71019" name="Group 171">
            <a:extLst>
              <a:ext uri="{FF2B5EF4-FFF2-40B4-BE49-F238E27FC236}">
                <a16:creationId xmlns:a16="http://schemas.microsoft.com/office/drawing/2014/main" id="{407D8F3E-DE95-6347-9ABE-E1BB231FD0B4}"/>
              </a:ext>
            </a:extLst>
          </p:cNvPr>
          <p:cNvGrpSpPr>
            <a:grpSpLocks/>
          </p:cNvGrpSpPr>
          <p:nvPr/>
        </p:nvGrpSpPr>
        <p:grpSpPr bwMode="auto">
          <a:xfrm>
            <a:off x="6575425" y="5365750"/>
            <a:ext cx="1550988" cy="219075"/>
            <a:chOff x="4472" y="3644"/>
            <a:chExt cx="1076" cy="152"/>
          </a:xfrm>
        </p:grpSpPr>
        <p:sp>
          <p:nvSpPr>
            <p:cNvPr id="171082" name="Line 172">
              <a:extLst>
                <a:ext uri="{FF2B5EF4-FFF2-40B4-BE49-F238E27FC236}">
                  <a16:creationId xmlns:a16="http://schemas.microsoft.com/office/drawing/2014/main" id="{2E5B62F4-0640-8941-A6A7-372B15A3CAF2}"/>
                </a:ext>
              </a:extLst>
            </p:cNvPr>
            <p:cNvSpPr>
              <a:spLocks noChangeShapeType="1"/>
            </p:cNvSpPr>
            <p:nvPr/>
          </p:nvSpPr>
          <p:spPr bwMode="auto">
            <a:xfrm flipV="1">
              <a:off x="4472" y="3644"/>
              <a:ext cx="0" cy="1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83" name="Line 173">
              <a:extLst>
                <a:ext uri="{FF2B5EF4-FFF2-40B4-BE49-F238E27FC236}">
                  <a16:creationId xmlns:a16="http://schemas.microsoft.com/office/drawing/2014/main" id="{8DD809F8-3839-E24B-AFEA-5B46D7EF35DB}"/>
                </a:ext>
              </a:extLst>
            </p:cNvPr>
            <p:cNvSpPr>
              <a:spLocks noChangeShapeType="1"/>
            </p:cNvSpPr>
            <p:nvPr/>
          </p:nvSpPr>
          <p:spPr bwMode="auto">
            <a:xfrm>
              <a:off x="4476" y="3648"/>
              <a:ext cx="52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84" name="Line 174">
              <a:extLst>
                <a:ext uri="{FF2B5EF4-FFF2-40B4-BE49-F238E27FC236}">
                  <a16:creationId xmlns:a16="http://schemas.microsoft.com/office/drawing/2014/main" id="{2C70B339-DD24-A840-B33A-EF45FB6CE08F}"/>
                </a:ext>
              </a:extLst>
            </p:cNvPr>
            <p:cNvSpPr>
              <a:spLocks noChangeShapeType="1"/>
            </p:cNvSpPr>
            <p:nvPr/>
          </p:nvSpPr>
          <p:spPr bwMode="auto">
            <a:xfrm>
              <a:off x="5008" y="3652"/>
              <a:ext cx="0"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85" name="Line 175">
              <a:extLst>
                <a:ext uri="{FF2B5EF4-FFF2-40B4-BE49-F238E27FC236}">
                  <a16:creationId xmlns:a16="http://schemas.microsoft.com/office/drawing/2014/main" id="{EBDF5A9E-55E1-B94F-9A46-EC640F2DC3A0}"/>
                </a:ext>
              </a:extLst>
            </p:cNvPr>
            <p:cNvSpPr>
              <a:spLocks noChangeShapeType="1"/>
            </p:cNvSpPr>
            <p:nvPr/>
          </p:nvSpPr>
          <p:spPr bwMode="auto">
            <a:xfrm>
              <a:off x="5020" y="3792"/>
              <a:ext cx="52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71020" name="Group 176">
            <a:extLst>
              <a:ext uri="{FF2B5EF4-FFF2-40B4-BE49-F238E27FC236}">
                <a16:creationId xmlns:a16="http://schemas.microsoft.com/office/drawing/2014/main" id="{1BC44FA9-AED3-3B4F-9AC5-CE3E2A8A1032}"/>
              </a:ext>
            </a:extLst>
          </p:cNvPr>
          <p:cNvGrpSpPr>
            <a:grpSpLocks/>
          </p:cNvGrpSpPr>
          <p:nvPr/>
        </p:nvGrpSpPr>
        <p:grpSpPr bwMode="auto">
          <a:xfrm>
            <a:off x="4860925" y="4949825"/>
            <a:ext cx="47625" cy="219075"/>
            <a:chOff x="3284" y="3356"/>
            <a:chExt cx="32" cy="152"/>
          </a:xfrm>
        </p:grpSpPr>
        <p:sp>
          <p:nvSpPr>
            <p:cNvPr id="171080" name="Line 177">
              <a:extLst>
                <a:ext uri="{FF2B5EF4-FFF2-40B4-BE49-F238E27FC236}">
                  <a16:creationId xmlns:a16="http://schemas.microsoft.com/office/drawing/2014/main" id="{CEC81513-9690-1947-9C06-65595B1BA84E}"/>
                </a:ext>
              </a:extLst>
            </p:cNvPr>
            <p:cNvSpPr>
              <a:spLocks noChangeShapeType="1"/>
            </p:cNvSpPr>
            <p:nvPr/>
          </p:nvSpPr>
          <p:spPr bwMode="auto">
            <a:xfrm flipV="1">
              <a:off x="3284" y="3356"/>
              <a:ext cx="32" cy="1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81" name="Line 178">
              <a:extLst>
                <a:ext uri="{FF2B5EF4-FFF2-40B4-BE49-F238E27FC236}">
                  <a16:creationId xmlns:a16="http://schemas.microsoft.com/office/drawing/2014/main" id="{2B67CC6D-4532-D447-9269-090F43352881}"/>
                </a:ext>
              </a:extLst>
            </p:cNvPr>
            <p:cNvSpPr>
              <a:spLocks noChangeShapeType="1"/>
            </p:cNvSpPr>
            <p:nvPr/>
          </p:nvSpPr>
          <p:spPr bwMode="auto">
            <a:xfrm>
              <a:off x="3284" y="3364"/>
              <a:ext cx="32"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71021" name="Line 179">
            <a:extLst>
              <a:ext uri="{FF2B5EF4-FFF2-40B4-BE49-F238E27FC236}">
                <a16:creationId xmlns:a16="http://schemas.microsoft.com/office/drawing/2014/main" id="{1C696487-B12D-F444-A7BB-8F944704ED61}"/>
              </a:ext>
            </a:extLst>
          </p:cNvPr>
          <p:cNvSpPr>
            <a:spLocks noChangeShapeType="1"/>
          </p:cNvSpPr>
          <p:nvPr/>
        </p:nvSpPr>
        <p:spPr bwMode="auto">
          <a:xfrm>
            <a:off x="4919663" y="4956175"/>
            <a:ext cx="138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22" name="Line 180">
            <a:extLst>
              <a:ext uri="{FF2B5EF4-FFF2-40B4-BE49-F238E27FC236}">
                <a16:creationId xmlns:a16="http://schemas.microsoft.com/office/drawing/2014/main" id="{98CE7225-C81B-994B-9A9A-42457753C3C7}"/>
              </a:ext>
            </a:extLst>
          </p:cNvPr>
          <p:cNvSpPr>
            <a:spLocks noChangeShapeType="1"/>
          </p:cNvSpPr>
          <p:nvPr/>
        </p:nvSpPr>
        <p:spPr bwMode="auto">
          <a:xfrm>
            <a:off x="4919663" y="5164138"/>
            <a:ext cx="138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23" name="Line 181">
            <a:extLst>
              <a:ext uri="{FF2B5EF4-FFF2-40B4-BE49-F238E27FC236}">
                <a16:creationId xmlns:a16="http://schemas.microsoft.com/office/drawing/2014/main" id="{3371F123-36E3-8545-8FC5-DE5E8672685E}"/>
              </a:ext>
            </a:extLst>
          </p:cNvPr>
          <p:cNvSpPr>
            <a:spLocks noChangeShapeType="1"/>
          </p:cNvSpPr>
          <p:nvPr/>
        </p:nvSpPr>
        <p:spPr bwMode="auto">
          <a:xfrm flipH="1">
            <a:off x="4227513" y="4956175"/>
            <a:ext cx="6223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24" name="Line 182">
            <a:extLst>
              <a:ext uri="{FF2B5EF4-FFF2-40B4-BE49-F238E27FC236}">
                <a16:creationId xmlns:a16="http://schemas.microsoft.com/office/drawing/2014/main" id="{1D2FF2F7-E111-4A43-89BB-AE76F8E6E6D8}"/>
              </a:ext>
            </a:extLst>
          </p:cNvPr>
          <p:cNvSpPr>
            <a:spLocks noChangeShapeType="1"/>
          </p:cNvSpPr>
          <p:nvPr/>
        </p:nvSpPr>
        <p:spPr bwMode="auto">
          <a:xfrm flipH="1">
            <a:off x="4227513" y="5164138"/>
            <a:ext cx="6223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171025" name="Group 183">
            <a:extLst>
              <a:ext uri="{FF2B5EF4-FFF2-40B4-BE49-F238E27FC236}">
                <a16:creationId xmlns:a16="http://schemas.microsoft.com/office/drawing/2014/main" id="{0323469F-8DA2-7244-964F-DB2F07A03829}"/>
              </a:ext>
            </a:extLst>
          </p:cNvPr>
          <p:cNvGrpSpPr>
            <a:grpSpLocks/>
          </p:cNvGrpSpPr>
          <p:nvPr/>
        </p:nvGrpSpPr>
        <p:grpSpPr bwMode="auto">
          <a:xfrm>
            <a:off x="5068888" y="4949825"/>
            <a:ext cx="46037" cy="219075"/>
            <a:chOff x="3428" y="3356"/>
            <a:chExt cx="32" cy="152"/>
          </a:xfrm>
        </p:grpSpPr>
        <p:sp>
          <p:nvSpPr>
            <p:cNvPr id="171078" name="Line 184">
              <a:extLst>
                <a:ext uri="{FF2B5EF4-FFF2-40B4-BE49-F238E27FC236}">
                  <a16:creationId xmlns:a16="http://schemas.microsoft.com/office/drawing/2014/main" id="{2E6A73B0-28ED-BE4F-8DFF-F71CFEB56482}"/>
                </a:ext>
              </a:extLst>
            </p:cNvPr>
            <p:cNvSpPr>
              <a:spLocks noChangeShapeType="1"/>
            </p:cNvSpPr>
            <p:nvPr/>
          </p:nvSpPr>
          <p:spPr bwMode="auto">
            <a:xfrm flipV="1">
              <a:off x="3428" y="3356"/>
              <a:ext cx="32" cy="1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79" name="Line 185">
              <a:extLst>
                <a:ext uri="{FF2B5EF4-FFF2-40B4-BE49-F238E27FC236}">
                  <a16:creationId xmlns:a16="http://schemas.microsoft.com/office/drawing/2014/main" id="{93C0A622-1B51-0841-8BB4-F44B448068BF}"/>
                </a:ext>
              </a:extLst>
            </p:cNvPr>
            <p:cNvSpPr>
              <a:spLocks noChangeShapeType="1"/>
            </p:cNvSpPr>
            <p:nvPr/>
          </p:nvSpPr>
          <p:spPr bwMode="auto">
            <a:xfrm>
              <a:off x="3428" y="3364"/>
              <a:ext cx="32"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71026" name="Group 186">
            <a:extLst>
              <a:ext uri="{FF2B5EF4-FFF2-40B4-BE49-F238E27FC236}">
                <a16:creationId xmlns:a16="http://schemas.microsoft.com/office/drawing/2014/main" id="{7A6CBD9E-697B-DD4C-A73A-D77A991659EC}"/>
              </a:ext>
            </a:extLst>
          </p:cNvPr>
          <p:cNvGrpSpPr>
            <a:grpSpLocks/>
          </p:cNvGrpSpPr>
          <p:nvPr/>
        </p:nvGrpSpPr>
        <p:grpSpPr bwMode="auto">
          <a:xfrm>
            <a:off x="6418263" y="4949825"/>
            <a:ext cx="47625" cy="219075"/>
            <a:chOff x="4364" y="3356"/>
            <a:chExt cx="32" cy="152"/>
          </a:xfrm>
        </p:grpSpPr>
        <p:sp>
          <p:nvSpPr>
            <p:cNvPr id="171076" name="Line 187">
              <a:extLst>
                <a:ext uri="{FF2B5EF4-FFF2-40B4-BE49-F238E27FC236}">
                  <a16:creationId xmlns:a16="http://schemas.microsoft.com/office/drawing/2014/main" id="{2F09B022-9A8C-C749-9786-847602BB85CC}"/>
                </a:ext>
              </a:extLst>
            </p:cNvPr>
            <p:cNvSpPr>
              <a:spLocks noChangeShapeType="1"/>
            </p:cNvSpPr>
            <p:nvPr/>
          </p:nvSpPr>
          <p:spPr bwMode="auto">
            <a:xfrm flipV="1">
              <a:off x="4364" y="3356"/>
              <a:ext cx="32" cy="1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77" name="Line 188">
              <a:extLst>
                <a:ext uri="{FF2B5EF4-FFF2-40B4-BE49-F238E27FC236}">
                  <a16:creationId xmlns:a16="http://schemas.microsoft.com/office/drawing/2014/main" id="{557DD221-F0E5-8B4B-839A-BA46FCD8A41A}"/>
                </a:ext>
              </a:extLst>
            </p:cNvPr>
            <p:cNvSpPr>
              <a:spLocks noChangeShapeType="1"/>
            </p:cNvSpPr>
            <p:nvPr/>
          </p:nvSpPr>
          <p:spPr bwMode="auto">
            <a:xfrm>
              <a:off x="4364" y="3364"/>
              <a:ext cx="32"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71027" name="Line 189">
            <a:extLst>
              <a:ext uri="{FF2B5EF4-FFF2-40B4-BE49-F238E27FC236}">
                <a16:creationId xmlns:a16="http://schemas.microsoft.com/office/drawing/2014/main" id="{74AA7F7B-C575-A34F-985A-B267C5B33D64}"/>
              </a:ext>
            </a:extLst>
          </p:cNvPr>
          <p:cNvSpPr>
            <a:spLocks noChangeShapeType="1"/>
          </p:cNvSpPr>
          <p:nvPr/>
        </p:nvSpPr>
        <p:spPr bwMode="auto">
          <a:xfrm>
            <a:off x="6477000" y="4956175"/>
            <a:ext cx="1381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28" name="Line 190">
            <a:extLst>
              <a:ext uri="{FF2B5EF4-FFF2-40B4-BE49-F238E27FC236}">
                <a16:creationId xmlns:a16="http://schemas.microsoft.com/office/drawing/2014/main" id="{33455487-D2C6-744E-980B-C7CE8B6F6500}"/>
              </a:ext>
            </a:extLst>
          </p:cNvPr>
          <p:cNvSpPr>
            <a:spLocks noChangeShapeType="1"/>
          </p:cNvSpPr>
          <p:nvPr/>
        </p:nvSpPr>
        <p:spPr bwMode="auto">
          <a:xfrm>
            <a:off x="6477000" y="5164138"/>
            <a:ext cx="1381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29" name="Line 191">
            <a:extLst>
              <a:ext uri="{FF2B5EF4-FFF2-40B4-BE49-F238E27FC236}">
                <a16:creationId xmlns:a16="http://schemas.microsoft.com/office/drawing/2014/main" id="{77F0E004-D0C8-FC4F-8ED3-43B85AE4BECF}"/>
              </a:ext>
            </a:extLst>
          </p:cNvPr>
          <p:cNvSpPr>
            <a:spLocks noChangeShapeType="1"/>
          </p:cNvSpPr>
          <p:nvPr/>
        </p:nvSpPr>
        <p:spPr bwMode="auto">
          <a:xfrm>
            <a:off x="5127625" y="4956175"/>
            <a:ext cx="12795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30" name="Line 192">
            <a:extLst>
              <a:ext uri="{FF2B5EF4-FFF2-40B4-BE49-F238E27FC236}">
                <a16:creationId xmlns:a16="http://schemas.microsoft.com/office/drawing/2014/main" id="{7BC48917-ACBA-E04D-9E74-CF8DF7031E92}"/>
              </a:ext>
            </a:extLst>
          </p:cNvPr>
          <p:cNvSpPr>
            <a:spLocks noChangeShapeType="1"/>
          </p:cNvSpPr>
          <p:nvPr/>
        </p:nvSpPr>
        <p:spPr bwMode="auto">
          <a:xfrm>
            <a:off x="5127625" y="5164138"/>
            <a:ext cx="12795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171031" name="Group 193">
            <a:extLst>
              <a:ext uri="{FF2B5EF4-FFF2-40B4-BE49-F238E27FC236}">
                <a16:creationId xmlns:a16="http://schemas.microsoft.com/office/drawing/2014/main" id="{6892E5BC-E5A0-A94B-BD4E-E41FE458F48E}"/>
              </a:ext>
            </a:extLst>
          </p:cNvPr>
          <p:cNvGrpSpPr>
            <a:grpSpLocks/>
          </p:cNvGrpSpPr>
          <p:nvPr/>
        </p:nvGrpSpPr>
        <p:grpSpPr bwMode="auto">
          <a:xfrm>
            <a:off x="6626225" y="4949825"/>
            <a:ext cx="46038" cy="219075"/>
            <a:chOff x="4508" y="3356"/>
            <a:chExt cx="32" cy="152"/>
          </a:xfrm>
        </p:grpSpPr>
        <p:sp>
          <p:nvSpPr>
            <p:cNvPr id="171074" name="Line 194">
              <a:extLst>
                <a:ext uri="{FF2B5EF4-FFF2-40B4-BE49-F238E27FC236}">
                  <a16:creationId xmlns:a16="http://schemas.microsoft.com/office/drawing/2014/main" id="{C793BA17-A15B-8D49-ADAC-85E227BBB913}"/>
                </a:ext>
              </a:extLst>
            </p:cNvPr>
            <p:cNvSpPr>
              <a:spLocks noChangeShapeType="1"/>
            </p:cNvSpPr>
            <p:nvPr/>
          </p:nvSpPr>
          <p:spPr bwMode="auto">
            <a:xfrm flipV="1">
              <a:off x="4508" y="3356"/>
              <a:ext cx="32" cy="1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75" name="Line 195">
              <a:extLst>
                <a:ext uri="{FF2B5EF4-FFF2-40B4-BE49-F238E27FC236}">
                  <a16:creationId xmlns:a16="http://schemas.microsoft.com/office/drawing/2014/main" id="{E08B56B0-B722-4C47-95E9-F38C5CDB8ACD}"/>
                </a:ext>
              </a:extLst>
            </p:cNvPr>
            <p:cNvSpPr>
              <a:spLocks noChangeShapeType="1"/>
            </p:cNvSpPr>
            <p:nvPr/>
          </p:nvSpPr>
          <p:spPr bwMode="auto">
            <a:xfrm>
              <a:off x="4508" y="3364"/>
              <a:ext cx="32"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71032" name="Line 196">
            <a:extLst>
              <a:ext uri="{FF2B5EF4-FFF2-40B4-BE49-F238E27FC236}">
                <a16:creationId xmlns:a16="http://schemas.microsoft.com/office/drawing/2014/main" id="{07AA85DB-3707-EA45-B302-F19321158951}"/>
              </a:ext>
            </a:extLst>
          </p:cNvPr>
          <p:cNvSpPr>
            <a:spLocks noChangeShapeType="1"/>
          </p:cNvSpPr>
          <p:nvPr/>
        </p:nvSpPr>
        <p:spPr bwMode="auto">
          <a:xfrm>
            <a:off x="6684963" y="4956175"/>
            <a:ext cx="30003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33" name="Line 197">
            <a:extLst>
              <a:ext uri="{FF2B5EF4-FFF2-40B4-BE49-F238E27FC236}">
                <a16:creationId xmlns:a16="http://schemas.microsoft.com/office/drawing/2014/main" id="{FEBCF1EF-D5E1-B249-8FFE-F538E02D818F}"/>
              </a:ext>
            </a:extLst>
          </p:cNvPr>
          <p:cNvSpPr>
            <a:spLocks noChangeShapeType="1"/>
          </p:cNvSpPr>
          <p:nvPr/>
        </p:nvSpPr>
        <p:spPr bwMode="auto">
          <a:xfrm>
            <a:off x="6684963" y="5164138"/>
            <a:ext cx="30003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34" name="Rectangle 198">
            <a:extLst>
              <a:ext uri="{FF2B5EF4-FFF2-40B4-BE49-F238E27FC236}">
                <a16:creationId xmlns:a16="http://schemas.microsoft.com/office/drawing/2014/main" id="{653D72AF-CA64-D843-825D-2E8AE351AF43}"/>
              </a:ext>
            </a:extLst>
          </p:cNvPr>
          <p:cNvSpPr>
            <a:spLocks noChangeArrowheads="1"/>
          </p:cNvSpPr>
          <p:nvPr/>
        </p:nvSpPr>
        <p:spPr bwMode="auto">
          <a:xfrm>
            <a:off x="3783013" y="5372100"/>
            <a:ext cx="7381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388"/>
              </a:lnSpc>
            </a:pPr>
            <a:r>
              <a:rPr lang="en-US" altLang="ko-KR" sz="1600">
                <a:solidFill>
                  <a:srgbClr val="000000"/>
                </a:solidFill>
                <a:latin typeface="Tahoma" panose="020B0604030504040204" pitchFamily="34" charset="0"/>
                <a:ea typeface="굴림" panose="020B0600000101010101" pitchFamily="34" charset="-127"/>
              </a:rPr>
              <a:t>clock</a:t>
            </a:r>
          </a:p>
        </p:txBody>
      </p:sp>
      <p:sp>
        <p:nvSpPr>
          <p:cNvPr id="171035" name="Rectangle 199">
            <a:extLst>
              <a:ext uri="{FF2B5EF4-FFF2-40B4-BE49-F238E27FC236}">
                <a16:creationId xmlns:a16="http://schemas.microsoft.com/office/drawing/2014/main" id="{4731E709-517A-0441-934F-854404351D5E}"/>
              </a:ext>
            </a:extLst>
          </p:cNvPr>
          <p:cNvSpPr>
            <a:spLocks noChangeArrowheads="1"/>
          </p:cNvSpPr>
          <p:nvPr/>
        </p:nvSpPr>
        <p:spPr bwMode="auto">
          <a:xfrm>
            <a:off x="3817938" y="4967288"/>
            <a:ext cx="6683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388"/>
              </a:lnSpc>
            </a:pPr>
            <a:r>
              <a:rPr lang="en-US" altLang="ko-KR" sz="1600">
                <a:solidFill>
                  <a:srgbClr val="000000"/>
                </a:solidFill>
                <a:latin typeface="Tahoma" panose="020B0604030504040204" pitchFamily="34" charset="0"/>
                <a:ea typeface="굴림" panose="020B0600000101010101" pitchFamily="34" charset="-127"/>
              </a:rPr>
              <a:t>data</a:t>
            </a:r>
          </a:p>
        </p:txBody>
      </p:sp>
      <p:sp>
        <p:nvSpPr>
          <p:cNvPr id="171036" name="Rectangle 200">
            <a:extLst>
              <a:ext uri="{FF2B5EF4-FFF2-40B4-BE49-F238E27FC236}">
                <a16:creationId xmlns:a16="http://schemas.microsoft.com/office/drawing/2014/main" id="{4D6F11A6-8DD4-4240-9146-9D3F1674C655}"/>
              </a:ext>
            </a:extLst>
          </p:cNvPr>
          <p:cNvSpPr>
            <a:spLocks noChangeArrowheads="1"/>
          </p:cNvSpPr>
          <p:nvPr/>
        </p:nvSpPr>
        <p:spPr bwMode="auto">
          <a:xfrm>
            <a:off x="5397500" y="4679950"/>
            <a:ext cx="10048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388"/>
              </a:lnSpc>
            </a:pPr>
            <a:r>
              <a:rPr lang="en-US" altLang="ko-KR" sz="1600">
                <a:solidFill>
                  <a:srgbClr val="000000"/>
                </a:solidFill>
                <a:latin typeface="Tahoma" panose="020B0604030504040204" pitchFamily="34" charset="0"/>
                <a:ea typeface="굴림" panose="020B0600000101010101" pitchFamily="34" charset="-127"/>
              </a:rPr>
              <a:t>changing</a:t>
            </a:r>
          </a:p>
        </p:txBody>
      </p:sp>
      <p:sp>
        <p:nvSpPr>
          <p:cNvPr id="171037" name="Rectangle 201">
            <a:extLst>
              <a:ext uri="{FF2B5EF4-FFF2-40B4-BE49-F238E27FC236}">
                <a16:creationId xmlns:a16="http://schemas.microsoft.com/office/drawing/2014/main" id="{D3DA6989-49C9-9D4C-A269-624A831A3DED}"/>
              </a:ext>
            </a:extLst>
          </p:cNvPr>
          <p:cNvSpPr>
            <a:spLocks noChangeArrowheads="1"/>
          </p:cNvSpPr>
          <p:nvPr/>
        </p:nvSpPr>
        <p:spPr bwMode="auto">
          <a:xfrm>
            <a:off x="4718050" y="4679950"/>
            <a:ext cx="784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388"/>
              </a:lnSpc>
            </a:pPr>
            <a:r>
              <a:rPr lang="en-US" altLang="ko-KR" sz="1600">
                <a:solidFill>
                  <a:srgbClr val="000000"/>
                </a:solidFill>
                <a:latin typeface="Tahoma" panose="020B0604030504040204" pitchFamily="34" charset="0"/>
                <a:ea typeface="굴림" panose="020B0600000101010101" pitchFamily="34" charset="-127"/>
              </a:rPr>
              <a:t>stable</a:t>
            </a:r>
          </a:p>
        </p:txBody>
      </p:sp>
      <p:grpSp>
        <p:nvGrpSpPr>
          <p:cNvPr id="171038" name="Group 202">
            <a:extLst>
              <a:ext uri="{FF2B5EF4-FFF2-40B4-BE49-F238E27FC236}">
                <a16:creationId xmlns:a16="http://schemas.microsoft.com/office/drawing/2014/main" id="{3250131B-5C7E-6242-A99B-5A4A35EA6B2A}"/>
              </a:ext>
            </a:extLst>
          </p:cNvPr>
          <p:cNvGrpSpPr>
            <a:grpSpLocks/>
          </p:cNvGrpSpPr>
          <p:nvPr/>
        </p:nvGrpSpPr>
        <p:grpSpPr bwMode="auto">
          <a:xfrm>
            <a:off x="811213" y="3227388"/>
            <a:ext cx="2322512" cy="1382712"/>
            <a:chOff x="576" y="2496"/>
            <a:chExt cx="1463" cy="871"/>
          </a:xfrm>
        </p:grpSpPr>
        <p:sp>
          <p:nvSpPr>
            <p:cNvPr id="171052" name="Line 203">
              <a:extLst>
                <a:ext uri="{FF2B5EF4-FFF2-40B4-BE49-F238E27FC236}">
                  <a16:creationId xmlns:a16="http://schemas.microsoft.com/office/drawing/2014/main" id="{B93C6E08-315D-334B-82D2-1B1F6CAD8053}"/>
                </a:ext>
              </a:extLst>
            </p:cNvPr>
            <p:cNvSpPr>
              <a:spLocks noChangeShapeType="1"/>
            </p:cNvSpPr>
            <p:nvPr/>
          </p:nvSpPr>
          <p:spPr bwMode="auto">
            <a:xfrm>
              <a:off x="912" y="3312"/>
              <a:ext cx="5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53" name="Line 204">
              <a:extLst>
                <a:ext uri="{FF2B5EF4-FFF2-40B4-BE49-F238E27FC236}">
                  <a16:creationId xmlns:a16="http://schemas.microsoft.com/office/drawing/2014/main" id="{D105C002-4465-F54E-82C5-981D7218E47F}"/>
                </a:ext>
              </a:extLst>
            </p:cNvPr>
            <p:cNvSpPr>
              <a:spLocks noChangeShapeType="1"/>
            </p:cNvSpPr>
            <p:nvPr/>
          </p:nvSpPr>
          <p:spPr bwMode="auto">
            <a:xfrm flipV="1">
              <a:off x="1488" y="3120"/>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54" name="Line 205">
              <a:extLst>
                <a:ext uri="{FF2B5EF4-FFF2-40B4-BE49-F238E27FC236}">
                  <a16:creationId xmlns:a16="http://schemas.microsoft.com/office/drawing/2014/main" id="{748B6B3B-C3C9-DA46-8C55-41E3594723BE}"/>
                </a:ext>
              </a:extLst>
            </p:cNvPr>
            <p:cNvSpPr>
              <a:spLocks noChangeShapeType="1"/>
            </p:cNvSpPr>
            <p:nvPr/>
          </p:nvSpPr>
          <p:spPr bwMode="auto">
            <a:xfrm>
              <a:off x="1488" y="3120"/>
              <a:ext cx="55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55" name="Line 206">
              <a:extLst>
                <a:ext uri="{FF2B5EF4-FFF2-40B4-BE49-F238E27FC236}">
                  <a16:creationId xmlns:a16="http://schemas.microsoft.com/office/drawing/2014/main" id="{F17ACD1B-2037-9349-8461-C2F844962A43}"/>
                </a:ext>
              </a:extLst>
            </p:cNvPr>
            <p:cNvSpPr>
              <a:spLocks noChangeShapeType="1"/>
            </p:cNvSpPr>
            <p:nvPr/>
          </p:nvSpPr>
          <p:spPr bwMode="auto">
            <a:xfrm>
              <a:off x="912" y="2976"/>
              <a:ext cx="25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56" name="Line 207">
              <a:extLst>
                <a:ext uri="{FF2B5EF4-FFF2-40B4-BE49-F238E27FC236}">
                  <a16:creationId xmlns:a16="http://schemas.microsoft.com/office/drawing/2014/main" id="{61B474A1-BD8E-8545-91F7-43A30FAEFD38}"/>
                </a:ext>
              </a:extLst>
            </p:cNvPr>
            <p:cNvSpPr>
              <a:spLocks noChangeShapeType="1"/>
            </p:cNvSpPr>
            <p:nvPr/>
          </p:nvSpPr>
          <p:spPr bwMode="auto">
            <a:xfrm flipV="1">
              <a:off x="1152" y="2736"/>
              <a:ext cx="96" cy="24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57" name="Line 208">
              <a:extLst>
                <a:ext uri="{FF2B5EF4-FFF2-40B4-BE49-F238E27FC236}">
                  <a16:creationId xmlns:a16="http://schemas.microsoft.com/office/drawing/2014/main" id="{19E71258-9175-A74B-9326-60F8863B4E2C}"/>
                </a:ext>
              </a:extLst>
            </p:cNvPr>
            <p:cNvSpPr>
              <a:spLocks noChangeShapeType="1"/>
            </p:cNvSpPr>
            <p:nvPr/>
          </p:nvSpPr>
          <p:spPr bwMode="auto">
            <a:xfrm>
              <a:off x="1248" y="2736"/>
              <a:ext cx="43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58" name="Line 209">
              <a:extLst>
                <a:ext uri="{FF2B5EF4-FFF2-40B4-BE49-F238E27FC236}">
                  <a16:creationId xmlns:a16="http://schemas.microsoft.com/office/drawing/2014/main" id="{6D9E05EE-CC20-0145-B21A-5D0425BB263D}"/>
                </a:ext>
              </a:extLst>
            </p:cNvPr>
            <p:cNvSpPr>
              <a:spLocks noChangeShapeType="1"/>
            </p:cNvSpPr>
            <p:nvPr/>
          </p:nvSpPr>
          <p:spPr bwMode="auto">
            <a:xfrm>
              <a:off x="1680" y="2736"/>
              <a:ext cx="96" cy="24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59" name="Line 210">
              <a:extLst>
                <a:ext uri="{FF2B5EF4-FFF2-40B4-BE49-F238E27FC236}">
                  <a16:creationId xmlns:a16="http://schemas.microsoft.com/office/drawing/2014/main" id="{97A56AF4-47F5-214A-A821-280987658EF8}"/>
                </a:ext>
              </a:extLst>
            </p:cNvPr>
            <p:cNvSpPr>
              <a:spLocks noChangeShapeType="1"/>
            </p:cNvSpPr>
            <p:nvPr/>
          </p:nvSpPr>
          <p:spPr bwMode="auto">
            <a:xfrm>
              <a:off x="1776" y="2976"/>
              <a:ext cx="25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60" name="Line 211">
              <a:extLst>
                <a:ext uri="{FF2B5EF4-FFF2-40B4-BE49-F238E27FC236}">
                  <a16:creationId xmlns:a16="http://schemas.microsoft.com/office/drawing/2014/main" id="{3698BA9B-A49A-D646-BDF6-54F55B075731}"/>
                </a:ext>
              </a:extLst>
            </p:cNvPr>
            <p:cNvSpPr>
              <a:spLocks noChangeShapeType="1"/>
            </p:cNvSpPr>
            <p:nvPr/>
          </p:nvSpPr>
          <p:spPr bwMode="auto">
            <a:xfrm flipV="1">
              <a:off x="1496" y="2646"/>
              <a:ext cx="0" cy="43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61" name="Line 212">
              <a:extLst>
                <a:ext uri="{FF2B5EF4-FFF2-40B4-BE49-F238E27FC236}">
                  <a16:creationId xmlns:a16="http://schemas.microsoft.com/office/drawing/2014/main" id="{3D618952-772E-E34A-90D6-AE0942986F4F}"/>
                </a:ext>
              </a:extLst>
            </p:cNvPr>
            <p:cNvSpPr>
              <a:spLocks noChangeShapeType="1"/>
            </p:cNvSpPr>
            <p:nvPr/>
          </p:nvSpPr>
          <p:spPr bwMode="auto">
            <a:xfrm>
              <a:off x="1200" y="2640"/>
              <a:ext cx="0" cy="45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62" name="Line 213">
              <a:extLst>
                <a:ext uri="{FF2B5EF4-FFF2-40B4-BE49-F238E27FC236}">
                  <a16:creationId xmlns:a16="http://schemas.microsoft.com/office/drawing/2014/main" id="{364B1301-C2F0-534F-B953-830DBED73A75}"/>
                </a:ext>
              </a:extLst>
            </p:cNvPr>
            <p:cNvSpPr>
              <a:spLocks noChangeShapeType="1"/>
            </p:cNvSpPr>
            <p:nvPr/>
          </p:nvSpPr>
          <p:spPr bwMode="auto">
            <a:xfrm>
              <a:off x="1726" y="2632"/>
              <a:ext cx="0" cy="43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63" name="Line 214">
              <a:extLst>
                <a:ext uri="{FF2B5EF4-FFF2-40B4-BE49-F238E27FC236}">
                  <a16:creationId xmlns:a16="http://schemas.microsoft.com/office/drawing/2014/main" id="{A0EB053A-53C0-A34F-AA7C-6A8CB20EF17C}"/>
                </a:ext>
              </a:extLst>
            </p:cNvPr>
            <p:cNvSpPr>
              <a:spLocks noChangeShapeType="1"/>
            </p:cNvSpPr>
            <p:nvPr/>
          </p:nvSpPr>
          <p:spPr bwMode="auto">
            <a:xfrm>
              <a:off x="912" y="2736"/>
              <a:ext cx="25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64" name="Line 215">
              <a:extLst>
                <a:ext uri="{FF2B5EF4-FFF2-40B4-BE49-F238E27FC236}">
                  <a16:creationId xmlns:a16="http://schemas.microsoft.com/office/drawing/2014/main" id="{9E15760D-5DB2-6B40-B543-DDD51E29C950}"/>
                </a:ext>
              </a:extLst>
            </p:cNvPr>
            <p:cNvSpPr>
              <a:spLocks noChangeShapeType="1"/>
            </p:cNvSpPr>
            <p:nvPr/>
          </p:nvSpPr>
          <p:spPr bwMode="auto">
            <a:xfrm>
              <a:off x="1152" y="2736"/>
              <a:ext cx="96" cy="24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65" name="Line 216">
              <a:extLst>
                <a:ext uri="{FF2B5EF4-FFF2-40B4-BE49-F238E27FC236}">
                  <a16:creationId xmlns:a16="http://schemas.microsoft.com/office/drawing/2014/main" id="{D023DD2D-89A1-2342-A1C0-BC962D7EBB12}"/>
                </a:ext>
              </a:extLst>
            </p:cNvPr>
            <p:cNvSpPr>
              <a:spLocks noChangeShapeType="1"/>
            </p:cNvSpPr>
            <p:nvPr/>
          </p:nvSpPr>
          <p:spPr bwMode="auto">
            <a:xfrm>
              <a:off x="1248" y="2976"/>
              <a:ext cx="43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66" name="Line 217">
              <a:extLst>
                <a:ext uri="{FF2B5EF4-FFF2-40B4-BE49-F238E27FC236}">
                  <a16:creationId xmlns:a16="http://schemas.microsoft.com/office/drawing/2014/main" id="{6749B280-CF5D-C04B-86E6-2F15252F8002}"/>
                </a:ext>
              </a:extLst>
            </p:cNvPr>
            <p:cNvSpPr>
              <a:spLocks noChangeShapeType="1"/>
            </p:cNvSpPr>
            <p:nvPr/>
          </p:nvSpPr>
          <p:spPr bwMode="auto">
            <a:xfrm flipV="1">
              <a:off x="1680" y="2736"/>
              <a:ext cx="96" cy="24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67" name="Line 218">
              <a:extLst>
                <a:ext uri="{FF2B5EF4-FFF2-40B4-BE49-F238E27FC236}">
                  <a16:creationId xmlns:a16="http://schemas.microsoft.com/office/drawing/2014/main" id="{D0AF2F99-817B-4E47-B0D2-D7DABBE27FB3}"/>
                </a:ext>
              </a:extLst>
            </p:cNvPr>
            <p:cNvSpPr>
              <a:spLocks noChangeShapeType="1"/>
            </p:cNvSpPr>
            <p:nvPr/>
          </p:nvSpPr>
          <p:spPr bwMode="auto">
            <a:xfrm>
              <a:off x="1776" y="2736"/>
              <a:ext cx="25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68" name="Rectangle 219">
              <a:extLst>
                <a:ext uri="{FF2B5EF4-FFF2-40B4-BE49-F238E27FC236}">
                  <a16:creationId xmlns:a16="http://schemas.microsoft.com/office/drawing/2014/main" id="{AF4D51E7-CC5F-A843-8028-184390EBCEC2}"/>
                </a:ext>
              </a:extLst>
            </p:cNvPr>
            <p:cNvSpPr>
              <a:spLocks noChangeArrowheads="1"/>
            </p:cNvSpPr>
            <p:nvPr/>
          </p:nvSpPr>
          <p:spPr bwMode="auto">
            <a:xfrm>
              <a:off x="576" y="2736"/>
              <a:ext cx="4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800"/>
                </a:lnSpc>
                <a:spcBef>
                  <a:spcPts val="600"/>
                </a:spcBef>
              </a:pPr>
              <a:r>
                <a:rPr lang="en-US" altLang="ko-KR" sz="1600">
                  <a:solidFill>
                    <a:srgbClr val="000000"/>
                  </a:solidFill>
                  <a:latin typeface="Tahoma" panose="020B0604030504040204" pitchFamily="34" charset="0"/>
                  <a:ea typeface="굴림" panose="020B0600000101010101" pitchFamily="34" charset="-127"/>
                </a:rPr>
                <a:t>input</a:t>
              </a:r>
            </a:p>
          </p:txBody>
        </p:sp>
        <p:sp>
          <p:nvSpPr>
            <p:cNvPr id="171069" name="Rectangle 220">
              <a:extLst>
                <a:ext uri="{FF2B5EF4-FFF2-40B4-BE49-F238E27FC236}">
                  <a16:creationId xmlns:a16="http://schemas.microsoft.com/office/drawing/2014/main" id="{B4E42FD7-2ACD-5349-8D33-140B75C68E15}"/>
                </a:ext>
              </a:extLst>
            </p:cNvPr>
            <p:cNvSpPr>
              <a:spLocks noChangeArrowheads="1"/>
            </p:cNvSpPr>
            <p:nvPr/>
          </p:nvSpPr>
          <p:spPr bwMode="auto">
            <a:xfrm>
              <a:off x="576" y="3116"/>
              <a:ext cx="50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800"/>
                </a:lnSpc>
                <a:spcBef>
                  <a:spcPts val="600"/>
                </a:spcBef>
              </a:pPr>
              <a:r>
                <a:rPr lang="en-US" altLang="ko-KR" sz="1600">
                  <a:solidFill>
                    <a:srgbClr val="000000"/>
                  </a:solidFill>
                  <a:latin typeface="Tahoma" panose="020B0604030504040204" pitchFamily="34" charset="0"/>
                  <a:ea typeface="굴림" panose="020B0600000101010101" pitchFamily="34" charset="-127"/>
                </a:rPr>
                <a:t>clock</a:t>
              </a:r>
            </a:p>
          </p:txBody>
        </p:sp>
        <p:sp>
          <p:nvSpPr>
            <p:cNvPr id="171070" name="Rectangle 221">
              <a:extLst>
                <a:ext uri="{FF2B5EF4-FFF2-40B4-BE49-F238E27FC236}">
                  <a16:creationId xmlns:a16="http://schemas.microsoft.com/office/drawing/2014/main" id="{5978588D-A4F4-1F40-91AA-83F19268C54C}"/>
                </a:ext>
              </a:extLst>
            </p:cNvPr>
            <p:cNvSpPr>
              <a:spLocks noChangeArrowheads="1"/>
            </p:cNvSpPr>
            <p:nvPr/>
          </p:nvSpPr>
          <p:spPr bwMode="auto">
            <a:xfrm>
              <a:off x="1248" y="2496"/>
              <a:ext cx="3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800"/>
                </a:lnSpc>
                <a:spcBef>
                  <a:spcPts val="600"/>
                </a:spcBef>
              </a:pPr>
              <a:r>
                <a:rPr lang="en-US" altLang="ko-KR" sz="1600">
                  <a:solidFill>
                    <a:srgbClr val="000000"/>
                  </a:solidFill>
                  <a:latin typeface="Tahoma" panose="020B0604030504040204" pitchFamily="34" charset="0"/>
                  <a:ea typeface="굴림" panose="020B0600000101010101" pitchFamily="34" charset="-127"/>
                </a:rPr>
                <a:t>T</a:t>
              </a:r>
              <a:r>
                <a:rPr lang="en-US" altLang="ko-KR" sz="1600" baseline="-25000">
                  <a:solidFill>
                    <a:srgbClr val="000000"/>
                  </a:solidFill>
                  <a:latin typeface="Tahoma" panose="020B0604030504040204" pitchFamily="34" charset="0"/>
                  <a:ea typeface="굴림" panose="020B0600000101010101" pitchFamily="34" charset="-127"/>
                </a:rPr>
                <a:t>su</a:t>
              </a:r>
            </a:p>
          </p:txBody>
        </p:sp>
        <p:sp>
          <p:nvSpPr>
            <p:cNvPr id="171071" name="Rectangle 222">
              <a:extLst>
                <a:ext uri="{FF2B5EF4-FFF2-40B4-BE49-F238E27FC236}">
                  <a16:creationId xmlns:a16="http://schemas.microsoft.com/office/drawing/2014/main" id="{A0503B11-E3BB-1845-AF3A-40F9F96616BA}"/>
                </a:ext>
              </a:extLst>
            </p:cNvPr>
            <p:cNvSpPr>
              <a:spLocks noChangeArrowheads="1"/>
            </p:cNvSpPr>
            <p:nvPr/>
          </p:nvSpPr>
          <p:spPr bwMode="auto">
            <a:xfrm>
              <a:off x="1503" y="2510"/>
              <a:ext cx="34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800"/>
                </a:lnSpc>
                <a:spcBef>
                  <a:spcPts val="600"/>
                </a:spcBef>
              </a:pPr>
              <a:r>
                <a:rPr lang="en-US" altLang="ko-KR" sz="1600">
                  <a:solidFill>
                    <a:srgbClr val="000000"/>
                  </a:solidFill>
                  <a:latin typeface="Tahoma" panose="020B0604030504040204" pitchFamily="34" charset="0"/>
                  <a:ea typeface="굴림" panose="020B0600000101010101" pitchFamily="34" charset="-127"/>
                </a:rPr>
                <a:t>T</a:t>
              </a:r>
              <a:r>
                <a:rPr lang="en-US" altLang="ko-KR" sz="1600" baseline="-25000">
                  <a:solidFill>
                    <a:srgbClr val="000000"/>
                  </a:solidFill>
                  <a:latin typeface="Tahoma" panose="020B0604030504040204" pitchFamily="34" charset="0"/>
                  <a:ea typeface="굴림" panose="020B0600000101010101" pitchFamily="34" charset="-127"/>
                </a:rPr>
                <a:t>h</a:t>
              </a:r>
            </a:p>
          </p:txBody>
        </p:sp>
        <p:sp>
          <p:nvSpPr>
            <p:cNvPr id="171072" name="Line 223">
              <a:extLst>
                <a:ext uri="{FF2B5EF4-FFF2-40B4-BE49-F238E27FC236}">
                  <a16:creationId xmlns:a16="http://schemas.microsoft.com/office/drawing/2014/main" id="{DD8B564A-D83B-D14A-AB21-B75CFAAE7FDE}"/>
                </a:ext>
              </a:extLst>
            </p:cNvPr>
            <p:cNvSpPr>
              <a:spLocks noChangeShapeType="1"/>
            </p:cNvSpPr>
            <p:nvPr/>
          </p:nvSpPr>
          <p:spPr bwMode="auto">
            <a:xfrm>
              <a:off x="1534" y="2844"/>
              <a:ext cx="17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73" name="Line 224">
              <a:extLst>
                <a:ext uri="{FF2B5EF4-FFF2-40B4-BE49-F238E27FC236}">
                  <a16:creationId xmlns:a16="http://schemas.microsoft.com/office/drawing/2014/main" id="{82048C82-E644-4045-9E6B-D31AFF8B4752}"/>
                </a:ext>
              </a:extLst>
            </p:cNvPr>
            <p:cNvSpPr>
              <a:spLocks noChangeShapeType="1"/>
            </p:cNvSpPr>
            <p:nvPr/>
          </p:nvSpPr>
          <p:spPr bwMode="auto">
            <a:xfrm>
              <a:off x="1304" y="2844"/>
              <a:ext cx="175"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71039" name="Rectangle 225">
            <a:extLst>
              <a:ext uri="{FF2B5EF4-FFF2-40B4-BE49-F238E27FC236}">
                <a16:creationId xmlns:a16="http://schemas.microsoft.com/office/drawing/2014/main" id="{BB2E2B88-DFD4-8C4A-8741-BA4AF710689D}"/>
              </a:ext>
            </a:extLst>
          </p:cNvPr>
          <p:cNvSpPr>
            <a:spLocks noChangeArrowheads="1"/>
          </p:cNvSpPr>
          <p:nvPr/>
        </p:nvSpPr>
        <p:spPr bwMode="auto">
          <a:xfrm>
            <a:off x="3943350" y="4475163"/>
            <a:ext cx="7381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388"/>
              </a:lnSpc>
            </a:pPr>
            <a:r>
              <a:rPr lang="en-US" altLang="ko-KR" sz="1600">
                <a:solidFill>
                  <a:srgbClr val="000000"/>
                </a:solidFill>
                <a:latin typeface="Tahoma" panose="020B0604030504040204" pitchFamily="34" charset="0"/>
                <a:ea typeface="굴림" panose="020B0600000101010101" pitchFamily="34" charset="-127"/>
              </a:rPr>
              <a:t>clock</a:t>
            </a:r>
          </a:p>
        </p:txBody>
      </p:sp>
      <p:sp>
        <p:nvSpPr>
          <p:cNvPr id="171040" name="Rectangle 226">
            <a:extLst>
              <a:ext uri="{FF2B5EF4-FFF2-40B4-BE49-F238E27FC236}">
                <a16:creationId xmlns:a16="http://schemas.microsoft.com/office/drawing/2014/main" id="{F1735F70-E5DC-7544-80AF-37A3E03EC90F}"/>
              </a:ext>
            </a:extLst>
          </p:cNvPr>
          <p:cNvSpPr>
            <a:spLocks noChangeArrowheads="1"/>
          </p:cNvSpPr>
          <p:nvPr/>
        </p:nvSpPr>
        <p:spPr bwMode="auto">
          <a:xfrm>
            <a:off x="3706813" y="3227388"/>
            <a:ext cx="6683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388"/>
              </a:lnSpc>
            </a:pPr>
            <a:r>
              <a:rPr lang="en-US" altLang="ko-KR" sz="1600">
                <a:solidFill>
                  <a:srgbClr val="000000"/>
                </a:solidFill>
                <a:latin typeface="Tahoma" panose="020B0604030504040204" pitchFamily="34" charset="0"/>
                <a:ea typeface="굴림" panose="020B0600000101010101" pitchFamily="34" charset="-127"/>
              </a:rPr>
              <a:t>data</a:t>
            </a:r>
          </a:p>
        </p:txBody>
      </p:sp>
      <p:grpSp>
        <p:nvGrpSpPr>
          <p:cNvPr id="171041" name="Group 228">
            <a:extLst>
              <a:ext uri="{FF2B5EF4-FFF2-40B4-BE49-F238E27FC236}">
                <a16:creationId xmlns:a16="http://schemas.microsoft.com/office/drawing/2014/main" id="{6D16C52A-3F4F-2546-90D6-FCF4413CF658}"/>
              </a:ext>
            </a:extLst>
          </p:cNvPr>
          <p:cNvGrpSpPr>
            <a:grpSpLocks/>
          </p:cNvGrpSpPr>
          <p:nvPr/>
        </p:nvGrpSpPr>
        <p:grpSpPr bwMode="auto">
          <a:xfrm>
            <a:off x="4773613" y="3303588"/>
            <a:ext cx="533400" cy="762000"/>
            <a:chOff x="2976" y="1920"/>
            <a:chExt cx="336" cy="480"/>
          </a:xfrm>
        </p:grpSpPr>
        <p:sp>
          <p:nvSpPr>
            <p:cNvPr id="171047" name="Rectangle 229">
              <a:extLst>
                <a:ext uri="{FF2B5EF4-FFF2-40B4-BE49-F238E27FC236}">
                  <a16:creationId xmlns:a16="http://schemas.microsoft.com/office/drawing/2014/main" id="{9E325F94-397B-8247-89B7-E3332D107481}"/>
                </a:ext>
              </a:extLst>
            </p:cNvPr>
            <p:cNvSpPr>
              <a:spLocks noChangeArrowheads="1"/>
            </p:cNvSpPr>
            <p:nvPr/>
          </p:nvSpPr>
          <p:spPr bwMode="auto">
            <a:xfrm>
              <a:off x="3000" y="1968"/>
              <a:ext cx="1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5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171048" name="Rectangle 230">
              <a:extLst>
                <a:ext uri="{FF2B5EF4-FFF2-40B4-BE49-F238E27FC236}">
                  <a16:creationId xmlns:a16="http://schemas.microsoft.com/office/drawing/2014/main" id="{D7C1215D-627E-6F46-A0B3-D7E76CF9C8C8}"/>
                </a:ext>
              </a:extLst>
            </p:cNvPr>
            <p:cNvSpPr>
              <a:spLocks noChangeArrowheads="1"/>
            </p:cNvSpPr>
            <p:nvPr/>
          </p:nvSpPr>
          <p:spPr bwMode="auto">
            <a:xfrm>
              <a:off x="3120" y="1968"/>
              <a:ext cx="1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5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71049" name="Rectangle 231">
              <a:extLst>
                <a:ext uri="{FF2B5EF4-FFF2-40B4-BE49-F238E27FC236}">
                  <a16:creationId xmlns:a16="http://schemas.microsoft.com/office/drawing/2014/main" id="{173E7FA3-7092-C748-844C-6F871E8D8FDA}"/>
                </a:ext>
              </a:extLst>
            </p:cNvPr>
            <p:cNvSpPr>
              <a:spLocks noChangeArrowheads="1"/>
            </p:cNvSpPr>
            <p:nvPr/>
          </p:nvSpPr>
          <p:spPr bwMode="auto">
            <a:xfrm>
              <a:off x="2976" y="1920"/>
              <a:ext cx="336" cy="48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71050" name="Line 232">
              <a:extLst>
                <a:ext uri="{FF2B5EF4-FFF2-40B4-BE49-F238E27FC236}">
                  <a16:creationId xmlns:a16="http://schemas.microsoft.com/office/drawing/2014/main" id="{99A046E1-920D-2149-8CF7-2556BE0629BF}"/>
                </a:ext>
              </a:extLst>
            </p:cNvPr>
            <p:cNvSpPr>
              <a:spLocks noChangeShapeType="1"/>
            </p:cNvSpPr>
            <p:nvPr/>
          </p:nvSpPr>
          <p:spPr bwMode="auto">
            <a:xfrm>
              <a:off x="2976" y="2256"/>
              <a:ext cx="96" cy="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51" name="Line 233">
              <a:extLst>
                <a:ext uri="{FF2B5EF4-FFF2-40B4-BE49-F238E27FC236}">
                  <a16:creationId xmlns:a16="http://schemas.microsoft.com/office/drawing/2014/main" id="{0CF6A065-DB50-EA4C-951F-19F48D022133}"/>
                </a:ext>
              </a:extLst>
            </p:cNvPr>
            <p:cNvSpPr>
              <a:spLocks noChangeShapeType="1"/>
            </p:cNvSpPr>
            <p:nvPr/>
          </p:nvSpPr>
          <p:spPr bwMode="auto">
            <a:xfrm flipH="1">
              <a:off x="2976" y="2304"/>
              <a:ext cx="96" cy="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71042" name="Line 234">
            <a:extLst>
              <a:ext uri="{FF2B5EF4-FFF2-40B4-BE49-F238E27FC236}">
                <a16:creationId xmlns:a16="http://schemas.microsoft.com/office/drawing/2014/main" id="{EAADC685-8DB3-2C41-860C-6CD25700C1F2}"/>
              </a:ext>
            </a:extLst>
          </p:cNvPr>
          <p:cNvSpPr>
            <a:spLocks noChangeShapeType="1"/>
          </p:cNvSpPr>
          <p:nvPr/>
        </p:nvSpPr>
        <p:spPr bwMode="auto">
          <a:xfrm flipH="1">
            <a:off x="4011613" y="3455988"/>
            <a:ext cx="762000"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43" name="Line 235">
            <a:extLst>
              <a:ext uri="{FF2B5EF4-FFF2-40B4-BE49-F238E27FC236}">
                <a16:creationId xmlns:a16="http://schemas.microsoft.com/office/drawing/2014/main" id="{A6597EA8-B454-7B42-ADF2-1207AB6A6726}"/>
              </a:ext>
            </a:extLst>
          </p:cNvPr>
          <p:cNvSpPr>
            <a:spLocks noChangeShapeType="1"/>
          </p:cNvSpPr>
          <p:nvPr/>
        </p:nvSpPr>
        <p:spPr bwMode="auto">
          <a:xfrm flipH="1">
            <a:off x="5307013" y="3455988"/>
            <a:ext cx="381000"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44" name="Line 245">
            <a:extLst>
              <a:ext uri="{FF2B5EF4-FFF2-40B4-BE49-F238E27FC236}">
                <a16:creationId xmlns:a16="http://schemas.microsoft.com/office/drawing/2014/main" id="{D07C3204-35FA-654F-B553-732A7318482A}"/>
              </a:ext>
            </a:extLst>
          </p:cNvPr>
          <p:cNvSpPr>
            <a:spLocks noChangeShapeType="1"/>
          </p:cNvSpPr>
          <p:nvPr/>
        </p:nvSpPr>
        <p:spPr bwMode="auto">
          <a:xfrm flipH="1">
            <a:off x="4392613" y="3913188"/>
            <a:ext cx="381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45" name="Line 246">
            <a:extLst>
              <a:ext uri="{FF2B5EF4-FFF2-40B4-BE49-F238E27FC236}">
                <a16:creationId xmlns:a16="http://schemas.microsoft.com/office/drawing/2014/main" id="{EBF43FAD-4CB8-4E4F-8A2E-774131B6E7BC}"/>
              </a:ext>
            </a:extLst>
          </p:cNvPr>
          <p:cNvSpPr>
            <a:spLocks noChangeShapeType="1"/>
          </p:cNvSpPr>
          <p:nvPr/>
        </p:nvSpPr>
        <p:spPr bwMode="auto">
          <a:xfrm>
            <a:off x="4392613" y="3913188"/>
            <a:ext cx="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1046" name="Rectangle 248">
            <a:extLst>
              <a:ext uri="{FF2B5EF4-FFF2-40B4-BE49-F238E27FC236}">
                <a16:creationId xmlns:a16="http://schemas.microsoft.com/office/drawing/2014/main" id="{7489ADFF-0958-B745-A0EA-3B3FE04A7AEE}"/>
              </a:ext>
            </a:extLst>
          </p:cNvPr>
          <p:cNvSpPr>
            <a:spLocks noGrp="1" noChangeArrowheads="1"/>
          </p:cNvSpPr>
          <p:nvPr>
            <p:ph type="title"/>
          </p:nvPr>
        </p:nvSpPr>
        <p:spPr>
          <a:xfrm>
            <a:off x="463550" y="280988"/>
            <a:ext cx="8343900" cy="565150"/>
          </a:xfrm>
        </p:spPr>
        <p:txBody>
          <a:bodyPr/>
          <a:lstStyle/>
          <a:p>
            <a:pPr eaLnBrk="1" hangingPunct="1"/>
            <a:r>
              <a:rPr lang="en-US" altLang="ko-KR" b="1">
                <a:ea typeface="굴림" panose="020B0600000101010101" pitchFamily="34" charset="-127"/>
              </a:rPr>
              <a:t>Timing constraints</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ext Box 145">
            <a:extLst>
              <a:ext uri="{FF2B5EF4-FFF2-40B4-BE49-F238E27FC236}">
                <a16:creationId xmlns:a16="http://schemas.microsoft.com/office/drawing/2014/main" id="{E2C554AF-A64A-8941-836D-89340661014B}"/>
              </a:ext>
            </a:extLst>
          </p:cNvPr>
          <p:cNvSpPr txBox="1">
            <a:spLocks noChangeArrowheads="1"/>
          </p:cNvSpPr>
          <p:nvPr/>
        </p:nvSpPr>
        <p:spPr bwMode="auto">
          <a:xfrm>
            <a:off x="0" y="5827713"/>
            <a:ext cx="9271000"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This slide illustrates the timing where the rising edge of the clock signal is the reference. Tpd is the propagation delay between the rising edge of the clock (event trigger) and the change in the output. Tw should be long enough to ensure that D will change Q</a:t>
            </a:r>
            <a:endParaRPr lang="en-US" altLang="ko-KR">
              <a:ea typeface="굴림" panose="020B0600000101010101" pitchFamily="34" charset="-127"/>
            </a:endParaRPr>
          </a:p>
        </p:txBody>
      </p:sp>
      <p:sp>
        <p:nvSpPr>
          <p:cNvPr id="173059" name="슬라이드 번호 개체 틀 5">
            <a:extLst>
              <a:ext uri="{FF2B5EF4-FFF2-40B4-BE49-F238E27FC236}">
                <a16:creationId xmlns:a16="http://schemas.microsoft.com/office/drawing/2014/main" id="{5CF8BF9E-CCF9-DA4E-8818-7E5F1C43DC6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233C522F-36FA-654C-A1F3-AA2B571112E6}" type="slidenum">
              <a:rPr lang="en-US" altLang="en-US" sz="1200" smtClean="0">
                <a:latin typeface="Garamond" panose="02020404030301010803" pitchFamily="18" charset="0"/>
              </a:rPr>
              <a:pPr>
                <a:spcBef>
                  <a:spcPct val="0"/>
                </a:spcBef>
                <a:buClrTx/>
                <a:buSzTx/>
                <a:buFontTx/>
                <a:buNone/>
              </a:pPr>
              <a:t>23</a:t>
            </a:fld>
            <a:endParaRPr lang="en-US" altLang="en-US" sz="1200">
              <a:latin typeface="Garamond" panose="02020404030301010803" pitchFamily="18" charset="0"/>
            </a:endParaRPr>
          </a:p>
        </p:txBody>
      </p:sp>
      <p:sp>
        <p:nvSpPr>
          <p:cNvPr id="173060" name="Rectangle 9">
            <a:extLst>
              <a:ext uri="{FF2B5EF4-FFF2-40B4-BE49-F238E27FC236}">
                <a16:creationId xmlns:a16="http://schemas.microsoft.com/office/drawing/2014/main" id="{4171A48E-09BA-D044-8F77-5B497ABE483B}"/>
              </a:ext>
            </a:extLst>
          </p:cNvPr>
          <p:cNvSpPr>
            <a:spLocks noChangeArrowheads="1"/>
          </p:cNvSpPr>
          <p:nvPr/>
        </p:nvSpPr>
        <p:spPr bwMode="auto">
          <a:xfrm>
            <a:off x="382588" y="5478463"/>
            <a:ext cx="8453437"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ts val="2100"/>
              </a:lnSpc>
            </a:pPr>
            <a:r>
              <a:rPr lang="en-US" altLang="ko-KR" sz="1600">
                <a:solidFill>
                  <a:srgbClr val="FF0000"/>
                </a:solidFill>
                <a:latin typeface="Tahoma" panose="020B0604030504040204" pitchFamily="34" charset="0"/>
                <a:ea typeface="굴림" panose="020B0600000101010101" pitchFamily="34" charset="-127"/>
              </a:rPr>
              <a:t>all measurements are made from the clocking event (the rising edge of the clock)</a:t>
            </a:r>
          </a:p>
        </p:txBody>
      </p:sp>
      <p:sp>
        <p:nvSpPr>
          <p:cNvPr id="173061" name="Rectangle 56">
            <a:extLst>
              <a:ext uri="{FF2B5EF4-FFF2-40B4-BE49-F238E27FC236}">
                <a16:creationId xmlns:a16="http://schemas.microsoft.com/office/drawing/2014/main" id="{00BD4256-4EFF-5B42-B7EE-243ABE14F704}"/>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Typical timing specifications</a:t>
            </a:r>
          </a:p>
        </p:txBody>
      </p:sp>
      <p:sp>
        <p:nvSpPr>
          <p:cNvPr id="173062" name="Rectangle 57">
            <a:extLst>
              <a:ext uri="{FF2B5EF4-FFF2-40B4-BE49-F238E27FC236}">
                <a16:creationId xmlns:a16="http://schemas.microsoft.com/office/drawing/2014/main" id="{58A1D84D-85E0-124C-9433-FFA36DB96255}"/>
              </a:ext>
            </a:extLst>
          </p:cNvPr>
          <p:cNvSpPr>
            <a:spLocks noGrp="1" noChangeArrowheads="1"/>
          </p:cNvSpPr>
          <p:nvPr>
            <p:ph type="body" idx="1"/>
          </p:nvPr>
        </p:nvSpPr>
        <p:spPr>
          <a:xfrm>
            <a:off x="407988" y="869950"/>
            <a:ext cx="8375650" cy="4514850"/>
          </a:xfrm>
        </p:spPr>
        <p:txBody>
          <a:bodyPr/>
          <a:lstStyle/>
          <a:p>
            <a:pPr eaLnBrk="1" hangingPunct="1"/>
            <a:r>
              <a:rPr lang="en-US" altLang="ko-KR" sz="2000" b="1">
                <a:ea typeface="굴림" panose="020B0600000101010101" pitchFamily="34" charset="-127"/>
              </a:rPr>
              <a:t>Positive edge-triggered D flip-flop</a:t>
            </a:r>
          </a:p>
          <a:p>
            <a:pPr marL="750888" lvl="1" indent="-288925" eaLnBrk="1" hangingPunct="1"/>
            <a:r>
              <a:rPr lang="en-US" altLang="ko-KR" sz="1800">
                <a:ea typeface="굴림" panose="020B0600000101010101" pitchFamily="34" charset="-127"/>
              </a:rPr>
              <a:t>setup (Tsu) and hold (Th) times</a:t>
            </a:r>
          </a:p>
          <a:p>
            <a:pPr marL="750888" lvl="1" indent="-288925" eaLnBrk="1" hangingPunct="1"/>
            <a:r>
              <a:rPr lang="en-US" altLang="ko-KR" sz="1800">
                <a:ea typeface="굴림" panose="020B0600000101010101" pitchFamily="34" charset="-127"/>
              </a:rPr>
              <a:t>Tpd: propagation delays (low to high, high to low, max and typical)</a:t>
            </a:r>
          </a:p>
          <a:p>
            <a:pPr marL="750888" lvl="1" indent="-288925" eaLnBrk="1" hangingPunct="1"/>
            <a:r>
              <a:rPr lang="en-US" altLang="ko-KR" sz="1800">
                <a:ea typeface="굴림" panose="020B0600000101010101" pitchFamily="34" charset="-127"/>
              </a:rPr>
              <a:t>Clock period &gt; Tsu + Tpd</a:t>
            </a:r>
          </a:p>
          <a:p>
            <a:pPr marL="750888" lvl="1" indent="-288925" eaLnBrk="1" hangingPunct="1"/>
            <a:endParaRPr lang="en-US" altLang="ko-KR" sz="1800">
              <a:ea typeface="굴림" panose="020B0600000101010101" pitchFamily="34" charset="-127"/>
            </a:endParaRPr>
          </a:p>
        </p:txBody>
      </p:sp>
      <p:sp>
        <p:nvSpPr>
          <p:cNvPr id="173063" name="Line 97">
            <a:extLst>
              <a:ext uri="{FF2B5EF4-FFF2-40B4-BE49-F238E27FC236}">
                <a16:creationId xmlns:a16="http://schemas.microsoft.com/office/drawing/2014/main" id="{1DA9FC88-1927-0748-A91C-10F5EE74E06E}"/>
              </a:ext>
            </a:extLst>
          </p:cNvPr>
          <p:cNvSpPr>
            <a:spLocks noChangeShapeType="1"/>
          </p:cNvSpPr>
          <p:nvPr/>
        </p:nvSpPr>
        <p:spPr bwMode="auto">
          <a:xfrm flipV="1">
            <a:off x="3016250" y="2387600"/>
            <a:ext cx="1588" cy="2681288"/>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3064" name="Line 98">
            <a:extLst>
              <a:ext uri="{FF2B5EF4-FFF2-40B4-BE49-F238E27FC236}">
                <a16:creationId xmlns:a16="http://schemas.microsoft.com/office/drawing/2014/main" id="{E01BAA0A-5CD7-FA4F-89D7-14A3F72C035B}"/>
              </a:ext>
            </a:extLst>
          </p:cNvPr>
          <p:cNvSpPr>
            <a:spLocks noChangeShapeType="1"/>
          </p:cNvSpPr>
          <p:nvPr/>
        </p:nvSpPr>
        <p:spPr bwMode="auto">
          <a:xfrm>
            <a:off x="2382838" y="2387600"/>
            <a:ext cx="1587" cy="860425"/>
          </a:xfrm>
          <a:prstGeom prst="line">
            <a:avLst/>
          </a:prstGeom>
          <a:noFill/>
          <a:ln w="25400">
            <a:solidFill>
              <a:srgbClr val="19788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3065" name="Line 99">
            <a:extLst>
              <a:ext uri="{FF2B5EF4-FFF2-40B4-BE49-F238E27FC236}">
                <a16:creationId xmlns:a16="http://schemas.microsoft.com/office/drawing/2014/main" id="{2C597C09-F35F-E04F-BA0B-74702350AC56}"/>
              </a:ext>
            </a:extLst>
          </p:cNvPr>
          <p:cNvSpPr>
            <a:spLocks noChangeShapeType="1"/>
          </p:cNvSpPr>
          <p:nvPr/>
        </p:nvSpPr>
        <p:spPr bwMode="auto">
          <a:xfrm>
            <a:off x="3475038" y="2387600"/>
            <a:ext cx="1587" cy="835025"/>
          </a:xfrm>
          <a:prstGeom prst="line">
            <a:avLst/>
          </a:prstGeom>
          <a:noFill/>
          <a:ln w="25400">
            <a:solidFill>
              <a:srgbClr val="19788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3066" name="Line 100">
            <a:extLst>
              <a:ext uri="{FF2B5EF4-FFF2-40B4-BE49-F238E27FC236}">
                <a16:creationId xmlns:a16="http://schemas.microsoft.com/office/drawing/2014/main" id="{9D25CAD3-689E-B843-BE9C-DF059158CFE0}"/>
              </a:ext>
            </a:extLst>
          </p:cNvPr>
          <p:cNvSpPr>
            <a:spLocks noChangeShapeType="1"/>
          </p:cNvSpPr>
          <p:nvPr/>
        </p:nvSpPr>
        <p:spPr bwMode="auto">
          <a:xfrm>
            <a:off x="3725863" y="3248025"/>
            <a:ext cx="1587" cy="808038"/>
          </a:xfrm>
          <a:prstGeom prst="line">
            <a:avLst/>
          </a:prstGeom>
          <a:noFill/>
          <a:ln w="25400">
            <a:solidFill>
              <a:srgbClr val="19788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3067" name="Line 101">
            <a:extLst>
              <a:ext uri="{FF2B5EF4-FFF2-40B4-BE49-F238E27FC236}">
                <a16:creationId xmlns:a16="http://schemas.microsoft.com/office/drawing/2014/main" id="{0625F5C4-DA36-FD44-BBD7-192268424AAF}"/>
              </a:ext>
            </a:extLst>
          </p:cNvPr>
          <p:cNvSpPr>
            <a:spLocks noChangeShapeType="1"/>
          </p:cNvSpPr>
          <p:nvPr/>
        </p:nvSpPr>
        <p:spPr bwMode="auto">
          <a:xfrm>
            <a:off x="4005263" y="4106863"/>
            <a:ext cx="1587" cy="962025"/>
          </a:xfrm>
          <a:prstGeom prst="line">
            <a:avLst/>
          </a:prstGeom>
          <a:noFill/>
          <a:ln w="25400">
            <a:solidFill>
              <a:srgbClr val="19788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3068" name="Line 102">
            <a:extLst>
              <a:ext uri="{FF2B5EF4-FFF2-40B4-BE49-F238E27FC236}">
                <a16:creationId xmlns:a16="http://schemas.microsoft.com/office/drawing/2014/main" id="{EDBECB60-5348-414A-8F65-EF88A983969B}"/>
              </a:ext>
            </a:extLst>
          </p:cNvPr>
          <p:cNvSpPr>
            <a:spLocks noChangeShapeType="1"/>
          </p:cNvSpPr>
          <p:nvPr/>
        </p:nvSpPr>
        <p:spPr bwMode="auto">
          <a:xfrm flipV="1">
            <a:off x="5676900" y="2387600"/>
            <a:ext cx="1588" cy="2681288"/>
          </a:xfrm>
          <a:prstGeom prst="line">
            <a:avLst/>
          </a:prstGeom>
          <a:noFill/>
          <a:ln w="25400">
            <a:solidFill>
              <a:srgbClr val="19788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3069" name="Line 103">
            <a:extLst>
              <a:ext uri="{FF2B5EF4-FFF2-40B4-BE49-F238E27FC236}">
                <a16:creationId xmlns:a16="http://schemas.microsoft.com/office/drawing/2014/main" id="{7F679853-CB51-CD4A-8617-636A565A3879}"/>
              </a:ext>
            </a:extLst>
          </p:cNvPr>
          <p:cNvSpPr>
            <a:spLocks noChangeShapeType="1"/>
          </p:cNvSpPr>
          <p:nvPr/>
        </p:nvSpPr>
        <p:spPr bwMode="auto">
          <a:xfrm>
            <a:off x="6640513" y="4106863"/>
            <a:ext cx="1587" cy="962025"/>
          </a:xfrm>
          <a:prstGeom prst="line">
            <a:avLst/>
          </a:prstGeom>
          <a:noFill/>
          <a:ln w="25400">
            <a:solidFill>
              <a:srgbClr val="19788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3070" name="Rectangle 104">
            <a:extLst>
              <a:ext uri="{FF2B5EF4-FFF2-40B4-BE49-F238E27FC236}">
                <a16:creationId xmlns:a16="http://schemas.microsoft.com/office/drawing/2014/main" id="{965FCCF4-70FA-034F-A402-AF5A2331CD2C}"/>
              </a:ext>
            </a:extLst>
          </p:cNvPr>
          <p:cNvSpPr>
            <a:spLocks noChangeArrowheads="1"/>
          </p:cNvSpPr>
          <p:nvPr/>
        </p:nvSpPr>
        <p:spPr bwMode="auto">
          <a:xfrm>
            <a:off x="1724025" y="3171825"/>
            <a:ext cx="203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D </a:t>
            </a:r>
            <a:endParaRPr lang="en-US" altLang="ko-KR" sz="2400">
              <a:latin typeface="Times New Roman" panose="02020603050405020304" pitchFamily="18" charset="0"/>
              <a:ea typeface="굴림" panose="020B0600000101010101" pitchFamily="34" charset="-127"/>
            </a:endParaRPr>
          </a:p>
        </p:txBody>
      </p:sp>
      <p:sp>
        <p:nvSpPr>
          <p:cNvPr id="173071" name="Rectangle 105">
            <a:extLst>
              <a:ext uri="{FF2B5EF4-FFF2-40B4-BE49-F238E27FC236}">
                <a16:creationId xmlns:a16="http://schemas.microsoft.com/office/drawing/2014/main" id="{2017B4E8-971B-6A46-B3B1-F62628A66FB3}"/>
              </a:ext>
            </a:extLst>
          </p:cNvPr>
          <p:cNvSpPr>
            <a:spLocks noChangeArrowheads="1"/>
          </p:cNvSpPr>
          <p:nvPr/>
        </p:nvSpPr>
        <p:spPr bwMode="auto">
          <a:xfrm>
            <a:off x="1724025" y="4032250"/>
            <a:ext cx="3492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Clk </a:t>
            </a:r>
            <a:endParaRPr lang="en-US" altLang="ko-KR" sz="2400">
              <a:latin typeface="Times New Roman" panose="02020603050405020304" pitchFamily="18" charset="0"/>
              <a:ea typeface="굴림" panose="020B0600000101010101" pitchFamily="34" charset="-127"/>
            </a:endParaRPr>
          </a:p>
        </p:txBody>
      </p:sp>
      <p:sp>
        <p:nvSpPr>
          <p:cNvPr id="173072" name="Rectangle 106">
            <a:extLst>
              <a:ext uri="{FF2B5EF4-FFF2-40B4-BE49-F238E27FC236}">
                <a16:creationId xmlns:a16="http://schemas.microsoft.com/office/drawing/2014/main" id="{48F5551B-49AC-9046-AD26-3CD0E8D126CC}"/>
              </a:ext>
            </a:extLst>
          </p:cNvPr>
          <p:cNvSpPr>
            <a:spLocks noChangeArrowheads="1"/>
          </p:cNvSpPr>
          <p:nvPr/>
        </p:nvSpPr>
        <p:spPr bwMode="auto">
          <a:xfrm>
            <a:off x="1724025" y="4841875"/>
            <a:ext cx="215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Q </a:t>
            </a:r>
            <a:endParaRPr lang="en-US" altLang="ko-KR" sz="2400">
              <a:latin typeface="Times New Roman" panose="02020603050405020304" pitchFamily="18" charset="0"/>
              <a:ea typeface="굴림" panose="020B0600000101010101" pitchFamily="34" charset="-127"/>
            </a:endParaRPr>
          </a:p>
        </p:txBody>
      </p:sp>
      <p:sp>
        <p:nvSpPr>
          <p:cNvPr id="173073" name="Freeform 107">
            <a:extLst>
              <a:ext uri="{FF2B5EF4-FFF2-40B4-BE49-F238E27FC236}">
                <a16:creationId xmlns:a16="http://schemas.microsoft.com/office/drawing/2014/main" id="{CFDE06DA-5280-6E4C-BABD-4230501DC6BC}"/>
              </a:ext>
            </a:extLst>
          </p:cNvPr>
          <p:cNvSpPr>
            <a:spLocks/>
          </p:cNvSpPr>
          <p:nvPr/>
        </p:nvSpPr>
        <p:spPr bwMode="auto">
          <a:xfrm>
            <a:off x="1749425" y="2589213"/>
            <a:ext cx="5473700" cy="481012"/>
          </a:xfrm>
          <a:custGeom>
            <a:avLst/>
            <a:gdLst>
              <a:gd name="T0" fmla="*/ 0 w 3448"/>
              <a:gd name="T1" fmla="*/ 2147483646 h 303"/>
              <a:gd name="T2" fmla="*/ 2147483646 w 3448"/>
              <a:gd name="T3" fmla="*/ 2147483646 h 303"/>
              <a:gd name="T4" fmla="*/ 2147483646 w 3448"/>
              <a:gd name="T5" fmla="*/ 0 h 303"/>
              <a:gd name="T6" fmla="*/ 2147483646 w 3448"/>
              <a:gd name="T7" fmla="*/ 0 h 303"/>
              <a:gd name="T8" fmla="*/ 2147483646 w 3448"/>
              <a:gd name="T9" fmla="*/ 2147483646 h 303"/>
              <a:gd name="T10" fmla="*/ 2147483646 w 3448"/>
              <a:gd name="T11" fmla="*/ 2147483646 h 303"/>
              <a:gd name="T12" fmla="*/ 2147483646 w 3448"/>
              <a:gd name="T13" fmla="*/ 2147483646 h 303"/>
              <a:gd name="T14" fmla="*/ 2147483646 w 3448"/>
              <a:gd name="T15" fmla="*/ 2147483646 h 303"/>
              <a:gd name="T16" fmla="*/ 0 60000 65536"/>
              <a:gd name="T17" fmla="*/ 0 60000 65536"/>
              <a:gd name="T18" fmla="*/ 0 60000 65536"/>
              <a:gd name="T19" fmla="*/ 0 60000 65536"/>
              <a:gd name="T20" fmla="*/ 0 60000 65536"/>
              <a:gd name="T21" fmla="*/ 0 60000 65536"/>
              <a:gd name="T22" fmla="*/ 0 60000 65536"/>
              <a:gd name="T23" fmla="*/ 0 60000 65536"/>
              <a:gd name="T24" fmla="*/ 0 w 3448"/>
              <a:gd name="T25" fmla="*/ 0 h 303"/>
              <a:gd name="T26" fmla="*/ 3448 w 3448"/>
              <a:gd name="T27" fmla="*/ 303 h 3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8" h="303">
                <a:moveTo>
                  <a:pt x="0" y="303"/>
                </a:moveTo>
                <a:lnTo>
                  <a:pt x="271" y="303"/>
                </a:lnTo>
                <a:lnTo>
                  <a:pt x="495" y="0"/>
                </a:lnTo>
                <a:lnTo>
                  <a:pt x="1117" y="0"/>
                </a:lnTo>
                <a:lnTo>
                  <a:pt x="1325" y="303"/>
                </a:lnTo>
                <a:lnTo>
                  <a:pt x="2794" y="303"/>
                </a:lnTo>
                <a:lnTo>
                  <a:pt x="2969" y="32"/>
                </a:lnTo>
                <a:lnTo>
                  <a:pt x="3448" y="32"/>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73074" name="Freeform 108">
            <a:extLst>
              <a:ext uri="{FF2B5EF4-FFF2-40B4-BE49-F238E27FC236}">
                <a16:creationId xmlns:a16="http://schemas.microsoft.com/office/drawing/2014/main" id="{64D3340D-7DC8-D44C-8251-5DFC0BCA3064}"/>
              </a:ext>
            </a:extLst>
          </p:cNvPr>
          <p:cNvSpPr>
            <a:spLocks/>
          </p:cNvSpPr>
          <p:nvPr/>
        </p:nvSpPr>
        <p:spPr bwMode="auto">
          <a:xfrm>
            <a:off x="1749425" y="3424238"/>
            <a:ext cx="5473700" cy="455612"/>
          </a:xfrm>
          <a:custGeom>
            <a:avLst/>
            <a:gdLst>
              <a:gd name="T0" fmla="*/ 0 w 3448"/>
              <a:gd name="T1" fmla="*/ 2147483646 h 287"/>
              <a:gd name="T2" fmla="*/ 2147483646 w 3448"/>
              <a:gd name="T3" fmla="*/ 2147483646 h 287"/>
              <a:gd name="T4" fmla="*/ 2147483646 w 3448"/>
              <a:gd name="T5" fmla="*/ 0 h 287"/>
              <a:gd name="T6" fmla="*/ 2147483646 w 3448"/>
              <a:gd name="T7" fmla="*/ 0 h 287"/>
              <a:gd name="T8" fmla="*/ 2147483646 w 3448"/>
              <a:gd name="T9" fmla="*/ 2147483646 h 287"/>
              <a:gd name="T10" fmla="*/ 2147483646 w 3448"/>
              <a:gd name="T11" fmla="*/ 2147483646 h 287"/>
              <a:gd name="T12" fmla="*/ 2147483646 w 3448"/>
              <a:gd name="T13" fmla="*/ 2147483646 h 287"/>
              <a:gd name="T14" fmla="*/ 2147483646 w 3448"/>
              <a:gd name="T15" fmla="*/ 2147483646 h 287"/>
              <a:gd name="T16" fmla="*/ 2147483646 w 3448"/>
              <a:gd name="T17" fmla="*/ 2147483646 h 287"/>
              <a:gd name="T18" fmla="*/ 2147483646 w 3448"/>
              <a:gd name="T19" fmla="*/ 2147483646 h 287"/>
              <a:gd name="T20" fmla="*/ 2147483646 w 3448"/>
              <a:gd name="T21" fmla="*/ 2147483646 h 287"/>
              <a:gd name="T22" fmla="*/ 2147483646 w 3448"/>
              <a:gd name="T23" fmla="*/ 2147483646 h 287"/>
              <a:gd name="T24" fmla="*/ 2147483646 w 3448"/>
              <a:gd name="T25" fmla="*/ 2147483646 h 2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48"/>
              <a:gd name="T40" fmla="*/ 0 h 287"/>
              <a:gd name="T41" fmla="*/ 3448 w 3448"/>
              <a:gd name="T42" fmla="*/ 287 h 28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48" h="287">
                <a:moveTo>
                  <a:pt x="0" y="287"/>
                </a:moveTo>
                <a:lnTo>
                  <a:pt x="670" y="287"/>
                </a:lnTo>
                <a:lnTo>
                  <a:pt x="878" y="0"/>
                </a:lnTo>
                <a:lnTo>
                  <a:pt x="1149" y="0"/>
                </a:lnTo>
                <a:lnTo>
                  <a:pt x="1341" y="287"/>
                </a:lnTo>
                <a:lnTo>
                  <a:pt x="2378" y="287"/>
                </a:lnTo>
                <a:lnTo>
                  <a:pt x="2538" y="16"/>
                </a:lnTo>
                <a:lnTo>
                  <a:pt x="2857" y="16"/>
                </a:lnTo>
                <a:lnTo>
                  <a:pt x="2985" y="287"/>
                </a:lnTo>
                <a:lnTo>
                  <a:pt x="3001" y="287"/>
                </a:lnTo>
                <a:lnTo>
                  <a:pt x="3097" y="287"/>
                </a:lnTo>
                <a:lnTo>
                  <a:pt x="3240" y="287"/>
                </a:lnTo>
                <a:lnTo>
                  <a:pt x="3448" y="2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73075" name="Freeform 109">
            <a:extLst>
              <a:ext uri="{FF2B5EF4-FFF2-40B4-BE49-F238E27FC236}">
                <a16:creationId xmlns:a16="http://schemas.microsoft.com/office/drawing/2014/main" id="{76018E3A-A331-BE4F-94B7-FB84A5173FD1}"/>
              </a:ext>
            </a:extLst>
          </p:cNvPr>
          <p:cNvSpPr>
            <a:spLocks/>
          </p:cNvSpPr>
          <p:nvPr/>
        </p:nvSpPr>
        <p:spPr bwMode="auto">
          <a:xfrm>
            <a:off x="1749425" y="4233863"/>
            <a:ext cx="5473700" cy="455612"/>
          </a:xfrm>
          <a:custGeom>
            <a:avLst/>
            <a:gdLst>
              <a:gd name="T0" fmla="*/ 0 w 3448"/>
              <a:gd name="T1" fmla="*/ 2147483646 h 287"/>
              <a:gd name="T2" fmla="*/ 2147483646 w 3448"/>
              <a:gd name="T3" fmla="*/ 2147483646 h 287"/>
              <a:gd name="T4" fmla="*/ 2147483646 w 3448"/>
              <a:gd name="T5" fmla="*/ 0 h 287"/>
              <a:gd name="T6" fmla="*/ 2147483646 w 3448"/>
              <a:gd name="T7" fmla="*/ 0 h 287"/>
              <a:gd name="T8" fmla="*/ 2147483646 w 3448"/>
              <a:gd name="T9" fmla="*/ 2147483646 h 287"/>
              <a:gd name="T10" fmla="*/ 2147483646 w 3448"/>
              <a:gd name="T11" fmla="*/ 2147483646 h 287"/>
              <a:gd name="T12" fmla="*/ 0 60000 65536"/>
              <a:gd name="T13" fmla="*/ 0 60000 65536"/>
              <a:gd name="T14" fmla="*/ 0 60000 65536"/>
              <a:gd name="T15" fmla="*/ 0 60000 65536"/>
              <a:gd name="T16" fmla="*/ 0 60000 65536"/>
              <a:gd name="T17" fmla="*/ 0 60000 65536"/>
              <a:gd name="T18" fmla="*/ 0 w 3448"/>
              <a:gd name="T19" fmla="*/ 0 h 287"/>
              <a:gd name="T20" fmla="*/ 3448 w 3448"/>
              <a:gd name="T21" fmla="*/ 287 h 287"/>
            </a:gdLst>
            <a:ahLst/>
            <a:cxnLst>
              <a:cxn ang="T12">
                <a:pos x="T0" y="T1"/>
              </a:cxn>
              <a:cxn ang="T13">
                <a:pos x="T2" y="T3"/>
              </a:cxn>
              <a:cxn ang="T14">
                <a:pos x="T4" y="T5"/>
              </a:cxn>
              <a:cxn ang="T15">
                <a:pos x="T6" y="T7"/>
              </a:cxn>
              <a:cxn ang="T16">
                <a:pos x="T8" y="T9"/>
              </a:cxn>
              <a:cxn ang="T17">
                <a:pos x="T10" y="T11"/>
              </a:cxn>
            </a:cxnLst>
            <a:rect l="T18" t="T19" r="T20" b="T21"/>
            <a:pathLst>
              <a:path w="3448" h="287">
                <a:moveTo>
                  <a:pt x="0" y="287"/>
                </a:moveTo>
                <a:lnTo>
                  <a:pt x="1373" y="287"/>
                </a:lnTo>
                <a:lnTo>
                  <a:pt x="1516" y="0"/>
                </a:lnTo>
                <a:lnTo>
                  <a:pt x="3033" y="0"/>
                </a:lnTo>
                <a:lnTo>
                  <a:pt x="3145" y="287"/>
                </a:lnTo>
                <a:lnTo>
                  <a:pt x="3448" y="2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73076" name="Rectangle 110">
            <a:extLst>
              <a:ext uri="{FF2B5EF4-FFF2-40B4-BE49-F238E27FC236}">
                <a16:creationId xmlns:a16="http://schemas.microsoft.com/office/drawing/2014/main" id="{12B3A6A7-0F1B-9246-8CC1-E89EC8632275}"/>
              </a:ext>
            </a:extLst>
          </p:cNvPr>
          <p:cNvSpPr>
            <a:spLocks noChangeArrowheads="1"/>
          </p:cNvSpPr>
          <p:nvPr/>
        </p:nvSpPr>
        <p:spPr bwMode="auto">
          <a:xfrm>
            <a:off x="2560638" y="2590800"/>
            <a:ext cx="180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T </a:t>
            </a:r>
            <a:endParaRPr lang="en-US" altLang="ko-KR" sz="2400">
              <a:latin typeface="Times New Roman" panose="02020603050405020304" pitchFamily="18" charset="0"/>
              <a:ea typeface="굴림" panose="020B0600000101010101" pitchFamily="34" charset="-127"/>
            </a:endParaRPr>
          </a:p>
        </p:txBody>
      </p:sp>
      <p:sp>
        <p:nvSpPr>
          <p:cNvPr id="173077" name="Rectangle 111">
            <a:extLst>
              <a:ext uri="{FF2B5EF4-FFF2-40B4-BE49-F238E27FC236}">
                <a16:creationId xmlns:a16="http://schemas.microsoft.com/office/drawing/2014/main" id="{C4DAEF24-2655-C348-AB10-8D411455F0C1}"/>
              </a:ext>
            </a:extLst>
          </p:cNvPr>
          <p:cNvSpPr>
            <a:spLocks noChangeArrowheads="1"/>
          </p:cNvSpPr>
          <p:nvPr/>
        </p:nvSpPr>
        <p:spPr bwMode="auto">
          <a:xfrm>
            <a:off x="2687638" y="2716213"/>
            <a:ext cx="2032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200">
                <a:solidFill>
                  <a:srgbClr val="000000"/>
                </a:solidFill>
                <a:ea typeface="굴림" panose="020B0600000101010101" pitchFamily="34" charset="-127"/>
              </a:rPr>
              <a:t>su </a:t>
            </a:r>
            <a:endParaRPr lang="en-US" altLang="ko-KR" sz="2400">
              <a:latin typeface="Times New Roman" panose="02020603050405020304" pitchFamily="18" charset="0"/>
              <a:ea typeface="굴림" panose="020B0600000101010101" pitchFamily="34" charset="-127"/>
            </a:endParaRPr>
          </a:p>
        </p:txBody>
      </p:sp>
      <p:sp>
        <p:nvSpPr>
          <p:cNvPr id="173078" name="Rectangle 112">
            <a:extLst>
              <a:ext uri="{FF2B5EF4-FFF2-40B4-BE49-F238E27FC236}">
                <a16:creationId xmlns:a16="http://schemas.microsoft.com/office/drawing/2014/main" id="{83FAAC8A-7C35-F747-85BA-692CCF6F1744}"/>
              </a:ext>
            </a:extLst>
          </p:cNvPr>
          <p:cNvSpPr>
            <a:spLocks noChangeArrowheads="1"/>
          </p:cNvSpPr>
          <p:nvPr/>
        </p:nvSpPr>
        <p:spPr bwMode="auto">
          <a:xfrm>
            <a:off x="2568575" y="2905125"/>
            <a:ext cx="282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1.8</a:t>
            </a:r>
            <a:endParaRPr lang="en-US" altLang="ko-KR" sz="2400">
              <a:latin typeface="Times New Roman" panose="02020603050405020304" pitchFamily="18" charset="0"/>
              <a:ea typeface="굴림" panose="020B0600000101010101" pitchFamily="34" charset="-127"/>
            </a:endParaRPr>
          </a:p>
        </p:txBody>
      </p:sp>
      <p:sp>
        <p:nvSpPr>
          <p:cNvPr id="173079" name="Rectangle 113">
            <a:extLst>
              <a:ext uri="{FF2B5EF4-FFF2-40B4-BE49-F238E27FC236}">
                <a16:creationId xmlns:a16="http://schemas.microsoft.com/office/drawing/2014/main" id="{EBD21505-4412-6448-A578-2BDB00844C98}"/>
              </a:ext>
            </a:extLst>
          </p:cNvPr>
          <p:cNvSpPr>
            <a:spLocks noChangeArrowheads="1"/>
          </p:cNvSpPr>
          <p:nvPr/>
        </p:nvSpPr>
        <p:spPr bwMode="auto">
          <a:xfrm>
            <a:off x="2586038" y="3133725"/>
            <a:ext cx="2714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ns </a:t>
            </a:r>
            <a:endParaRPr lang="en-US" altLang="ko-KR" sz="2400">
              <a:latin typeface="Times New Roman" panose="02020603050405020304" pitchFamily="18" charset="0"/>
              <a:ea typeface="굴림" panose="020B0600000101010101" pitchFamily="34" charset="-127"/>
            </a:endParaRPr>
          </a:p>
        </p:txBody>
      </p:sp>
      <p:sp>
        <p:nvSpPr>
          <p:cNvPr id="173080" name="Rectangle 114">
            <a:extLst>
              <a:ext uri="{FF2B5EF4-FFF2-40B4-BE49-F238E27FC236}">
                <a16:creationId xmlns:a16="http://schemas.microsoft.com/office/drawing/2014/main" id="{25059979-2C76-A442-A9F2-020ABE548F6F}"/>
              </a:ext>
            </a:extLst>
          </p:cNvPr>
          <p:cNvSpPr>
            <a:spLocks noChangeArrowheads="1"/>
          </p:cNvSpPr>
          <p:nvPr/>
        </p:nvSpPr>
        <p:spPr bwMode="auto">
          <a:xfrm>
            <a:off x="3067050" y="2590800"/>
            <a:ext cx="180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T </a:t>
            </a:r>
            <a:endParaRPr lang="en-US" altLang="ko-KR" sz="2400">
              <a:latin typeface="Times New Roman" panose="02020603050405020304" pitchFamily="18" charset="0"/>
              <a:ea typeface="굴림" panose="020B0600000101010101" pitchFamily="34" charset="-127"/>
            </a:endParaRPr>
          </a:p>
        </p:txBody>
      </p:sp>
      <p:sp>
        <p:nvSpPr>
          <p:cNvPr id="173081" name="Rectangle 115">
            <a:extLst>
              <a:ext uri="{FF2B5EF4-FFF2-40B4-BE49-F238E27FC236}">
                <a16:creationId xmlns:a16="http://schemas.microsoft.com/office/drawing/2014/main" id="{037FC4F3-BE0C-8643-B466-E12C070278C8}"/>
              </a:ext>
            </a:extLst>
          </p:cNvPr>
          <p:cNvSpPr>
            <a:spLocks noChangeArrowheads="1"/>
          </p:cNvSpPr>
          <p:nvPr/>
        </p:nvSpPr>
        <p:spPr bwMode="auto">
          <a:xfrm>
            <a:off x="3219450" y="2716213"/>
            <a:ext cx="1270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200">
                <a:solidFill>
                  <a:srgbClr val="000000"/>
                </a:solidFill>
                <a:ea typeface="굴림" panose="020B0600000101010101" pitchFamily="34" charset="-127"/>
              </a:rPr>
              <a:t>h </a:t>
            </a:r>
            <a:endParaRPr lang="en-US" altLang="ko-KR" sz="2400">
              <a:latin typeface="Times New Roman" panose="02020603050405020304" pitchFamily="18" charset="0"/>
              <a:ea typeface="굴림" panose="020B0600000101010101" pitchFamily="34" charset="-127"/>
            </a:endParaRPr>
          </a:p>
        </p:txBody>
      </p:sp>
      <p:sp>
        <p:nvSpPr>
          <p:cNvPr id="173082" name="Rectangle 116">
            <a:extLst>
              <a:ext uri="{FF2B5EF4-FFF2-40B4-BE49-F238E27FC236}">
                <a16:creationId xmlns:a16="http://schemas.microsoft.com/office/drawing/2014/main" id="{4CF9A4B1-135A-CF45-8D62-1BAE2F9E4EE1}"/>
              </a:ext>
            </a:extLst>
          </p:cNvPr>
          <p:cNvSpPr>
            <a:spLocks noChangeArrowheads="1"/>
          </p:cNvSpPr>
          <p:nvPr/>
        </p:nvSpPr>
        <p:spPr bwMode="auto">
          <a:xfrm>
            <a:off x="3074988" y="2905125"/>
            <a:ext cx="282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0.5</a:t>
            </a:r>
            <a:endParaRPr lang="en-US" altLang="ko-KR" sz="2400">
              <a:latin typeface="Times New Roman" panose="02020603050405020304" pitchFamily="18" charset="0"/>
              <a:ea typeface="굴림" panose="020B0600000101010101" pitchFamily="34" charset="-127"/>
            </a:endParaRPr>
          </a:p>
        </p:txBody>
      </p:sp>
      <p:sp>
        <p:nvSpPr>
          <p:cNvPr id="173083" name="Rectangle 117">
            <a:extLst>
              <a:ext uri="{FF2B5EF4-FFF2-40B4-BE49-F238E27FC236}">
                <a16:creationId xmlns:a16="http://schemas.microsoft.com/office/drawing/2014/main" id="{A0B44E82-EA6E-C440-94B1-A2CA20DFDAFA}"/>
              </a:ext>
            </a:extLst>
          </p:cNvPr>
          <p:cNvSpPr>
            <a:spLocks noChangeArrowheads="1"/>
          </p:cNvSpPr>
          <p:nvPr/>
        </p:nvSpPr>
        <p:spPr bwMode="auto">
          <a:xfrm>
            <a:off x="3092450" y="3133725"/>
            <a:ext cx="2714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ns </a:t>
            </a:r>
            <a:endParaRPr lang="en-US" altLang="ko-KR" sz="2400">
              <a:latin typeface="Times New Roman" panose="02020603050405020304" pitchFamily="18" charset="0"/>
              <a:ea typeface="굴림" panose="020B0600000101010101" pitchFamily="34" charset="-127"/>
            </a:endParaRPr>
          </a:p>
        </p:txBody>
      </p:sp>
      <p:sp>
        <p:nvSpPr>
          <p:cNvPr id="173084" name="Rectangle 118">
            <a:extLst>
              <a:ext uri="{FF2B5EF4-FFF2-40B4-BE49-F238E27FC236}">
                <a16:creationId xmlns:a16="http://schemas.microsoft.com/office/drawing/2014/main" id="{2099A3FD-C75D-604F-A536-F1D820DE312C}"/>
              </a:ext>
            </a:extLst>
          </p:cNvPr>
          <p:cNvSpPr>
            <a:spLocks noChangeArrowheads="1"/>
          </p:cNvSpPr>
          <p:nvPr/>
        </p:nvSpPr>
        <p:spPr bwMode="auto">
          <a:xfrm>
            <a:off x="3270250" y="3451225"/>
            <a:ext cx="180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T </a:t>
            </a:r>
            <a:endParaRPr lang="en-US" altLang="ko-KR" sz="2400">
              <a:latin typeface="Times New Roman" panose="02020603050405020304" pitchFamily="18" charset="0"/>
              <a:ea typeface="굴림" panose="020B0600000101010101" pitchFamily="34" charset="-127"/>
            </a:endParaRPr>
          </a:p>
        </p:txBody>
      </p:sp>
      <p:sp>
        <p:nvSpPr>
          <p:cNvPr id="173085" name="Rectangle 119">
            <a:extLst>
              <a:ext uri="{FF2B5EF4-FFF2-40B4-BE49-F238E27FC236}">
                <a16:creationId xmlns:a16="http://schemas.microsoft.com/office/drawing/2014/main" id="{D905B68A-79D3-1344-A459-0FCFA12C6189}"/>
              </a:ext>
            </a:extLst>
          </p:cNvPr>
          <p:cNvSpPr>
            <a:spLocks noChangeArrowheads="1"/>
          </p:cNvSpPr>
          <p:nvPr/>
        </p:nvSpPr>
        <p:spPr bwMode="auto">
          <a:xfrm>
            <a:off x="3397250" y="3575050"/>
            <a:ext cx="1524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200">
                <a:solidFill>
                  <a:srgbClr val="000000"/>
                </a:solidFill>
                <a:ea typeface="굴림" panose="020B0600000101010101" pitchFamily="34" charset="-127"/>
              </a:rPr>
              <a:t>w </a:t>
            </a:r>
            <a:endParaRPr lang="en-US" altLang="ko-KR" sz="2400">
              <a:latin typeface="Times New Roman" panose="02020603050405020304" pitchFamily="18" charset="0"/>
              <a:ea typeface="굴림" panose="020B0600000101010101" pitchFamily="34" charset="-127"/>
            </a:endParaRPr>
          </a:p>
        </p:txBody>
      </p:sp>
      <p:sp>
        <p:nvSpPr>
          <p:cNvPr id="173086" name="Rectangle 120">
            <a:extLst>
              <a:ext uri="{FF2B5EF4-FFF2-40B4-BE49-F238E27FC236}">
                <a16:creationId xmlns:a16="http://schemas.microsoft.com/office/drawing/2014/main" id="{6FC918A0-D253-0E4B-A582-0199B6BEEC1E}"/>
              </a:ext>
            </a:extLst>
          </p:cNvPr>
          <p:cNvSpPr>
            <a:spLocks noChangeArrowheads="1"/>
          </p:cNvSpPr>
          <p:nvPr/>
        </p:nvSpPr>
        <p:spPr bwMode="auto">
          <a:xfrm>
            <a:off x="3270250" y="3744913"/>
            <a:ext cx="339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3.3 </a:t>
            </a:r>
            <a:endParaRPr lang="en-US" altLang="ko-KR" sz="2400">
              <a:latin typeface="Times New Roman" panose="02020603050405020304" pitchFamily="18" charset="0"/>
              <a:ea typeface="굴림" panose="020B0600000101010101" pitchFamily="34" charset="-127"/>
            </a:endParaRPr>
          </a:p>
        </p:txBody>
      </p:sp>
      <p:sp>
        <p:nvSpPr>
          <p:cNvPr id="173087" name="Rectangle 121">
            <a:extLst>
              <a:ext uri="{FF2B5EF4-FFF2-40B4-BE49-F238E27FC236}">
                <a16:creationId xmlns:a16="http://schemas.microsoft.com/office/drawing/2014/main" id="{D9BA7023-909F-244A-849E-27EB988DEB1A}"/>
              </a:ext>
            </a:extLst>
          </p:cNvPr>
          <p:cNvSpPr>
            <a:spLocks noChangeArrowheads="1"/>
          </p:cNvSpPr>
          <p:nvPr/>
        </p:nvSpPr>
        <p:spPr bwMode="auto">
          <a:xfrm>
            <a:off x="3270250" y="3971925"/>
            <a:ext cx="2714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ns </a:t>
            </a:r>
            <a:endParaRPr lang="en-US" altLang="ko-KR" sz="2400">
              <a:latin typeface="Times New Roman" panose="02020603050405020304" pitchFamily="18" charset="0"/>
              <a:ea typeface="굴림" panose="020B0600000101010101" pitchFamily="34" charset="-127"/>
            </a:endParaRPr>
          </a:p>
        </p:txBody>
      </p:sp>
      <p:sp>
        <p:nvSpPr>
          <p:cNvPr id="173088" name="Rectangle 122">
            <a:extLst>
              <a:ext uri="{FF2B5EF4-FFF2-40B4-BE49-F238E27FC236}">
                <a16:creationId xmlns:a16="http://schemas.microsoft.com/office/drawing/2014/main" id="{8C442EB5-36E5-FB49-9757-BF10C19D2202}"/>
              </a:ext>
            </a:extLst>
          </p:cNvPr>
          <p:cNvSpPr>
            <a:spLocks noChangeArrowheads="1"/>
          </p:cNvSpPr>
          <p:nvPr/>
        </p:nvSpPr>
        <p:spPr bwMode="auto">
          <a:xfrm>
            <a:off x="3295650" y="4737100"/>
            <a:ext cx="180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T </a:t>
            </a:r>
            <a:endParaRPr lang="en-US" altLang="ko-KR" sz="2400">
              <a:latin typeface="Times New Roman" panose="02020603050405020304" pitchFamily="18" charset="0"/>
              <a:ea typeface="굴림" panose="020B0600000101010101" pitchFamily="34" charset="-127"/>
            </a:endParaRPr>
          </a:p>
        </p:txBody>
      </p:sp>
      <p:sp>
        <p:nvSpPr>
          <p:cNvPr id="173089" name="Rectangle 123">
            <a:extLst>
              <a:ext uri="{FF2B5EF4-FFF2-40B4-BE49-F238E27FC236}">
                <a16:creationId xmlns:a16="http://schemas.microsoft.com/office/drawing/2014/main" id="{F846B1A2-843A-5743-9453-14941FFB1866}"/>
              </a:ext>
            </a:extLst>
          </p:cNvPr>
          <p:cNvSpPr>
            <a:spLocks noChangeArrowheads="1"/>
          </p:cNvSpPr>
          <p:nvPr/>
        </p:nvSpPr>
        <p:spPr bwMode="auto">
          <a:xfrm>
            <a:off x="3422650" y="4860925"/>
            <a:ext cx="168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200">
                <a:solidFill>
                  <a:srgbClr val="000000"/>
                </a:solidFill>
                <a:ea typeface="굴림" panose="020B0600000101010101" pitchFamily="34" charset="-127"/>
              </a:rPr>
              <a:t>pd</a:t>
            </a:r>
            <a:endParaRPr lang="en-US" altLang="ko-KR" sz="2400">
              <a:latin typeface="Times New Roman" panose="02020603050405020304" pitchFamily="18" charset="0"/>
              <a:ea typeface="굴림" panose="020B0600000101010101" pitchFamily="34" charset="-127"/>
            </a:endParaRPr>
          </a:p>
        </p:txBody>
      </p:sp>
      <p:sp>
        <p:nvSpPr>
          <p:cNvPr id="173090" name="Rectangle 124">
            <a:extLst>
              <a:ext uri="{FF2B5EF4-FFF2-40B4-BE49-F238E27FC236}">
                <a16:creationId xmlns:a16="http://schemas.microsoft.com/office/drawing/2014/main" id="{260993C5-6CCB-C04B-8F89-13A673816F1F}"/>
              </a:ext>
            </a:extLst>
          </p:cNvPr>
          <p:cNvSpPr>
            <a:spLocks noChangeArrowheads="1"/>
          </p:cNvSpPr>
          <p:nvPr/>
        </p:nvSpPr>
        <p:spPr bwMode="auto">
          <a:xfrm>
            <a:off x="3244850" y="5040313"/>
            <a:ext cx="6111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3.6 ns </a:t>
            </a:r>
            <a:endParaRPr lang="en-US" altLang="ko-KR" sz="2400">
              <a:latin typeface="Times New Roman" panose="02020603050405020304" pitchFamily="18" charset="0"/>
              <a:ea typeface="굴림" panose="020B0600000101010101" pitchFamily="34" charset="-127"/>
            </a:endParaRPr>
          </a:p>
        </p:txBody>
      </p:sp>
      <p:sp>
        <p:nvSpPr>
          <p:cNvPr id="173091" name="Rectangle 125">
            <a:extLst>
              <a:ext uri="{FF2B5EF4-FFF2-40B4-BE49-F238E27FC236}">
                <a16:creationId xmlns:a16="http://schemas.microsoft.com/office/drawing/2014/main" id="{7798BA9A-CFA0-884D-B827-15F8F730B6A4}"/>
              </a:ext>
            </a:extLst>
          </p:cNvPr>
          <p:cNvSpPr>
            <a:spLocks noChangeArrowheads="1"/>
          </p:cNvSpPr>
          <p:nvPr/>
        </p:nvSpPr>
        <p:spPr bwMode="auto">
          <a:xfrm>
            <a:off x="3244850" y="5267325"/>
            <a:ext cx="6111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1.1 ns </a:t>
            </a:r>
            <a:endParaRPr lang="en-US" altLang="ko-KR" sz="2400">
              <a:latin typeface="Times New Roman" panose="02020603050405020304" pitchFamily="18" charset="0"/>
              <a:ea typeface="굴림" panose="020B0600000101010101" pitchFamily="34" charset="-127"/>
            </a:endParaRPr>
          </a:p>
        </p:txBody>
      </p:sp>
      <p:sp>
        <p:nvSpPr>
          <p:cNvPr id="173092" name="Line 126">
            <a:extLst>
              <a:ext uri="{FF2B5EF4-FFF2-40B4-BE49-F238E27FC236}">
                <a16:creationId xmlns:a16="http://schemas.microsoft.com/office/drawing/2014/main" id="{CB9BA796-4A82-E44E-9575-466FBCB0F7ED}"/>
              </a:ext>
            </a:extLst>
          </p:cNvPr>
          <p:cNvSpPr>
            <a:spLocks noChangeShapeType="1"/>
          </p:cNvSpPr>
          <p:nvPr/>
        </p:nvSpPr>
        <p:spPr bwMode="auto">
          <a:xfrm>
            <a:off x="5078413" y="2387600"/>
            <a:ext cx="1587" cy="860425"/>
          </a:xfrm>
          <a:prstGeom prst="line">
            <a:avLst/>
          </a:prstGeom>
          <a:noFill/>
          <a:ln w="25400">
            <a:solidFill>
              <a:srgbClr val="19788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3093" name="Line 127">
            <a:extLst>
              <a:ext uri="{FF2B5EF4-FFF2-40B4-BE49-F238E27FC236}">
                <a16:creationId xmlns:a16="http://schemas.microsoft.com/office/drawing/2014/main" id="{23F2024C-2360-9B42-BF05-D4B0AD019AF8}"/>
              </a:ext>
            </a:extLst>
          </p:cNvPr>
          <p:cNvSpPr>
            <a:spLocks noChangeShapeType="1"/>
          </p:cNvSpPr>
          <p:nvPr/>
        </p:nvSpPr>
        <p:spPr bwMode="auto">
          <a:xfrm>
            <a:off x="6218238" y="2387600"/>
            <a:ext cx="1587" cy="835025"/>
          </a:xfrm>
          <a:prstGeom prst="line">
            <a:avLst/>
          </a:prstGeom>
          <a:noFill/>
          <a:ln w="25400">
            <a:solidFill>
              <a:srgbClr val="19788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3094" name="Rectangle 128">
            <a:extLst>
              <a:ext uri="{FF2B5EF4-FFF2-40B4-BE49-F238E27FC236}">
                <a16:creationId xmlns:a16="http://schemas.microsoft.com/office/drawing/2014/main" id="{373B1635-072E-6B45-A008-8EC7BDFC6CB4}"/>
              </a:ext>
            </a:extLst>
          </p:cNvPr>
          <p:cNvSpPr>
            <a:spLocks noChangeArrowheads="1"/>
          </p:cNvSpPr>
          <p:nvPr/>
        </p:nvSpPr>
        <p:spPr bwMode="auto">
          <a:xfrm>
            <a:off x="5256213" y="2235200"/>
            <a:ext cx="180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T </a:t>
            </a:r>
            <a:endParaRPr lang="en-US" altLang="ko-KR" sz="2400">
              <a:latin typeface="Times New Roman" panose="02020603050405020304" pitchFamily="18" charset="0"/>
              <a:ea typeface="굴림" panose="020B0600000101010101" pitchFamily="34" charset="-127"/>
            </a:endParaRPr>
          </a:p>
        </p:txBody>
      </p:sp>
      <p:sp>
        <p:nvSpPr>
          <p:cNvPr id="173095" name="Rectangle 129">
            <a:extLst>
              <a:ext uri="{FF2B5EF4-FFF2-40B4-BE49-F238E27FC236}">
                <a16:creationId xmlns:a16="http://schemas.microsoft.com/office/drawing/2014/main" id="{030A7498-F8B4-F74D-B6B1-1B4E8315A19C}"/>
              </a:ext>
            </a:extLst>
          </p:cNvPr>
          <p:cNvSpPr>
            <a:spLocks noChangeArrowheads="1"/>
          </p:cNvSpPr>
          <p:nvPr/>
        </p:nvSpPr>
        <p:spPr bwMode="auto">
          <a:xfrm>
            <a:off x="5383213" y="2360613"/>
            <a:ext cx="2032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200">
                <a:solidFill>
                  <a:srgbClr val="000000"/>
                </a:solidFill>
                <a:ea typeface="굴림" panose="020B0600000101010101" pitchFamily="34" charset="-127"/>
              </a:rPr>
              <a:t>su </a:t>
            </a:r>
            <a:endParaRPr lang="en-US" altLang="ko-KR" sz="2400">
              <a:latin typeface="Times New Roman" panose="02020603050405020304" pitchFamily="18" charset="0"/>
              <a:ea typeface="굴림" panose="020B0600000101010101" pitchFamily="34" charset="-127"/>
            </a:endParaRPr>
          </a:p>
        </p:txBody>
      </p:sp>
      <p:sp>
        <p:nvSpPr>
          <p:cNvPr id="173096" name="Rectangle 130">
            <a:extLst>
              <a:ext uri="{FF2B5EF4-FFF2-40B4-BE49-F238E27FC236}">
                <a16:creationId xmlns:a16="http://schemas.microsoft.com/office/drawing/2014/main" id="{F375CDCE-344A-E043-A22F-2DF98690BD1C}"/>
              </a:ext>
            </a:extLst>
          </p:cNvPr>
          <p:cNvSpPr>
            <a:spLocks noChangeArrowheads="1"/>
          </p:cNvSpPr>
          <p:nvPr/>
        </p:nvSpPr>
        <p:spPr bwMode="auto">
          <a:xfrm>
            <a:off x="5281613" y="2549525"/>
            <a:ext cx="282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1.8</a:t>
            </a:r>
            <a:endParaRPr lang="en-US" altLang="ko-KR" sz="2400">
              <a:latin typeface="Times New Roman" panose="02020603050405020304" pitchFamily="18" charset="0"/>
              <a:ea typeface="굴림" panose="020B0600000101010101" pitchFamily="34" charset="-127"/>
            </a:endParaRPr>
          </a:p>
        </p:txBody>
      </p:sp>
      <p:sp>
        <p:nvSpPr>
          <p:cNvPr id="173097" name="Rectangle 131">
            <a:extLst>
              <a:ext uri="{FF2B5EF4-FFF2-40B4-BE49-F238E27FC236}">
                <a16:creationId xmlns:a16="http://schemas.microsoft.com/office/drawing/2014/main" id="{DAACC91F-BD42-ED46-A629-EFE3802D0593}"/>
              </a:ext>
            </a:extLst>
          </p:cNvPr>
          <p:cNvSpPr>
            <a:spLocks noChangeArrowheads="1"/>
          </p:cNvSpPr>
          <p:nvPr/>
        </p:nvSpPr>
        <p:spPr bwMode="auto">
          <a:xfrm>
            <a:off x="5281613" y="2778125"/>
            <a:ext cx="2714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ns </a:t>
            </a:r>
            <a:endParaRPr lang="en-US" altLang="ko-KR" sz="2400">
              <a:latin typeface="Times New Roman" panose="02020603050405020304" pitchFamily="18" charset="0"/>
              <a:ea typeface="굴림" panose="020B0600000101010101" pitchFamily="34" charset="-127"/>
            </a:endParaRPr>
          </a:p>
        </p:txBody>
      </p:sp>
      <p:sp>
        <p:nvSpPr>
          <p:cNvPr id="173098" name="Rectangle 132">
            <a:extLst>
              <a:ext uri="{FF2B5EF4-FFF2-40B4-BE49-F238E27FC236}">
                <a16:creationId xmlns:a16="http://schemas.microsoft.com/office/drawing/2014/main" id="{F3E279D8-CBC9-3C41-BDA5-51CFDB4DE718}"/>
              </a:ext>
            </a:extLst>
          </p:cNvPr>
          <p:cNvSpPr>
            <a:spLocks noChangeArrowheads="1"/>
          </p:cNvSpPr>
          <p:nvPr/>
        </p:nvSpPr>
        <p:spPr bwMode="auto">
          <a:xfrm>
            <a:off x="5762625" y="2235200"/>
            <a:ext cx="180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T </a:t>
            </a:r>
            <a:endParaRPr lang="en-US" altLang="ko-KR" sz="2400">
              <a:latin typeface="Times New Roman" panose="02020603050405020304" pitchFamily="18" charset="0"/>
              <a:ea typeface="굴림" panose="020B0600000101010101" pitchFamily="34" charset="-127"/>
            </a:endParaRPr>
          </a:p>
        </p:txBody>
      </p:sp>
      <p:sp>
        <p:nvSpPr>
          <p:cNvPr id="173099" name="Rectangle 133">
            <a:extLst>
              <a:ext uri="{FF2B5EF4-FFF2-40B4-BE49-F238E27FC236}">
                <a16:creationId xmlns:a16="http://schemas.microsoft.com/office/drawing/2014/main" id="{F4FDBB18-DF3E-0047-96CF-D33C848E7251}"/>
              </a:ext>
            </a:extLst>
          </p:cNvPr>
          <p:cNvSpPr>
            <a:spLocks noChangeArrowheads="1"/>
          </p:cNvSpPr>
          <p:nvPr/>
        </p:nvSpPr>
        <p:spPr bwMode="auto">
          <a:xfrm>
            <a:off x="5915025" y="2360613"/>
            <a:ext cx="1270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200">
                <a:solidFill>
                  <a:srgbClr val="000000"/>
                </a:solidFill>
                <a:ea typeface="굴림" panose="020B0600000101010101" pitchFamily="34" charset="-127"/>
              </a:rPr>
              <a:t>h </a:t>
            </a:r>
            <a:endParaRPr lang="en-US" altLang="ko-KR" sz="2400">
              <a:latin typeface="Times New Roman" panose="02020603050405020304" pitchFamily="18" charset="0"/>
              <a:ea typeface="굴림" panose="020B0600000101010101" pitchFamily="34" charset="-127"/>
            </a:endParaRPr>
          </a:p>
        </p:txBody>
      </p:sp>
      <p:sp>
        <p:nvSpPr>
          <p:cNvPr id="173100" name="Rectangle 134">
            <a:extLst>
              <a:ext uri="{FF2B5EF4-FFF2-40B4-BE49-F238E27FC236}">
                <a16:creationId xmlns:a16="http://schemas.microsoft.com/office/drawing/2014/main" id="{5ADB81C5-3FD1-274E-B099-42AFA0D8A381}"/>
              </a:ext>
            </a:extLst>
          </p:cNvPr>
          <p:cNvSpPr>
            <a:spLocks noChangeArrowheads="1"/>
          </p:cNvSpPr>
          <p:nvPr/>
        </p:nvSpPr>
        <p:spPr bwMode="auto">
          <a:xfrm>
            <a:off x="5788025" y="2549525"/>
            <a:ext cx="339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0.5 </a:t>
            </a:r>
            <a:endParaRPr lang="en-US" altLang="ko-KR" sz="2400">
              <a:latin typeface="Times New Roman" panose="02020603050405020304" pitchFamily="18" charset="0"/>
              <a:ea typeface="굴림" panose="020B0600000101010101" pitchFamily="34" charset="-127"/>
            </a:endParaRPr>
          </a:p>
        </p:txBody>
      </p:sp>
      <p:sp>
        <p:nvSpPr>
          <p:cNvPr id="173101" name="Rectangle 135">
            <a:extLst>
              <a:ext uri="{FF2B5EF4-FFF2-40B4-BE49-F238E27FC236}">
                <a16:creationId xmlns:a16="http://schemas.microsoft.com/office/drawing/2014/main" id="{988A93D1-EC71-F348-B0E7-5C97C38CD991}"/>
              </a:ext>
            </a:extLst>
          </p:cNvPr>
          <p:cNvSpPr>
            <a:spLocks noChangeArrowheads="1"/>
          </p:cNvSpPr>
          <p:nvPr/>
        </p:nvSpPr>
        <p:spPr bwMode="auto">
          <a:xfrm>
            <a:off x="5788025" y="2778125"/>
            <a:ext cx="2714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ns </a:t>
            </a:r>
            <a:endParaRPr lang="en-US" altLang="ko-KR" sz="2400">
              <a:latin typeface="Times New Roman" panose="02020603050405020304" pitchFamily="18" charset="0"/>
              <a:ea typeface="굴림" panose="020B0600000101010101" pitchFamily="34" charset="-127"/>
            </a:endParaRPr>
          </a:p>
        </p:txBody>
      </p:sp>
      <p:sp>
        <p:nvSpPr>
          <p:cNvPr id="173102" name="Rectangle 136">
            <a:extLst>
              <a:ext uri="{FF2B5EF4-FFF2-40B4-BE49-F238E27FC236}">
                <a16:creationId xmlns:a16="http://schemas.microsoft.com/office/drawing/2014/main" id="{A6C06F1F-BD57-934E-837B-2BE2DD953A3D}"/>
              </a:ext>
            </a:extLst>
          </p:cNvPr>
          <p:cNvSpPr>
            <a:spLocks noChangeArrowheads="1"/>
          </p:cNvSpPr>
          <p:nvPr/>
        </p:nvSpPr>
        <p:spPr bwMode="auto">
          <a:xfrm>
            <a:off x="5965825" y="4371975"/>
            <a:ext cx="180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T </a:t>
            </a:r>
            <a:endParaRPr lang="en-US" altLang="ko-KR" sz="2400">
              <a:latin typeface="Times New Roman" panose="02020603050405020304" pitchFamily="18" charset="0"/>
              <a:ea typeface="굴림" panose="020B0600000101010101" pitchFamily="34" charset="-127"/>
            </a:endParaRPr>
          </a:p>
        </p:txBody>
      </p:sp>
      <p:sp>
        <p:nvSpPr>
          <p:cNvPr id="173103" name="Rectangle 137">
            <a:extLst>
              <a:ext uri="{FF2B5EF4-FFF2-40B4-BE49-F238E27FC236}">
                <a16:creationId xmlns:a16="http://schemas.microsoft.com/office/drawing/2014/main" id="{AC9D488F-0D04-8347-A4FC-4EAC1D37C28B}"/>
              </a:ext>
            </a:extLst>
          </p:cNvPr>
          <p:cNvSpPr>
            <a:spLocks noChangeArrowheads="1"/>
          </p:cNvSpPr>
          <p:nvPr/>
        </p:nvSpPr>
        <p:spPr bwMode="auto">
          <a:xfrm>
            <a:off x="6092825" y="4495800"/>
            <a:ext cx="168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200">
                <a:solidFill>
                  <a:srgbClr val="000000"/>
                </a:solidFill>
                <a:ea typeface="굴림" panose="020B0600000101010101" pitchFamily="34" charset="-127"/>
              </a:rPr>
              <a:t>pd</a:t>
            </a:r>
            <a:endParaRPr lang="en-US" altLang="ko-KR" sz="2400">
              <a:latin typeface="Times New Roman" panose="02020603050405020304" pitchFamily="18" charset="0"/>
              <a:ea typeface="굴림" panose="020B0600000101010101" pitchFamily="34" charset="-127"/>
            </a:endParaRPr>
          </a:p>
        </p:txBody>
      </p:sp>
      <p:sp>
        <p:nvSpPr>
          <p:cNvPr id="173104" name="Rectangle 138">
            <a:extLst>
              <a:ext uri="{FF2B5EF4-FFF2-40B4-BE49-F238E27FC236}">
                <a16:creationId xmlns:a16="http://schemas.microsoft.com/office/drawing/2014/main" id="{9BF14949-5544-9A4B-A094-D67C79706EE5}"/>
              </a:ext>
            </a:extLst>
          </p:cNvPr>
          <p:cNvSpPr>
            <a:spLocks noChangeArrowheads="1"/>
          </p:cNvSpPr>
          <p:nvPr/>
        </p:nvSpPr>
        <p:spPr bwMode="auto">
          <a:xfrm>
            <a:off x="5915025" y="4675188"/>
            <a:ext cx="6111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3.6 ns </a:t>
            </a:r>
            <a:endParaRPr lang="en-US" altLang="ko-KR" sz="2400">
              <a:latin typeface="Times New Roman" panose="02020603050405020304" pitchFamily="18" charset="0"/>
              <a:ea typeface="굴림" panose="020B0600000101010101" pitchFamily="34" charset="-127"/>
            </a:endParaRPr>
          </a:p>
        </p:txBody>
      </p:sp>
      <p:sp>
        <p:nvSpPr>
          <p:cNvPr id="173105" name="Rectangle 139">
            <a:extLst>
              <a:ext uri="{FF2B5EF4-FFF2-40B4-BE49-F238E27FC236}">
                <a16:creationId xmlns:a16="http://schemas.microsoft.com/office/drawing/2014/main" id="{44808BB0-0FF5-8342-A309-3F1506760EE7}"/>
              </a:ext>
            </a:extLst>
          </p:cNvPr>
          <p:cNvSpPr>
            <a:spLocks noChangeArrowheads="1"/>
          </p:cNvSpPr>
          <p:nvPr/>
        </p:nvSpPr>
        <p:spPr bwMode="auto">
          <a:xfrm>
            <a:off x="5915025" y="4902200"/>
            <a:ext cx="6111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1.1 ns </a:t>
            </a:r>
            <a:endParaRPr lang="en-US" altLang="ko-KR" sz="2400">
              <a:latin typeface="Times New Roman" panose="02020603050405020304" pitchFamily="18" charset="0"/>
              <a:ea typeface="굴림" panose="020B0600000101010101" pitchFamily="34" charset="-127"/>
            </a:endParaRPr>
          </a:p>
        </p:txBody>
      </p:sp>
      <p:sp>
        <p:nvSpPr>
          <p:cNvPr id="173106" name="Rectangle 140">
            <a:extLst>
              <a:ext uri="{FF2B5EF4-FFF2-40B4-BE49-F238E27FC236}">
                <a16:creationId xmlns:a16="http://schemas.microsoft.com/office/drawing/2014/main" id="{3BDE18D5-6482-2144-80BF-33114802479A}"/>
              </a:ext>
            </a:extLst>
          </p:cNvPr>
          <p:cNvSpPr>
            <a:spLocks noChangeArrowheads="1"/>
          </p:cNvSpPr>
          <p:nvPr/>
        </p:nvSpPr>
        <p:spPr bwMode="auto">
          <a:xfrm>
            <a:off x="5915025" y="3454400"/>
            <a:ext cx="180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T </a:t>
            </a:r>
            <a:endParaRPr lang="en-US" altLang="ko-KR" sz="2400">
              <a:latin typeface="Times New Roman" panose="02020603050405020304" pitchFamily="18" charset="0"/>
              <a:ea typeface="굴림" panose="020B0600000101010101" pitchFamily="34" charset="-127"/>
            </a:endParaRPr>
          </a:p>
        </p:txBody>
      </p:sp>
      <p:sp>
        <p:nvSpPr>
          <p:cNvPr id="173107" name="Rectangle 141">
            <a:extLst>
              <a:ext uri="{FF2B5EF4-FFF2-40B4-BE49-F238E27FC236}">
                <a16:creationId xmlns:a16="http://schemas.microsoft.com/office/drawing/2014/main" id="{95AF8068-D05D-924F-AF0B-D7B3444FBD49}"/>
              </a:ext>
            </a:extLst>
          </p:cNvPr>
          <p:cNvSpPr>
            <a:spLocks noChangeArrowheads="1"/>
          </p:cNvSpPr>
          <p:nvPr/>
        </p:nvSpPr>
        <p:spPr bwMode="auto">
          <a:xfrm>
            <a:off x="6042025" y="3578225"/>
            <a:ext cx="1524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200">
                <a:solidFill>
                  <a:srgbClr val="000000"/>
                </a:solidFill>
                <a:ea typeface="굴림" panose="020B0600000101010101" pitchFamily="34" charset="-127"/>
              </a:rPr>
              <a:t>w </a:t>
            </a:r>
            <a:endParaRPr lang="en-US" altLang="ko-KR" sz="2400">
              <a:latin typeface="Times New Roman" panose="02020603050405020304" pitchFamily="18" charset="0"/>
              <a:ea typeface="굴림" panose="020B0600000101010101" pitchFamily="34" charset="-127"/>
            </a:endParaRPr>
          </a:p>
        </p:txBody>
      </p:sp>
      <p:sp>
        <p:nvSpPr>
          <p:cNvPr id="173108" name="Rectangle 142">
            <a:extLst>
              <a:ext uri="{FF2B5EF4-FFF2-40B4-BE49-F238E27FC236}">
                <a16:creationId xmlns:a16="http://schemas.microsoft.com/office/drawing/2014/main" id="{22E2145B-05DF-5549-82C8-204DA377499C}"/>
              </a:ext>
            </a:extLst>
          </p:cNvPr>
          <p:cNvSpPr>
            <a:spLocks noChangeArrowheads="1"/>
          </p:cNvSpPr>
          <p:nvPr/>
        </p:nvSpPr>
        <p:spPr bwMode="auto">
          <a:xfrm>
            <a:off x="5915025" y="3748088"/>
            <a:ext cx="339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3.3 </a:t>
            </a:r>
            <a:endParaRPr lang="en-US" altLang="ko-KR" sz="2400">
              <a:latin typeface="Times New Roman" panose="02020603050405020304" pitchFamily="18" charset="0"/>
              <a:ea typeface="굴림" panose="020B0600000101010101" pitchFamily="34" charset="-127"/>
            </a:endParaRPr>
          </a:p>
        </p:txBody>
      </p:sp>
      <p:sp>
        <p:nvSpPr>
          <p:cNvPr id="173109" name="Rectangle 143">
            <a:extLst>
              <a:ext uri="{FF2B5EF4-FFF2-40B4-BE49-F238E27FC236}">
                <a16:creationId xmlns:a16="http://schemas.microsoft.com/office/drawing/2014/main" id="{7D20B2EC-843A-8048-84FE-150C2183EE42}"/>
              </a:ext>
            </a:extLst>
          </p:cNvPr>
          <p:cNvSpPr>
            <a:spLocks noChangeArrowheads="1"/>
          </p:cNvSpPr>
          <p:nvPr/>
        </p:nvSpPr>
        <p:spPr bwMode="auto">
          <a:xfrm>
            <a:off x="5915025" y="3975100"/>
            <a:ext cx="2714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ns </a:t>
            </a:r>
            <a:endParaRPr lang="en-US" altLang="ko-KR" sz="2400">
              <a:latin typeface="Times New Roman" panose="02020603050405020304" pitchFamily="18" charset="0"/>
              <a:ea typeface="굴림" panose="020B0600000101010101" pitchFamily="34" charset="-127"/>
            </a:endParaRP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슬라이드 번호 개체 틀 5">
            <a:extLst>
              <a:ext uri="{FF2B5EF4-FFF2-40B4-BE49-F238E27FC236}">
                <a16:creationId xmlns:a16="http://schemas.microsoft.com/office/drawing/2014/main" id="{A09FC1A4-DB72-E445-A0EE-941171AECC3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4DDC80F2-6AD2-714C-A838-6D4F117463C7}" type="slidenum">
              <a:rPr lang="en-US" altLang="en-US" sz="1200" smtClean="0">
                <a:latin typeface="Garamond" panose="02020404030301010803" pitchFamily="18" charset="0"/>
              </a:rPr>
              <a:pPr>
                <a:spcBef>
                  <a:spcPct val="0"/>
                </a:spcBef>
                <a:buClrTx/>
                <a:buSzTx/>
                <a:buFontTx/>
                <a:buNone/>
              </a:pPr>
              <a:t>24</a:t>
            </a:fld>
            <a:endParaRPr lang="en-US" altLang="en-US" sz="1200">
              <a:latin typeface="Garamond" panose="02020404030301010803" pitchFamily="18" charset="0"/>
            </a:endParaRPr>
          </a:p>
        </p:txBody>
      </p:sp>
      <p:sp>
        <p:nvSpPr>
          <p:cNvPr id="175107" name="Rectangle 111">
            <a:extLst>
              <a:ext uri="{FF2B5EF4-FFF2-40B4-BE49-F238E27FC236}">
                <a16:creationId xmlns:a16="http://schemas.microsoft.com/office/drawing/2014/main" id="{E1F741AB-BF59-534F-A026-75FFD37658E4}"/>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Propagation Delay</a:t>
            </a:r>
          </a:p>
        </p:txBody>
      </p:sp>
      <p:sp>
        <p:nvSpPr>
          <p:cNvPr id="175108" name="Rectangle 112">
            <a:extLst>
              <a:ext uri="{FF2B5EF4-FFF2-40B4-BE49-F238E27FC236}">
                <a16:creationId xmlns:a16="http://schemas.microsoft.com/office/drawing/2014/main" id="{AC4DD3EC-2417-234A-BF04-682BFF41C2AF}"/>
              </a:ext>
            </a:extLst>
          </p:cNvPr>
          <p:cNvSpPr>
            <a:spLocks noGrp="1" noChangeArrowheads="1"/>
          </p:cNvSpPr>
          <p:nvPr>
            <p:ph type="body" idx="1"/>
          </p:nvPr>
        </p:nvSpPr>
        <p:spPr>
          <a:xfrm>
            <a:off x="358775" y="849313"/>
            <a:ext cx="8523288" cy="4514850"/>
          </a:xfrm>
        </p:spPr>
        <p:txBody>
          <a:bodyPr/>
          <a:lstStyle/>
          <a:p>
            <a:pPr eaLnBrk="1" hangingPunct="1"/>
            <a:r>
              <a:rPr lang="en-US" altLang="ko-KR" b="1">
                <a:ea typeface="굴림" panose="020B0600000101010101" pitchFamily="34" charset="-127"/>
              </a:rPr>
              <a:t>Delay of 2</a:t>
            </a:r>
            <a:r>
              <a:rPr lang="en-US" altLang="ko-KR" b="1" baseline="30000">
                <a:ea typeface="굴림" panose="020B0600000101010101" pitchFamily="34" charset="-127"/>
              </a:rPr>
              <a:t>nd</a:t>
            </a:r>
            <a:r>
              <a:rPr lang="en-US" altLang="ko-KR" b="1">
                <a:ea typeface="굴림" panose="020B0600000101010101" pitchFamily="34" charset="-127"/>
              </a:rPr>
              <a:t> latch</a:t>
            </a:r>
          </a:p>
          <a:p>
            <a:pPr marL="750888" lvl="1" indent="-288925" eaLnBrk="1" hangingPunct="1"/>
            <a:r>
              <a:rPr lang="en-US" altLang="ko-KR">
                <a:ea typeface="굴림" panose="020B0600000101010101" pitchFamily="34" charset="-127"/>
              </a:rPr>
              <a:t>After clock goes low, it takes time for the 2</a:t>
            </a:r>
            <a:r>
              <a:rPr lang="en-US" altLang="ko-KR" baseline="30000">
                <a:ea typeface="굴림" panose="020B0600000101010101" pitchFamily="34" charset="-127"/>
              </a:rPr>
              <a:t>nd</a:t>
            </a:r>
            <a:r>
              <a:rPr lang="en-US" altLang="ko-KR">
                <a:ea typeface="굴림" panose="020B0600000101010101" pitchFamily="34" charset="-127"/>
              </a:rPr>
              <a:t> latch to give the new output</a:t>
            </a:r>
            <a:endParaRPr lang="en-US" altLang="ko-KR">
              <a:solidFill>
                <a:srgbClr val="0000FF"/>
              </a:solidFill>
              <a:ea typeface="굴림" panose="020B0600000101010101" pitchFamily="34" charset="-127"/>
            </a:endParaRPr>
          </a:p>
        </p:txBody>
      </p:sp>
      <p:grpSp>
        <p:nvGrpSpPr>
          <p:cNvPr id="175109" name="Group 204">
            <a:extLst>
              <a:ext uri="{FF2B5EF4-FFF2-40B4-BE49-F238E27FC236}">
                <a16:creationId xmlns:a16="http://schemas.microsoft.com/office/drawing/2014/main" id="{0D3ED58B-BB2D-DA46-A0E8-F52FAFC54969}"/>
              </a:ext>
            </a:extLst>
          </p:cNvPr>
          <p:cNvGrpSpPr>
            <a:grpSpLocks/>
          </p:cNvGrpSpPr>
          <p:nvPr/>
        </p:nvGrpSpPr>
        <p:grpSpPr bwMode="auto">
          <a:xfrm>
            <a:off x="41275" y="2105025"/>
            <a:ext cx="8761413" cy="2073275"/>
            <a:chOff x="228" y="2444"/>
            <a:chExt cx="5519" cy="1306"/>
          </a:xfrm>
        </p:grpSpPr>
        <p:sp>
          <p:nvSpPr>
            <p:cNvPr id="175117" name="Rectangle 9">
              <a:extLst>
                <a:ext uri="{FF2B5EF4-FFF2-40B4-BE49-F238E27FC236}">
                  <a16:creationId xmlns:a16="http://schemas.microsoft.com/office/drawing/2014/main" id="{F2E43DFE-76F2-D445-8B17-1CFEE651C934}"/>
                </a:ext>
              </a:extLst>
            </p:cNvPr>
            <p:cNvSpPr>
              <a:spLocks noChangeArrowheads="1"/>
            </p:cNvSpPr>
            <p:nvPr/>
          </p:nvSpPr>
          <p:spPr bwMode="auto">
            <a:xfrm>
              <a:off x="228" y="3123"/>
              <a:ext cx="35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175118" name="Rectangle 10">
              <a:extLst>
                <a:ext uri="{FF2B5EF4-FFF2-40B4-BE49-F238E27FC236}">
                  <a16:creationId xmlns:a16="http://schemas.microsoft.com/office/drawing/2014/main" id="{93ECD492-5DC8-5241-B736-47C9DF1BD3F1}"/>
                </a:ext>
              </a:extLst>
            </p:cNvPr>
            <p:cNvSpPr>
              <a:spLocks noChangeArrowheads="1"/>
            </p:cNvSpPr>
            <p:nvPr/>
          </p:nvSpPr>
          <p:spPr bwMode="auto">
            <a:xfrm>
              <a:off x="5331" y="3109"/>
              <a:ext cx="38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75119" name="Rectangle 11">
              <a:extLst>
                <a:ext uri="{FF2B5EF4-FFF2-40B4-BE49-F238E27FC236}">
                  <a16:creationId xmlns:a16="http://schemas.microsoft.com/office/drawing/2014/main" id="{3B1713EA-DFF6-3B43-BFEF-9FE2595F1647}"/>
                </a:ext>
              </a:extLst>
            </p:cNvPr>
            <p:cNvSpPr>
              <a:spLocks noChangeArrowheads="1"/>
            </p:cNvSpPr>
            <p:nvPr/>
          </p:nvSpPr>
          <p:spPr bwMode="auto">
            <a:xfrm>
              <a:off x="5331" y="2741"/>
              <a:ext cx="4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grpSp>
          <p:nvGrpSpPr>
            <p:cNvPr id="175120" name="Group 105">
              <a:extLst>
                <a:ext uri="{FF2B5EF4-FFF2-40B4-BE49-F238E27FC236}">
                  <a16:creationId xmlns:a16="http://schemas.microsoft.com/office/drawing/2014/main" id="{2145A1F8-5030-6B44-91F1-F28E851E79B7}"/>
                </a:ext>
              </a:extLst>
            </p:cNvPr>
            <p:cNvGrpSpPr>
              <a:grpSpLocks/>
            </p:cNvGrpSpPr>
            <p:nvPr/>
          </p:nvGrpSpPr>
          <p:grpSpPr bwMode="auto">
            <a:xfrm>
              <a:off x="761" y="2728"/>
              <a:ext cx="616" cy="296"/>
              <a:chOff x="1020" y="2412"/>
              <a:chExt cx="616" cy="296"/>
            </a:xfrm>
          </p:grpSpPr>
          <p:sp>
            <p:nvSpPr>
              <p:cNvPr id="175211" name="Line 99">
                <a:extLst>
                  <a:ext uri="{FF2B5EF4-FFF2-40B4-BE49-F238E27FC236}">
                    <a16:creationId xmlns:a16="http://schemas.microsoft.com/office/drawing/2014/main" id="{BFCFF6FA-BFAF-8141-880E-E8CE3965C087}"/>
                  </a:ext>
                </a:extLst>
              </p:cNvPr>
              <p:cNvSpPr>
                <a:spLocks noChangeShapeType="1"/>
              </p:cNvSpPr>
              <p:nvPr/>
            </p:nvSpPr>
            <p:spPr bwMode="auto">
              <a:xfrm>
                <a:off x="1180" y="2412"/>
                <a:ext cx="224"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212" name="Line 100">
                <a:extLst>
                  <a:ext uri="{FF2B5EF4-FFF2-40B4-BE49-F238E27FC236}">
                    <a16:creationId xmlns:a16="http://schemas.microsoft.com/office/drawing/2014/main" id="{54B90319-9AC2-574A-8E01-08B56D605232}"/>
                  </a:ext>
                </a:extLst>
              </p:cNvPr>
              <p:cNvSpPr>
                <a:spLocks noChangeShapeType="1"/>
              </p:cNvSpPr>
              <p:nvPr/>
            </p:nvSpPr>
            <p:spPr bwMode="auto">
              <a:xfrm flipV="1">
                <a:off x="1180" y="2548"/>
                <a:ext cx="224" cy="1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213" name="Line 101">
                <a:extLst>
                  <a:ext uri="{FF2B5EF4-FFF2-40B4-BE49-F238E27FC236}">
                    <a16:creationId xmlns:a16="http://schemas.microsoft.com/office/drawing/2014/main" id="{50504119-58CB-9F4C-AE79-53E3B47CF257}"/>
                  </a:ext>
                </a:extLst>
              </p:cNvPr>
              <p:cNvSpPr>
                <a:spLocks noChangeShapeType="1"/>
              </p:cNvSpPr>
              <p:nvPr/>
            </p:nvSpPr>
            <p:spPr bwMode="auto">
              <a:xfrm>
                <a:off x="1176" y="2412"/>
                <a:ext cx="0" cy="2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214" name="Oval 102">
                <a:extLst>
                  <a:ext uri="{FF2B5EF4-FFF2-40B4-BE49-F238E27FC236}">
                    <a16:creationId xmlns:a16="http://schemas.microsoft.com/office/drawing/2014/main" id="{A3014C76-75F9-0E4F-AF24-48AE00138636}"/>
                  </a:ext>
                </a:extLst>
              </p:cNvPr>
              <p:cNvSpPr>
                <a:spLocks noChangeArrowheads="1"/>
              </p:cNvSpPr>
              <p:nvPr/>
            </p:nvSpPr>
            <p:spPr bwMode="auto">
              <a:xfrm>
                <a:off x="1412" y="2524"/>
                <a:ext cx="64" cy="6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75215" name="Line 103">
                <a:extLst>
                  <a:ext uri="{FF2B5EF4-FFF2-40B4-BE49-F238E27FC236}">
                    <a16:creationId xmlns:a16="http://schemas.microsoft.com/office/drawing/2014/main" id="{7A25B4EF-511D-F144-AF08-F0A449F4D4AF}"/>
                  </a:ext>
                </a:extLst>
              </p:cNvPr>
              <p:cNvSpPr>
                <a:spLocks noChangeShapeType="1"/>
              </p:cNvSpPr>
              <p:nvPr/>
            </p:nvSpPr>
            <p:spPr bwMode="auto">
              <a:xfrm>
                <a:off x="1492" y="2552"/>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216" name="Line 104">
                <a:extLst>
                  <a:ext uri="{FF2B5EF4-FFF2-40B4-BE49-F238E27FC236}">
                    <a16:creationId xmlns:a16="http://schemas.microsoft.com/office/drawing/2014/main" id="{6519900F-2D8D-984C-96EF-32D15238B5EC}"/>
                  </a:ext>
                </a:extLst>
              </p:cNvPr>
              <p:cNvSpPr>
                <a:spLocks noChangeShapeType="1"/>
              </p:cNvSpPr>
              <p:nvPr/>
            </p:nvSpPr>
            <p:spPr bwMode="auto">
              <a:xfrm>
                <a:off x="1020" y="2552"/>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75121" name="Line 106">
              <a:extLst>
                <a:ext uri="{FF2B5EF4-FFF2-40B4-BE49-F238E27FC236}">
                  <a16:creationId xmlns:a16="http://schemas.microsoft.com/office/drawing/2014/main" id="{25CFFBDA-E675-6348-BEAE-C58646920D0D}"/>
                </a:ext>
              </a:extLst>
            </p:cNvPr>
            <p:cNvSpPr>
              <a:spLocks noChangeShapeType="1"/>
            </p:cNvSpPr>
            <p:nvPr/>
          </p:nvSpPr>
          <p:spPr bwMode="auto">
            <a:xfrm flipH="1">
              <a:off x="609" y="3236"/>
              <a:ext cx="7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22" name="Line 107">
              <a:extLst>
                <a:ext uri="{FF2B5EF4-FFF2-40B4-BE49-F238E27FC236}">
                  <a16:creationId xmlns:a16="http://schemas.microsoft.com/office/drawing/2014/main" id="{5E1A92C8-020D-414A-BD50-29A9D0A382C0}"/>
                </a:ext>
              </a:extLst>
            </p:cNvPr>
            <p:cNvSpPr>
              <a:spLocks noChangeShapeType="1"/>
            </p:cNvSpPr>
            <p:nvPr/>
          </p:nvSpPr>
          <p:spPr bwMode="auto">
            <a:xfrm>
              <a:off x="749" y="2872"/>
              <a:ext cx="0" cy="3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23" name="Oval 108">
              <a:extLst>
                <a:ext uri="{FF2B5EF4-FFF2-40B4-BE49-F238E27FC236}">
                  <a16:creationId xmlns:a16="http://schemas.microsoft.com/office/drawing/2014/main" id="{0397C4FE-76EE-8E43-B53D-61A434E8C030}"/>
                </a:ext>
              </a:extLst>
            </p:cNvPr>
            <p:cNvSpPr>
              <a:spLocks noChangeArrowheads="1"/>
            </p:cNvSpPr>
            <p:nvPr/>
          </p:nvSpPr>
          <p:spPr bwMode="auto">
            <a:xfrm>
              <a:off x="737" y="3224"/>
              <a:ext cx="32" cy="32"/>
            </a:xfrm>
            <a:prstGeom prst="ellipse">
              <a:avLst/>
            </a:prstGeom>
            <a:solidFill>
              <a:srgbClr val="000000"/>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75124" name="Rectangle 114">
              <a:extLst>
                <a:ext uri="{FF2B5EF4-FFF2-40B4-BE49-F238E27FC236}">
                  <a16:creationId xmlns:a16="http://schemas.microsoft.com/office/drawing/2014/main" id="{40CF758F-7B5B-DB41-9BF8-3CF2FCE10E81}"/>
                </a:ext>
              </a:extLst>
            </p:cNvPr>
            <p:cNvSpPr>
              <a:spLocks noChangeArrowheads="1"/>
            </p:cNvSpPr>
            <p:nvPr/>
          </p:nvSpPr>
          <p:spPr bwMode="auto">
            <a:xfrm>
              <a:off x="1627" y="2446"/>
              <a:ext cx="115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b="1">
                  <a:solidFill>
                    <a:srgbClr val="FF0000"/>
                  </a:solidFill>
                  <a:latin typeface="Tahoma" panose="020B0604030504040204" pitchFamily="34" charset="0"/>
                  <a:ea typeface="굴림" panose="020B0600000101010101" pitchFamily="34" charset="-127"/>
                </a:rPr>
                <a:t>master</a:t>
              </a:r>
              <a:r>
                <a:rPr lang="en-US" altLang="ko-KR" sz="1600">
                  <a:solidFill>
                    <a:srgbClr val="FF0000"/>
                  </a:solidFill>
                  <a:latin typeface="Tahoma" panose="020B0604030504040204" pitchFamily="34" charset="0"/>
                  <a:ea typeface="굴림" panose="020B0600000101010101" pitchFamily="34" charset="-127"/>
                </a:rPr>
                <a:t> stage</a:t>
              </a:r>
            </a:p>
          </p:txBody>
        </p:sp>
        <p:sp>
          <p:nvSpPr>
            <p:cNvPr id="175125" name="Rectangle 115">
              <a:extLst>
                <a:ext uri="{FF2B5EF4-FFF2-40B4-BE49-F238E27FC236}">
                  <a16:creationId xmlns:a16="http://schemas.microsoft.com/office/drawing/2014/main" id="{133058BF-BADE-DE4C-A575-29D6A838EE32}"/>
                </a:ext>
              </a:extLst>
            </p:cNvPr>
            <p:cNvSpPr>
              <a:spLocks noChangeArrowheads="1"/>
            </p:cNvSpPr>
            <p:nvPr/>
          </p:nvSpPr>
          <p:spPr bwMode="auto">
            <a:xfrm>
              <a:off x="3897" y="2444"/>
              <a:ext cx="104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FF0000"/>
                  </a:solidFill>
                  <a:latin typeface="Tahoma" panose="020B0604030504040204" pitchFamily="34" charset="0"/>
                  <a:ea typeface="굴림" panose="020B0600000101010101" pitchFamily="34" charset="-127"/>
                </a:rPr>
                <a:t>slave stage</a:t>
              </a:r>
            </a:p>
          </p:txBody>
        </p:sp>
        <p:grpSp>
          <p:nvGrpSpPr>
            <p:cNvPr id="175126" name="Group 116">
              <a:extLst>
                <a:ext uri="{FF2B5EF4-FFF2-40B4-BE49-F238E27FC236}">
                  <a16:creationId xmlns:a16="http://schemas.microsoft.com/office/drawing/2014/main" id="{9148D83A-777F-8947-9A4C-E36DD80DE20E}"/>
                </a:ext>
              </a:extLst>
            </p:cNvPr>
            <p:cNvGrpSpPr>
              <a:grpSpLocks/>
            </p:cNvGrpSpPr>
            <p:nvPr/>
          </p:nvGrpSpPr>
          <p:grpSpPr bwMode="auto">
            <a:xfrm>
              <a:off x="1863" y="3454"/>
              <a:ext cx="616" cy="296"/>
              <a:chOff x="1732" y="3524"/>
              <a:chExt cx="616" cy="296"/>
            </a:xfrm>
          </p:grpSpPr>
          <p:sp>
            <p:nvSpPr>
              <p:cNvPr id="175205" name="Line 117">
                <a:extLst>
                  <a:ext uri="{FF2B5EF4-FFF2-40B4-BE49-F238E27FC236}">
                    <a16:creationId xmlns:a16="http://schemas.microsoft.com/office/drawing/2014/main" id="{A6AE20BC-2028-5746-8336-33DA6C6DD066}"/>
                  </a:ext>
                </a:extLst>
              </p:cNvPr>
              <p:cNvSpPr>
                <a:spLocks noChangeShapeType="1"/>
              </p:cNvSpPr>
              <p:nvPr/>
            </p:nvSpPr>
            <p:spPr bwMode="auto">
              <a:xfrm>
                <a:off x="1892" y="3524"/>
                <a:ext cx="224"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206" name="Line 118">
                <a:extLst>
                  <a:ext uri="{FF2B5EF4-FFF2-40B4-BE49-F238E27FC236}">
                    <a16:creationId xmlns:a16="http://schemas.microsoft.com/office/drawing/2014/main" id="{0600C62D-FC51-8E45-B59A-0968AE5C5930}"/>
                  </a:ext>
                </a:extLst>
              </p:cNvPr>
              <p:cNvSpPr>
                <a:spLocks noChangeShapeType="1"/>
              </p:cNvSpPr>
              <p:nvPr/>
            </p:nvSpPr>
            <p:spPr bwMode="auto">
              <a:xfrm flipV="1">
                <a:off x="1892" y="3660"/>
                <a:ext cx="224" cy="1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207" name="Line 119">
                <a:extLst>
                  <a:ext uri="{FF2B5EF4-FFF2-40B4-BE49-F238E27FC236}">
                    <a16:creationId xmlns:a16="http://schemas.microsoft.com/office/drawing/2014/main" id="{1D46EBA3-BB83-6548-8F36-FE79454F790A}"/>
                  </a:ext>
                </a:extLst>
              </p:cNvPr>
              <p:cNvSpPr>
                <a:spLocks noChangeShapeType="1"/>
              </p:cNvSpPr>
              <p:nvPr/>
            </p:nvSpPr>
            <p:spPr bwMode="auto">
              <a:xfrm>
                <a:off x="1888" y="3524"/>
                <a:ext cx="0" cy="2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208" name="Oval 120">
                <a:extLst>
                  <a:ext uri="{FF2B5EF4-FFF2-40B4-BE49-F238E27FC236}">
                    <a16:creationId xmlns:a16="http://schemas.microsoft.com/office/drawing/2014/main" id="{2F0F7A3B-2C73-A54C-96DA-232655393188}"/>
                  </a:ext>
                </a:extLst>
              </p:cNvPr>
              <p:cNvSpPr>
                <a:spLocks noChangeArrowheads="1"/>
              </p:cNvSpPr>
              <p:nvPr/>
            </p:nvSpPr>
            <p:spPr bwMode="auto">
              <a:xfrm>
                <a:off x="2124" y="3636"/>
                <a:ext cx="64" cy="64"/>
              </a:xfrm>
              <a:prstGeom prst="ellipse">
                <a:avLst/>
              </a:prstGeom>
              <a:solidFill>
                <a:srgbClr val="FFFFFF"/>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75209" name="Line 121">
                <a:extLst>
                  <a:ext uri="{FF2B5EF4-FFF2-40B4-BE49-F238E27FC236}">
                    <a16:creationId xmlns:a16="http://schemas.microsoft.com/office/drawing/2014/main" id="{B580892F-C0B6-3949-A74E-A01C5F686229}"/>
                  </a:ext>
                </a:extLst>
              </p:cNvPr>
              <p:cNvSpPr>
                <a:spLocks noChangeShapeType="1"/>
              </p:cNvSpPr>
              <p:nvPr/>
            </p:nvSpPr>
            <p:spPr bwMode="auto">
              <a:xfrm>
                <a:off x="2204" y="3664"/>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210" name="Line 122">
                <a:extLst>
                  <a:ext uri="{FF2B5EF4-FFF2-40B4-BE49-F238E27FC236}">
                    <a16:creationId xmlns:a16="http://schemas.microsoft.com/office/drawing/2014/main" id="{3C5EC4D6-08C1-A840-BE82-C47D39AAE834}"/>
                  </a:ext>
                </a:extLst>
              </p:cNvPr>
              <p:cNvSpPr>
                <a:spLocks noChangeShapeType="1"/>
              </p:cNvSpPr>
              <p:nvPr/>
            </p:nvSpPr>
            <p:spPr bwMode="auto">
              <a:xfrm>
                <a:off x="1732" y="366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75127" name="Rectangle 123">
              <a:extLst>
                <a:ext uri="{FF2B5EF4-FFF2-40B4-BE49-F238E27FC236}">
                  <a16:creationId xmlns:a16="http://schemas.microsoft.com/office/drawing/2014/main" id="{64962F88-7F8F-D945-96C4-251865D3CCF4}"/>
                </a:ext>
              </a:extLst>
            </p:cNvPr>
            <p:cNvSpPr>
              <a:spLocks noChangeArrowheads="1"/>
            </p:cNvSpPr>
            <p:nvPr/>
          </p:nvSpPr>
          <p:spPr bwMode="auto">
            <a:xfrm>
              <a:off x="3027" y="3236"/>
              <a:ext cx="36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P</a:t>
              </a:r>
            </a:p>
          </p:txBody>
        </p:sp>
        <p:sp>
          <p:nvSpPr>
            <p:cNvPr id="175128" name="Rectangle 124">
              <a:extLst>
                <a:ext uri="{FF2B5EF4-FFF2-40B4-BE49-F238E27FC236}">
                  <a16:creationId xmlns:a16="http://schemas.microsoft.com/office/drawing/2014/main" id="{45D7D70D-F5C7-E548-ADBC-CBE719DEBB83}"/>
                </a:ext>
              </a:extLst>
            </p:cNvPr>
            <p:cNvSpPr>
              <a:spLocks noChangeArrowheads="1"/>
            </p:cNvSpPr>
            <p:nvPr/>
          </p:nvSpPr>
          <p:spPr bwMode="auto">
            <a:xfrm>
              <a:off x="3027" y="2676"/>
              <a:ext cx="416"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P’</a:t>
              </a:r>
            </a:p>
          </p:txBody>
        </p:sp>
        <p:sp>
          <p:nvSpPr>
            <p:cNvPr id="175129" name="Rectangle 125">
              <a:extLst>
                <a:ext uri="{FF2B5EF4-FFF2-40B4-BE49-F238E27FC236}">
                  <a16:creationId xmlns:a16="http://schemas.microsoft.com/office/drawing/2014/main" id="{64356C8D-22EA-0049-8D1D-78EE82A8DCDF}"/>
                </a:ext>
              </a:extLst>
            </p:cNvPr>
            <p:cNvSpPr>
              <a:spLocks noChangeArrowheads="1"/>
            </p:cNvSpPr>
            <p:nvPr/>
          </p:nvSpPr>
          <p:spPr bwMode="auto">
            <a:xfrm>
              <a:off x="289" y="3474"/>
              <a:ext cx="60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200"/>
                </a:lnSpc>
              </a:pPr>
              <a:r>
                <a:rPr lang="en-US" altLang="ko-KR" sz="1600">
                  <a:solidFill>
                    <a:srgbClr val="000000"/>
                  </a:solidFill>
                  <a:latin typeface="Tahoma" panose="020B0604030504040204" pitchFamily="34" charset="0"/>
                  <a:ea typeface="굴림" panose="020B0600000101010101" pitchFamily="34" charset="-127"/>
                </a:rPr>
                <a:t>CLK</a:t>
              </a:r>
            </a:p>
          </p:txBody>
        </p:sp>
        <p:grpSp>
          <p:nvGrpSpPr>
            <p:cNvPr id="175130" name="Group 126">
              <a:extLst>
                <a:ext uri="{FF2B5EF4-FFF2-40B4-BE49-F238E27FC236}">
                  <a16:creationId xmlns:a16="http://schemas.microsoft.com/office/drawing/2014/main" id="{A4F71BB5-A64A-5746-888B-F40F6CD32125}"/>
                </a:ext>
              </a:extLst>
            </p:cNvPr>
            <p:cNvGrpSpPr>
              <a:grpSpLocks/>
            </p:cNvGrpSpPr>
            <p:nvPr/>
          </p:nvGrpSpPr>
          <p:grpSpPr bwMode="auto">
            <a:xfrm>
              <a:off x="1345" y="2686"/>
              <a:ext cx="1760" cy="896"/>
              <a:chOff x="1440" y="2736"/>
              <a:chExt cx="1760" cy="896"/>
            </a:xfrm>
          </p:grpSpPr>
          <p:sp>
            <p:nvSpPr>
              <p:cNvPr id="175170" name="Line 127">
                <a:extLst>
                  <a:ext uri="{FF2B5EF4-FFF2-40B4-BE49-F238E27FC236}">
                    <a16:creationId xmlns:a16="http://schemas.microsoft.com/office/drawing/2014/main" id="{4BAC90F2-BD7C-D04C-AC3A-6EAD1B9B5EAB}"/>
                  </a:ext>
                </a:extLst>
              </p:cNvPr>
              <p:cNvSpPr>
                <a:spLocks noChangeShapeType="1"/>
              </p:cNvSpPr>
              <p:nvPr/>
            </p:nvSpPr>
            <p:spPr bwMode="auto">
              <a:xfrm>
                <a:off x="1728" y="3140"/>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71" name="Line 128">
                <a:extLst>
                  <a:ext uri="{FF2B5EF4-FFF2-40B4-BE49-F238E27FC236}">
                    <a16:creationId xmlns:a16="http://schemas.microsoft.com/office/drawing/2014/main" id="{D91E6769-C462-1841-9B8B-798AC31B3ECA}"/>
                  </a:ext>
                </a:extLst>
              </p:cNvPr>
              <p:cNvSpPr>
                <a:spLocks noChangeShapeType="1"/>
              </p:cNvSpPr>
              <p:nvPr/>
            </p:nvSpPr>
            <p:spPr bwMode="auto">
              <a:xfrm>
                <a:off x="1728" y="3436"/>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72" name="Line 129">
                <a:extLst>
                  <a:ext uri="{FF2B5EF4-FFF2-40B4-BE49-F238E27FC236}">
                    <a16:creationId xmlns:a16="http://schemas.microsoft.com/office/drawing/2014/main" id="{DA75E869-27BF-C64C-B5EA-C0C69F6B0608}"/>
                  </a:ext>
                </a:extLst>
              </p:cNvPr>
              <p:cNvSpPr>
                <a:spLocks noChangeShapeType="1"/>
              </p:cNvSpPr>
              <p:nvPr/>
            </p:nvSpPr>
            <p:spPr bwMode="auto">
              <a:xfrm flipV="1">
                <a:off x="1724" y="3136"/>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73" name="Arc 130">
                <a:extLst>
                  <a:ext uri="{FF2B5EF4-FFF2-40B4-BE49-F238E27FC236}">
                    <a16:creationId xmlns:a16="http://schemas.microsoft.com/office/drawing/2014/main" id="{2F1755D6-869E-074D-BCAB-B309AE8AFB61}"/>
                  </a:ext>
                </a:extLst>
              </p:cNvPr>
              <p:cNvSpPr>
                <a:spLocks/>
              </p:cNvSpPr>
              <p:nvPr/>
            </p:nvSpPr>
            <p:spPr bwMode="auto">
              <a:xfrm>
                <a:off x="2016" y="3149"/>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75174" name="Arc 131">
                <a:extLst>
                  <a:ext uri="{FF2B5EF4-FFF2-40B4-BE49-F238E27FC236}">
                    <a16:creationId xmlns:a16="http://schemas.microsoft.com/office/drawing/2014/main" id="{C6422E63-1B28-704B-BB35-07D1D8DFDE31}"/>
                  </a:ext>
                </a:extLst>
              </p:cNvPr>
              <p:cNvSpPr>
                <a:spLocks/>
              </p:cNvSpPr>
              <p:nvPr/>
            </p:nvSpPr>
            <p:spPr bwMode="auto">
              <a:xfrm>
                <a:off x="2016" y="3145"/>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75175" name="Arc 132">
                <a:extLst>
                  <a:ext uri="{FF2B5EF4-FFF2-40B4-BE49-F238E27FC236}">
                    <a16:creationId xmlns:a16="http://schemas.microsoft.com/office/drawing/2014/main" id="{C7060FC7-7C64-8B46-96CC-C8A6B0A0E019}"/>
                  </a:ext>
                </a:extLst>
              </p:cNvPr>
              <p:cNvSpPr>
                <a:spLocks/>
              </p:cNvSpPr>
              <p:nvPr/>
            </p:nvSpPr>
            <p:spPr bwMode="auto">
              <a:xfrm>
                <a:off x="2016" y="3284"/>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75176" name="Arc 133">
                <a:extLst>
                  <a:ext uri="{FF2B5EF4-FFF2-40B4-BE49-F238E27FC236}">
                    <a16:creationId xmlns:a16="http://schemas.microsoft.com/office/drawing/2014/main" id="{D47E4875-A3FF-4042-85DC-B9FCD561178A}"/>
                  </a:ext>
                </a:extLst>
              </p:cNvPr>
              <p:cNvSpPr>
                <a:spLocks/>
              </p:cNvSpPr>
              <p:nvPr/>
            </p:nvSpPr>
            <p:spPr bwMode="auto">
              <a:xfrm>
                <a:off x="2016" y="3284"/>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75177" name="Rectangle 134">
                <a:extLst>
                  <a:ext uri="{FF2B5EF4-FFF2-40B4-BE49-F238E27FC236}">
                    <a16:creationId xmlns:a16="http://schemas.microsoft.com/office/drawing/2014/main" id="{C690364B-B90B-1D4C-A1DE-8A6C4CEA1140}"/>
                  </a:ext>
                </a:extLst>
              </p:cNvPr>
              <p:cNvSpPr>
                <a:spLocks noChangeArrowheads="1"/>
              </p:cNvSpPr>
              <p:nvPr/>
            </p:nvSpPr>
            <p:spPr bwMode="auto">
              <a:xfrm>
                <a:off x="2344" y="2736"/>
                <a:ext cx="744" cy="736"/>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75178" name="Rectangle 135">
                <a:extLst>
                  <a:ext uri="{FF2B5EF4-FFF2-40B4-BE49-F238E27FC236}">
                    <a16:creationId xmlns:a16="http://schemas.microsoft.com/office/drawing/2014/main" id="{9A65EF17-7138-C747-8F43-D0778684F532}"/>
                  </a:ext>
                </a:extLst>
              </p:cNvPr>
              <p:cNvSpPr>
                <a:spLocks noChangeArrowheads="1"/>
              </p:cNvSpPr>
              <p:nvPr/>
            </p:nvSpPr>
            <p:spPr bwMode="auto">
              <a:xfrm>
                <a:off x="2408" y="2820"/>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75179" name="Rectangle 136">
                <a:extLst>
                  <a:ext uri="{FF2B5EF4-FFF2-40B4-BE49-F238E27FC236}">
                    <a16:creationId xmlns:a16="http://schemas.microsoft.com/office/drawing/2014/main" id="{86F4E1CE-EE33-2940-BDC3-674520527036}"/>
                  </a:ext>
                </a:extLst>
              </p:cNvPr>
              <p:cNvSpPr>
                <a:spLocks noChangeArrowheads="1"/>
              </p:cNvSpPr>
              <p:nvPr/>
            </p:nvSpPr>
            <p:spPr bwMode="auto">
              <a:xfrm>
                <a:off x="2408" y="3188"/>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75180" name="Rectangle 137">
                <a:extLst>
                  <a:ext uri="{FF2B5EF4-FFF2-40B4-BE49-F238E27FC236}">
                    <a16:creationId xmlns:a16="http://schemas.microsoft.com/office/drawing/2014/main" id="{49AEEB0D-792D-6243-AB42-BD3F369A3393}"/>
                  </a:ext>
                </a:extLst>
              </p:cNvPr>
              <p:cNvSpPr>
                <a:spLocks noChangeArrowheads="1"/>
              </p:cNvSpPr>
              <p:nvPr/>
            </p:nvSpPr>
            <p:spPr bwMode="auto">
              <a:xfrm>
                <a:off x="2836" y="3188"/>
                <a:ext cx="24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75181" name="Rectangle 138">
                <a:extLst>
                  <a:ext uri="{FF2B5EF4-FFF2-40B4-BE49-F238E27FC236}">
                    <a16:creationId xmlns:a16="http://schemas.microsoft.com/office/drawing/2014/main" id="{3FCF125B-64FC-2A4A-981A-BB5A4FFCD44B}"/>
                  </a:ext>
                </a:extLst>
              </p:cNvPr>
              <p:cNvSpPr>
                <a:spLocks noChangeArrowheads="1"/>
              </p:cNvSpPr>
              <p:nvPr/>
            </p:nvSpPr>
            <p:spPr bwMode="auto">
              <a:xfrm>
                <a:off x="2732" y="2820"/>
                <a:ext cx="35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75182" name="Line 139">
                <a:extLst>
                  <a:ext uri="{FF2B5EF4-FFF2-40B4-BE49-F238E27FC236}">
                    <a16:creationId xmlns:a16="http://schemas.microsoft.com/office/drawing/2014/main" id="{A18D4BE4-E437-854F-BD81-1594467ADC9B}"/>
                  </a:ext>
                </a:extLst>
              </p:cNvPr>
              <p:cNvSpPr>
                <a:spLocks noChangeShapeType="1"/>
              </p:cNvSpPr>
              <p:nvPr/>
            </p:nvSpPr>
            <p:spPr bwMode="auto">
              <a:xfrm>
                <a:off x="1728" y="2772"/>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83" name="Line 140">
                <a:extLst>
                  <a:ext uri="{FF2B5EF4-FFF2-40B4-BE49-F238E27FC236}">
                    <a16:creationId xmlns:a16="http://schemas.microsoft.com/office/drawing/2014/main" id="{BB4CD8F7-0A77-844B-B7CB-9CE763642639}"/>
                  </a:ext>
                </a:extLst>
              </p:cNvPr>
              <p:cNvSpPr>
                <a:spLocks noChangeShapeType="1"/>
              </p:cNvSpPr>
              <p:nvPr/>
            </p:nvSpPr>
            <p:spPr bwMode="auto">
              <a:xfrm>
                <a:off x="1728" y="3068"/>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84" name="Line 141">
                <a:extLst>
                  <a:ext uri="{FF2B5EF4-FFF2-40B4-BE49-F238E27FC236}">
                    <a16:creationId xmlns:a16="http://schemas.microsoft.com/office/drawing/2014/main" id="{BE941AFD-0449-0D4B-AF49-3BAB2AC263A3}"/>
                  </a:ext>
                </a:extLst>
              </p:cNvPr>
              <p:cNvSpPr>
                <a:spLocks noChangeShapeType="1"/>
              </p:cNvSpPr>
              <p:nvPr/>
            </p:nvSpPr>
            <p:spPr bwMode="auto">
              <a:xfrm flipV="1">
                <a:off x="1724" y="2768"/>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85" name="Arc 142">
                <a:extLst>
                  <a:ext uri="{FF2B5EF4-FFF2-40B4-BE49-F238E27FC236}">
                    <a16:creationId xmlns:a16="http://schemas.microsoft.com/office/drawing/2014/main" id="{D9607068-39F9-1C4C-975E-F53514DF098A}"/>
                  </a:ext>
                </a:extLst>
              </p:cNvPr>
              <p:cNvSpPr>
                <a:spLocks/>
              </p:cNvSpPr>
              <p:nvPr/>
            </p:nvSpPr>
            <p:spPr bwMode="auto">
              <a:xfrm>
                <a:off x="2016" y="2781"/>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75186" name="Arc 143">
                <a:extLst>
                  <a:ext uri="{FF2B5EF4-FFF2-40B4-BE49-F238E27FC236}">
                    <a16:creationId xmlns:a16="http://schemas.microsoft.com/office/drawing/2014/main" id="{0B731BAA-4E1C-A440-8374-B39AEF04C3AD}"/>
                  </a:ext>
                </a:extLst>
              </p:cNvPr>
              <p:cNvSpPr>
                <a:spLocks/>
              </p:cNvSpPr>
              <p:nvPr/>
            </p:nvSpPr>
            <p:spPr bwMode="auto">
              <a:xfrm>
                <a:off x="2016" y="2777"/>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75187" name="Arc 144">
                <a:extLst>
                  <a:ext uri="{FF2B5EF4-FFF2-40B4-BE49-F238E27FC236}">
                    <a16:creationId xmlns:a16="http://schemas.microsoft.com/office/drawing/2014/main" id="{84C1A9D6-2C22-494D-89D8-E8F9888E4779}"/>
                  </a:ext>
                </a:extLst>
              </p:cNvPr>
              <p:cNvSpPr>
                <a:spLocks/>
              </p:cNvSpPr>
              <p:nvPr/>
            </p:nvSpPr>
            <p:spPr bwMode="auto">
              <a:xfrm>
                <a:off x="2016" y="2916"/>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75188" name="Arc 145">
                <a:extLst>
                  <a:ext uri="{FF2B5EF4-FFF2-40B4-BE49-F238E27FC236}">
                    <a16:creationId xmlns:a16="http://schemas.microsoft.com/office/drawing/2014/main" id="{F7B717E6-9325-B640-877F-403D392AB853}"/>
                  </a:ext>
                </a:extLst>
              </p:cNvPr>
              <p:cNvSpPr>
                <a:spLocks/>
              </p:cNvSpPr>
              <p:nvPr/>
            </p:nvSpPr>
            <p:spPr bwMode="auto">
              <a:xfrm>
                <a:off x="2016" y="2916"/>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75189" name="Line 146">
                <a:extLst>
                  <a:ext uri="{FF2B5EF4-FFF2-40B4-BE49-F238E27FC236}">
                    <a16:creationId xmlns:a16="http://schemas.microsoft.com/office/drawing/2014/main" id="{48CAF341-1A36-9843-9A1E-ACCDC8B8482C}"/>
                  </a:ext>
                </a:extLst>
              </p:cNvPr>
              <p:cNvSpPr>
                <a:spLocks noChangeShapeType="1"/>
              </p:cNvSpPr>
              <p:nvPr/>
            </p:nvSpPr>
            <p:spPr bwMode="auto">
              <a:xfrm>
                <a:off x="1528" y="2852"/>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90" name="Line 147">
                <a:extLst>
                  <a:ext uri="{FF2B5EF4-FFF2-40B4-BE49-F238E27FC236}">
                    <a16:creationId xmlns:a16="http://schemas.microsoft.com/office/drawing/2014/main" id="{D3679D34-91CA-AC40-A86E-F86EDCA1FD18}"/>
                  </a:ext>
                </a:extLst>
              </p:cNvPr>
              <p:cNvSpPr>
                <a:spLocks noChangeShapeType="1"/>
              </p:cNvSpPr>
              <p:nvPr/>
            </p:nvSpPr>
            <p:spPr bwMode="auto">
              <a:xfrm>
                <a:off x="2224"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91" name="Line 148">
                <a:extLst>
                  <a:ext uri="{FF2B5EF4-FFF2-40B4-BE49-F238E27FC236}">
                    <a16:creationId xmlns:a16="http://schemas.microsoft.com/office/drawing/2014/main" id="{5689941B-2B6C-4647-BB1D-A530757EFF31}"/>
                  </a:ext>
                </a:extLst>
              </p:cNvPr>
              <p:cNvSpPr>
                <a:spLocks noChangeShapeType="1"/>
              </p:cNvSpPr>
              <p:nvPr/>
            </p:nvSpPr>
            <p:spPr bwMode="auto">
              <a:xfrm>
                <a:off x="2160"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92" name="Line 149">
                <a:extLst>
                  <a:ext uri="{FF2B5EF4-FFF2-40B4-BE49-F238E27FC236}">
                    <a16:creationId xmlns:a16="http://schemas.microsoft.com/office/drawing/2014/main" id="{C494D8BA-ECA8-E044-A569-F598FEAFCD2D}"/>
                  </a:ext>
                </a:extLst>
              </p:cNvPr>
              <p:cNvSpPr>
                <a:spLocks noChangeShapeType="1"/>
              </p:cNvSpPr>
              <p:nvPr/>
            </p:nvSpPr>
            <p:spPr bwMode="auto">
              <a:xfrm>
                <a:off x="1528" y="3348"/>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93" name="Line 150">
                <a:extLst>
                  <a:ext uri="{FF2B5EF4-FFF2-40B4-BE49-F238E27FC236}">
                    <a16:creationId xmlns:a16="http://schemas.microsoft.com/office/drawing/2014/main" id="{65770E2B-83F5-8444-9A52-FB7EC7C10398}"/>
                  </a:ext>
                </a:extLst>
              </p:cNvPr>
              <p:cNvSpPr>
                <a:spLocks noChangeShapeType="1"/>
              </p:cNvSpPr>
              <p:nvPr/>
            </p:nvSpPr>
            <p:spPr bwMode="auto">
              <a:xfrm>
                <a:off x="1600" y="3228"/>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94" name="Line 151">
                <a:extLst>
                  <a:ext uri="{FF2B5EF4-FFF2-40B4-BE49-F238E27FC236}">
                    <a16:creationId xmlns:a16="http://schemas.microsoft.com/office/drawing/2014/main" id="{3A3245CE-3E35-8A4B-B5C0-485C8064F323}"/>
                  </a:ext>
                </a:extLst>
              </p:cNvPr>
              <p:cNvSpPr>
                <a:spLocks noChangeShapeType="1"/>
              </p:cNvSpPr>
              <p:nvPr/>
            </p:nvSpPr>
            <p:spPr bwMode="auto">
              <a:xfrm>
                <a:off x="1600" y="2980"/>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95" name="Line 152">
                <a:extLst>
                  <a:ext uri="{FF2B5EF4-FFF2-40B4-BE49-F238E27FC236}">
                    <a16:creationId xmlns:a16="http://schemas.microsoft.com/office/drawing/2014/main" id="{4DE3DA94-6537-4B42-B60E-19BBD06103A1}"/>
                  </a:ext>
                </a:extLst>
              </p:cNvPr>
              <p:cNvSpPr>
                <a:spLocks noChangeShapeType="1"/>
              </p:cNvSpPr>
              <p:nvPr/>
            </p:nvSpPr>
            <p:spPr bwMode="auto">
              <a:xfrm>
                <a:off x="2224"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96" name="Line 153">
                <a:extLst>
                  <a:ext uri="{FF2B5EF4-FFF2-40B4-BE49-F238E27FC236}">
                    <a16:creationId xmlns:a16="http://schemas.microsoft.com/office/drawing/2014/main" id="{81A6CF4C-AAF5-DA44-964A-03281EE10157}"/>
                  </a:ext>
                </a:extLst>
              </p:cNvPr>
              <p:cNvSpPr>
                <a:spLocks noChangeShapeType="1"/>
              </p:cNvSpPr>
              <p:nvPr/>
            </p:nvSpPr>
            <p:spPr bwMode="auto">
              <a:xfrm>
                <a:off x="2160"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97" name="Line 154">
                <a:extLst>
                  <a:ext uri="{FF2B5EF4-FFF2-40B4-BE49-F238E27FC236}">
                    <a16:creationId xmlns:a16="http://schemas.microsoft.com/office/drawing/2014/main" id="{A66F808E-BF3B-0D49-A5F7-CE386FBC4CEE}"/>
                  </a:ext>
                </a:extLst>
              </p:cNvPr>
              <p:cNvSpPr>
                <a:spLocks noChangeShapeType="1"/>
              </p:cNvSpPr>
              <p:nvPr/>
            </p:nvSpPr>
            <p:spPr bwMode="auto">
              <a:xfrm>
                <a:off x="3088"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98" name="Line 155">
                <a:extLst>
                  <a:ext uri="{FF2B5EF4-FFF2-40B4-BE49-F238E27FC236}">
                    <a16:creationId xmlns:a16="http://schemas.microsoft.com/office/drawing/2014/main" id="{4650E0B9-F141-C544-829A-C058D0EE083B}"/>
                  </a:ext>
                </a:extLst>
              </p:cNvPr>
              <p:cNvSpPr>
                <a:spLocks noChangeShapeType="1"/>
              </p:cNvSpPr>
              <p:nvPr/>
            </p:nvSpPr>
            <p:spPr bwMode="auto">
              <a:xfrm>
                <a:off x="3088"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99" name="Line 156">
                <a:extLst>
                  <a:ext uri="{FF2B5EF4-FFF2-40B4-BE49-F238E27FC236}">
                    <a16:creationId xmlns:a16="http://schemas.microsoft.com/office/drawing/2014/main" id="{71BF66FD-0032-8F45-AE56-C32396FF6A04}"/>
                  </a:ext>
                </a:extLst>
              </p:cNvPr>
              <p:cNvSpPr>
                <a:spLocks noChangeShapeType="1"/>
              </p:cNvSpPr>
              <p:nvPr/>
            </p:nvSpPr>
            <p:spPr bwMode="auto">
              <a:xfrm>
                <a:off x="1596" y="2984"/>
                <a:ext cx="0" cy="6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200" name="Oval 157">
                <a:extLst>
                  <a:ext uri="{FF2B5EF4-FFF2-40B4-BE49-F238E27FC236}">
                    <a16:creationId xmlns:a16="http://schemas.microsoft.com/office/drawing/2014/main" id="{783262FF-C03B-F64E-AD91-57A89A767744}"/>
                  </a:ext>
                </a:extLst>
              </p:cNvPr>
              <p:cNvSpPr>
                <a:spLocks noChangeArrowheads="1"/>
              </p:cNvSpPr>
              <p:nvPr/>
            </p:nvSpPr>
            <p:spPr bwMode="auto">
              <a:xfrm>
                <a:off x="1584" y="3216"/>
                <a:ext cx="32" cy="32"/>
              </a:xfrm>
              <a:prstGeom prst="ellipse">
                <a:avLst/>
              </a:prstGeom>
              <a:solidFill>
                <a:srgbClr val="000000"/>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75201" name="Line 158">
                <a:extLst>
                  <a:ext uri="{FF2B5EF4-FFF2-40B4-BE49-F238E27FC236}">
                    <a16:creationId xmlns:a16="http://schemas.microsoft.com/office/drawing/2014/main" id="{B5CB31BD-BF4A-8D41-BE82-69D20A29D22C}"/>
                  </a:ext>
                </a:extLst>
              </p:cNvPr>
              <p:cNvSpPr>
                <a:spLocks noChangeShapeType="1"/>
              </p:cNvSpPr>
              <p:nvPr/>
            </p:nvSpPr>
            <p:spPr bwMode="auto">
              <a:xfrm>
                <a:off x="1440" y="328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202" name="Line 159">
                <a:extLst>
                  <a:ext uri="{FF2B5EF4-FFF2-40B4-BE49-F238E27FC236}">
                    <a16:creationId xmlns:a16="http://schemas.microsoft.com/office/drawing/2014/main" id="{DEC57B55-9612-0447-AB2A-46C190EA9CFB}"/>
                  </a:ext>
                </a:extLst>
              </p:cNvPr>
              <p:cNvSpPr>
                <a:spLocks noChangeShapeType="1"/>
              </p:cNvSpPr>
              <p:nvPr/>
            </p:nvSpPr>
            <p:spPr bwMode="auto">
              <a:xfrm flipV="1">
                <a:off x="1440" y="2916"/>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203" name="Line 160">
                <a:extLst>
                  <a:ext uri="{FF2B5EF4-FFF2-40B4-BE49-F238E27FC236}">
                    <a16:creationId xmlns:a16="http://schemas.microsoft.com/office/drawing/2014/main" id="{ABCD9DC1-FBBA-1A43-87E3-F5D65312F583}"/>
                  </a:ext>
                </a:extLst>
              </p:cNvPr>
              <p:cNvSpPr>
                <a:spLocks noChangeShapeType="1"/>
              </p:cNvSpPr>
              <p:nvPr/>
            </p:nvSpPr>
            <p:spPr bwMode="auto">
              <a:xfrm>
                <a:off x="1524" y="2850"/>
                <a:ext cx="0" cy="6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204" name="Line 161">
                <a:extLst>
                  <a:ext uri="{FF2B5EF4-FFF2-40B4-BE49-F238E27FC236}">
                    <a16:creationId xmlns:a16="http://schemas.microsoft.com/office/drawing/2014/main" id="{A5320200-A926-D046-964E-EDC9CE324158}"/>
                  </a:ext>
                </a:extLst>
              </p:cNvPr>
              <p:cNvSpPr>
                <a:spLocks noChangeShapeType="1"/>
              </p:cNvSpPr>
              <p:nvPr/>
            </p:nvSpPr>
            <p:spPr bwMode="auto">
              <a:xfrm flipV="1">
                <a:off x="1521" y="3283"/>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75131" name="Group 162">
              <a:extLst>
                <a:ext uri="{FF2B5EF4-FFF2-40B4-BE49-F238E27FC236}">
                  <a16:creationId xmlns:a16="http://schemas.microsoft.com/office/drawing/2014/main" id="{9787C182-1D5F-ED43-B493-A5C045E34CBC}"/>
                </a:ext>
              </a:extLst>
            </p:cNvPr>
            <p:cNvGrpSpPr>
              <a:grpSpLocks/>
            </p:cNvGrpSpPr>
            <p:nvPr/>
          </p:nvGrpSpPr>
          <p:grpSpPr bwMode="auto">
            <a:xfrm>
              <a:off x="3505" y="2686"/>
              <a:ext cx="1760" cy="896"/>
              <a:chOff x="3600" y="2736"/>
              <a:chExt cx="1760" cy="896"/>
            </a:xfrm>
          </p:grpSpPr>
          <p:sp>
            <p:nvSpPr>
              <p:cNvPr id="175135" name="Line 163">
                <a:extLst>
                  <a:ext uri="{FF2B5EF4-FFF2-40B4-BE49-F238E27FC236}">
                    <a16:creationId xmlns:a16="http://schemas.microsoft.com/office/drawing/2014/main" id="{4F55F79D-7724-F64F-AB2D-04B57C134EA6}"/>
                  </a:ext>
                </a:extLst>
              </p:cNvPr>
              <p:cNvSpPr>
                <a:spLocks noChangeShapeType="1"/>
              </p:cNvSpPr>
              <p:nvPr/>
            </p:nvSpPr>
            <p:spPr bwMode="auto">
              <a:xfrm>
                <a:off x="3888" y="3140"/>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36" name="Line 164">
                <a:extLst>
                  <a:ext uri="{FF2B5EF4-FFF2-40B4-BE49-F238E27FC236}">
                    <a16:creationId xmlns:a16="http://schemas.microsoft.com/office/drawing/2014/main" id="{1147E11B-7763-B149-BAA1-983AB4620ECF}"/>
                  </a:ext>
                </a:extLst>
              </p:cNvPr>
              <p:cNvSpPr>
                <a:spLocks noChangeShapeType="1"/>
              </p:cNvSpPr>
              <p:nvPr/>
            </p:nvSpPr>
            <p:spPr bwMode="auto">
              <a:xfrm>
                <a:off x="3888" y="3436"/>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37" name="Line 165">
                <a:extLst>
                  <a:ext uri="{FF2B5EF4-FFF2-40B4-BE49-F238E27FC236}">
                    <a16:creationId xmlns:a16="http://schemas.microsoft.com/office/drawing/2014/main" id="{81B3F971-300F-CE42-9F9A-67FBD47AE383}"/>
                  </a:ext>
                </a:extLst>
              </p:cNvPr>
              <p:cNvSpPr>
                <a:spLocks noChangeShapeType="1"/>
              </p:cNvSpPr>
              <p:nvPr/>
            </p:nvSpPr>
            <p:spPr bwMode="auto">
              <a:xfrm flipV="1">
                <a:off x="3884" y="3136"/>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38" name="Arc 166">
                <a:extLst>
                  <a:ext uri="{FF2B5EF4-FFF2-40B4-BE49-F238E27FC236}">
                    <a16:creationId xmlns:a16="http://schemas.microsoft.com/office/drawing/2014/main" id="{52A4D79F-958D-F042-B3C1-25655D46A661}"/>
                  </a:ext>
                </a:extLst>
              </p:cNvPr>
              <p:cNvSpPr>
                <a:spLocks/>
              </p:cNvSpPr>
              <p:nvPr/>
            </p:nvSpPr>
            <p:spPr bwMode="auto">
              <a:xfrm>
                <a:off x="4176" y="3149"/>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75139" name="Arc 167">
                <a:extLst>
                  <a:ext uri="{FF2B5EF4-FFF2-40B4-BE49-F238E27FC236}">
                    <a16:creationId xmlns:a16="http://schemas.microsoft.com/office/drawing/2014/main" id="{417C8193-BD30-D049-A6DA-3A98195326F5}"/>
                  </a:ext>
                </a:extLst>
              </p:cNvPr>
              <p:cNvSpPr>
                <a:spLocks/>
              </p:cNvSpPr>
              <p:nvPr/>
            </p:nvSpPr>
            <p:spPr bwMode="auto">
              <a:xfrm>
                <a:off x="4176" y="3145"/>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75140" name="Arc 168">
                <a:extLst>
                  <a:ext uri="{FF2B5EF4-FFF2-40B4-BE49-F238E27FC236}">
                    <a16:creationId xmlns:a16="http://schemas.microsoft.com/office/drawing/2014/main" id="{8B4F45CF-D52A-FC46-BEF5-F820483ACC53}"/>
                  </a:ext>
                </a:extLst>
              </p:cNvPr>
              <p:cNvSpPr>
                <a:spLocks/>
              </p:cNvSpPr>
              <p:nvPr/>
            </p:nvSpPr>
            <p:spPr bwMode="auto">
              <a:xfrm>
                <a:off x="4176" y="3284"/>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75141" name="Arc 169">
                <a:extLst>
                  <a:ext uri="{FF2B5EF4-FFF2-40B4-BE49-F238E27FC236}">
                    <a16:creationId xmlns:a16="http://schemas.microsoft.com/office/drawing/2014/main" id="{A93297E6-DACE-384B-A48E-6D94F4E1C8F4}"/>
                  </a:ext>
                </a:extLst>
              </p:cNvPr>
              <p:cNvSpPr>
                <a:spLocks/>
              </p:cNvSpPr>
              <p:nvPr/>
            </p:nvSpPr>
            <p:spPr bwMode="auto">
              <a:xfrm>
                <a:off x="4176" y="3284"/>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75142" name="Rectangle 170">
                <a:extLst>
                  <a:ext uri="{FF2B5EF4-FFF2-40B4-BE49-F238E27FC236}">
                    <a16:creationId xmlns:a16="http://schemas.microsoft.com/office/drawing/2014/main" id="{1B8BFB1F-D080-5B43-B4DE-294B8C17AB7C}"/>
                  </a:ext>
                </a:extLst>
              </p:cNvPr>
              <p:cNvSpPr>
                <a:spLocks noChangeArrowheads="1"/>
              </p:cNvSpPr>
              <p:nvPr/>
            </p:nvSpPr>
            <p:spPr bwMode="auto">
              <a:xfrm>
                <a:off x="4504" y="2736"/>
                <a:ext cx="744" cy="736"/>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75143" name="Rectangle 171">
                <a:extLst>
                  <a:ext uri="{FF2B5EF4-FFF2-40B4-BE49-F238E27FC236}">
                    <a16:creationId xmlns:a16="http://schemas.microsoft.com/office/drawing/2014/main" id="{CE966DF1-70F2-314F-A761-C140546FD646}"/>
                  </a:ext>
                </a:extLst>
              </p:cNvPr>
              <p:cNvSpPr>
                <a:spLocks noChangeArrowheads="1"/>
              </p:cNvSpPr>
              <p:nvPr/>
            </p:nvSpPr>
            <p:spPr bwMode="auto">
              <a:xfrm>
                <a:off x="4568" y="2820"/>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75144" name="Rectangle 172">
                <a:extLst>
                  <a:ext uri="{FF2B5EF4-FFF2-40B4-BE49-F238E27FC236}">
                    <a16:creationId xmlns:a16="http://schemas.microsoft.com/office/drawing/2014/main" id="{AA0AD3FC-D066-4149-9363-3254C917074B}"/>
                  </a:ext>
                </a:extLst>
              </p:cNvPr>
              <p:cNvSpPr>
                <a:spLocks noChangeArrowheads="1"/>
              </p:cNvSpPr>
              <p:nvPr/>
            </p:nvSpPr>
            <p:spPr bwMode="auto">
              <a:xfrm>
                <a:off x="4568" y="3188"/>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75145" name="Rectangle 173">
                <a:extLst>
                  <a:ext uri="{FF2B5EF4-FFF2-40B4-BE49-F238E27FC236}">
                    <a16:creationId xmlns:a16="http://schemas.microsoft.com/office/drawing/2014/main" id="{D0727E45-C361-B94D-8626-DFC6BE55B94B}"/>
                  </a:ext>
                </a:extLst>
              </p:cNvPr>
              <p:cNvSpPr>
                <a:spLocks noChangeArrowheads="1"/>
              </p:cNvSpPr>
              <p:nvPr/>
            </p:nvSpPr>
            <p:spPr bwMode="auto">
              <a:xfrm>
                <a:off x="4996" y="3188"/>
                <a:ext cx="24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75146" name="Rectangle 174">
                <a:extLst>
                  <a:ext uri="{FF2B5EF4-FFF2-40B4-BE49-F238E27FC236}">
                    <a16:creationId xmlns:a16="http://schemas.microsoft.com/office/drawing/2014/main" id="{3B3DA4DE-06DF-DF45-8A9F-879E1D48E9DE}"/>
                  </a:ext>
                </a:extLst>
              </p:cNvPr>
              <p:cNvSpPr>
                <a:spLocks noChangeArrowheads="1"/>
              </p:cNvSpPr>
              <p:nvPr/>
            </p:nvSpPr>
            <p:spPr bwMode="auto">
              <a:xfrm>
                <a:off x="4892" y="2820"/>
                <a:ext cx="35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75147" name="Line 175">
                <a:extLst>
                  <a:ext uri="{FF2B5EF4-FFF2-40B4-BE49-F238E27FC236}">
                    <a16:creationId xmlns:a16="http://schemas.microsoft.com/office/drawing/2014/main" id="{DEE8D449-D4BB-1942-941A-A8908D1F055D}"/>
                  </a:ext>
                </a:extLst>
              </p:cNvPr>
              <p:cNvSpPr>
                <a:spLocks noChangeShapeType="1"/>
              </p:cNvSpPr>
              <p:nvPr/>
            </p:nvSpPr>
            <p:spPr bwMode="auto">
              <a:xfrm>
                <a:off x="3888" y="2772"/>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48" name="Line 176">
                <a:extLst>
                  <a:ext uri="{FF2B5EF4-FFF2-40B4-BE49-F238E27FC236}">
                    <a16:creationId xmlns:a16="http://schemas.microsoft.com/office/drawing/2014/main" id="{FCE8D024-D307-B545-8802-ABB8D9B2699D}"/>
                  </a:ext>
                </a:extLst>
              </p:cNvPr>
              <p:cNvSpPr>
                <a:spLocks noChangeShapeType="1"/>
              </p:cNvSpPr>
              <p:nvPr/>
            </p:nvSpPr>
            <p:spPr bwMode="auto">
              <a:xfrm>
                <a:off x="3888" y="3068"/>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49" name="Line 177">
                <a:extLst>
                  <a:ext uri="{FF2B5EF4-FFF2-40B4-BE49-F238E27FC236}">
                    <a16:creationId xmlns:a16="http://schemas.microsoft.com/office/drawing/2014/main" id="{A79AE886-1400-7C4C-99E2-4091D8A62C7A}"/>
                  </a:ext>
                </a:extLst>
              </p:cNvPr>
              <p:cNvSpPr>
                <a:spLocks noChangeShapeType="1"/>
              </p:cNvSpPr>
              <p:nvPr/>
            </p:nvSpPr>
            <p:spPr bwMode="auto">
              <a:xfrm flipV="1">
                <a:off x="3884" y="2768"/>
                <a:ext cx="0" cy="3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50" name="Arc 178">
                <a:extLst>
                  <a:ext uri="{FF2B5EF4-FFF2-40B4-BE49-F238E27FC236}">
                    <a16:creationId xmlns:a16="http://schemas.microsoft.com/office/drawing/2014/main" id="{596A72AA-372A-024C-82E4-689E0A955EA0}"/>
                  </a:ext>
                </a:extLst>
              </p:cNvPr>
              <p:cNvSpPr>
                <a:spLocks/>
              </p:cNvSpPr>
              <p:nvPr/>
            </p:nvSpPr>
            <p:spPr bwMode="auto">
              <a:xfrm>
                <a:off x="4176" y="2781"/>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75151" name="Arc 179">
                <a:extLst>
                  <a:ext uri="{FF2B5EF4-FFF2-40B4-BE49-F238E27FC236}">
                    <a16:creationId xmlns:a16="http://schemas.microsoft.com/office/drawing/2014/main" id="{E1F100C0-1CBB-134D-9556-8BF1998A1765}"/>
                  </a:ext>
                </a:extLst>
              </p:cNvPr>
              <p:cNvSpPr>
                <a:spLocks/>
              </p:cNvSpPr>
              <p:nvPr/>
            </p:nvSpPr>
            <p:spPr bwMode="auto">
              <a:xfrm>
                <a:off x="4176" y="2777"/>
                <a:ext cx="144" cy="1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75152" name="Arc 180">
                <a:extLst>
                  <a:ext uri="{FF2B5EF4-FFF2-40B4-BE49-F238E27FC236}">
                    <a16:creationId xmlns:a16="http://schemas.microsoft.com/office/drawing/2014/main" id="{B8B1D3E5-45FD-504F-84D3-74B17BBB718D}"/>
                  </a:ext>
                </a:extLst>
              </p:cNvPr>
              <p:cNvSpPr>
                <a:spLocks/>
              </p:cNvSpPr>
              <p:nvPr/>
            </p:nvSpPr>
            <p:spPr bwMode="auto">
              <a:xfrm>
                <a:off x="4176" y="2916"/>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75153" name="Arc 181">
                <a:extLst>
                  <a:ext uri="{FF2B5EF4-FFF2-40B4-BE49-F238E27FC236}">
                    <a16:creationId xmlns:a16="http://schemas.microsoft.com/office/drawing/2014/main" id="{0F8882EE-E884-F646-B3B8-23E339E22ABF}"/>
                  </a:ext>
                </a:extLst>
              </p:cNvPr>
              <p:cNvSpPr>
                <a:spLocks/>
              </p:cNvSpPr>
              <p:nvPr/>
            </p:nvSpPr>
            <p:spPr bwMode="auto">
              <a:xfrm>
                <a:off x="4176" y="2916"/>
                <a:ext cx="144"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75154" name="Line 182">
                <a:extLst>
                  <a:ext uri="{FF2B5EF4-FFF2-40B4-BE49-F238E27FC236}">
                    <a16:creationId xmlns:a16="http://schemas.microsoft.com/office/drawing/2014/main" id="{47C04C9C-E11C-9045-8BA0-81951CA9324B}"/>
                  </a:ext>
                </a:extLst>
              </p:cNvPr>
              <p:cNvSpPr>
                <a:spLocks noChangeShapeType="1"/>
              </p:cNvSpPr>
              <p:nvPr/>
            </p:nvSpPr>
            <p:spPr bwMode="auto">
              <a:xfrm>
                <a:off x="3688" y="2852"/>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55" name="Line 183">
                <a:extLst>
                  <a:ext uri="{FF2B5EF4-FFF2-40B4-BE49-F238E27FC236}">
                    <a16:creationId xmlns:a16="http://schemas.microsoft.com/office/drawing/2014/main" id="{5CB1B81A-32C9-4240-9B61-6EE648F8678C}"/>
                  </a:ext>
                </a:extLst>
              </p:cNvPr>
              <p:cNvSpPr>
                <a:spLocks noChangeShapeType="1"/>
              </p:cNvSpPr>
              <p:nvPr/>
            </p:nvSpPr>
            <p:spPr bwMode="auto">
              <a:xfrm>
                <a:off x="4384"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56" name="Line 184">
                <a:extLst>
                  <a:ext uri="{FF2B5EF4-FFF2-40B4-BE49-F238E27FC236}">
                    <a16:creationId xmlns:a16="http://schemas.microsoft.com/office/drawing/2014/main" id="{07F7382B-2CE8-2C48-A9B7-758F943E3A6E}"/>
                  </a:ext>
                </a:extLst>
              </p:cNvPr>
              <p:cNvSpPr>
                <a:spLocks noChangeShapeType="1"/>
              </p:cNvSpPr>
              <p:nvPr/>
            </p:nvSpPr>
            <p:spPr bwMode="auto">
              <a:xfrm>
                <a:off x="4320"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57" name="Line 185">
                <a:extLst>
                  <a:ext uri="{FF2B5EF4-FFF2-40B4-BE49-F238E27FC236}">
                    <a16:creationId xmlns:a16="http://schemas.microsoft.com/office/drawing/2014/main" id="{603BD3FC-BA7A-A346-91BB-D4D9743BC330}"/>
                  </a:ext>
                </a:extLst>
              </p:cNvPr>
              <p:cNvSpPr>
                <a:spLocks noChangeShapeType="1"/>
              </p:cNvSpPr>
              <p:nvPr/>
            </p:nvSpPr>
            <p:spPr bwMode="auto">
              <a:xfrm>
                <a:off x="3688" y="3348"/>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58" name="Line 186">
                <a:extLst>
                  <a:ext uri="{FF2B5EF4-FFF2-40B4-BE49-F238E27FC236}">
                    <a16:creationId xmlns:a16="http://schemas.microsoft.com/office/drawing/2014/main" id="{0F25A6FC-7210-AF48-9791-D8BCADC7AC0A}"/>
                  </a:ext>
                </a:extLst>
              </p:cNvPr>
              <p:cNvSpPr>
                <a:spLocks noChangeShapeType="1"/>
              </p:cNvSpPr>
              <p:nvPr/>
            </p:nvSpPr>
            <p:spPr bwMode="auto">
              <a:xfrm>
                <a:off x="3760" y="3228"/>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59" name="Line 187">
                <a:extLst>
                  <a:ext uri="{FF2B5EF4-FFF2-40B4-BE49-F238E27FC236}">
                    <a16:creationId xmlns:a16="http://schemas.microsoft.com/office/drawing/2014/main" id="{8089C48B-5AB2-3841-972D-D33F5631B35A}"/>
                  </a:ext>
                </a:extLst>
              </p:cNvPr>
              <p:cNvSpPr>
                <a:spLocks noChangeShapeType="1"/>
              </p:cNvSpPr>
              <p:nvPr/>
            </p:nvSpPr>
            <p:spPr bwMode="auto">
              <a:xfrm>
                <a:off x="3760" y="2980"/>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60" name="Line 188">
                <a:extLst>
                  <a:ext uri="{FF2B5EF4-FFF2-40B4-BE49-F238E27FC236}">
                    <a16:creationId xmlns:a16="http://schemas.microsoft.com/office/drawing/2014/main" id="{AF316A41-5C54-9E4C-844B-A84824BF7A7B}"/>
                  </a:ext>
                </a:extLst>
              </p:cNvPr>
              <p:cNvSpPr>
                <a:spLocks noChangeShapeType="1"/>
              </p:cNvSpPr>
              <p:nvPr/>
            </p:nvSpPr>
            <p:spPr bwMode="auto">
              <a:xfrm>
                <a:off x="4384"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61" name="Line 189">
                <a:extLst>
                  <a:ext uri="{FF2B5EF4-FFF2-40B4-BE49-F238E27FC236}">
                    <a16:creationId xmlns:a16="http://schemas.microsoft.com/office/drawing/2014/main" id="{CFBC406F-2428-6046-9FF3-467DDE1B9AE9}"/>
                  </a:ext>
                </a:extLst>
              </p:cNvPr>
              <p:cNvSpPr>
                <a:spLocks noChangeShapeType="1"/>
              </p:cNvSpPr>
              <p:nvPr/>
            </p:nvSpPr>
            <p:spPr bwMode="auto">
              <a:xfrm>
                <a:off x="4320"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62" name="Line 190">
                <a:extLst>
                  <a:ext uri="{FF2B5EF4-FFF2-40B4-BE49-F238E27FC236}">
                    <a16:creationId xmlns:a16="http://schemas.microsoft.com/office/drawing/2014/main" id="{67152AE9-8BD3-2048-8BAF-DBB5DFABFF54}"/>
                  </a:ext>
                </a:extLst>
              </p:cNvPr>
              <p:cNvSpPr>
                <a:spLocks noChangeShapeType="1"/>
              </p:cNvSpPr>
              <p:nvPr/>
            </p:nvSpPr>
            <p:spPr bwMode="auto">
              <a:xfrm>
                <a:off x="5248" y="32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63" name="Line 191">
                <a:extLst>
                  <a:ext uri="{FF2B5EF4-FFF2-40B4-BE49-F238E27FC236}">
                    <a16:creationId xmlns:a16="http://schemas.microsoft.com/office/drawing/2014/main" id="{C29A4C3E-DE15-0E4B-98F7-D92313574CD7}"/>
                  </a:ext>
                </a:extLst>
              </p:cNvPr>
              <p:cNvSpPr>
                <a:spLocks noChangeShapeType="1"/>
              </p:cNvSpPr>
              <p:nvPr/>
            </p:nvSpPr>
            <p:spPr bwMode="auto">
              <a:xfrm>
                <a:off x="5248" y="29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64" name="Line 192">
                <a:extLst>
                  <a:ext uri="{FF2B5EF4-FFF2-40B4-BE49-F238E27FC236}">
                    <a16:creationId xmlns:a16="http://schemas.microsoft.com/office/drawing/2014/main" id="{D08D8EEB-F7BD-944D-808A-624B0FA7F00A}"/>
                  </a:ext>
                </a:extLst>
              </p:cNvPr>
              <p:cNvSpPr>
                <a:spLocks noChangeShapeType="1"/>
              </p:cNvSpPr>
              <p:nvPr/>
            </p:nvSpPr>
            <p:spPr bwMode="auto">
              <a:xfrm>
                <a:off x="3756" y="2984"/>
                <a:ext cx="0" cy="6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65" name="Oval 193">
                <a:extLst>
                  <a:ext uri="{FF2B5EF4-FFF2-40B4-BE49-F238E27FC236}">
                    <a16:creationId xmlns:a16="http://schemas.microsoft.com/office/drawing/2014/main" id="{F114D314-619B-964A-B35D-0D3661AF42A0}"/>
                  </a:ext>
                </a:extLst>
              </p:cNvPr>
              <p:cNvSpPr>
                <a:spLocks noChangeArrowheads="1"/>
              </p:cNvSpPr>
              <p:nvPr/>
            </p:nvSpPr>
            <p:spPr bwMode="auto">
              <a:xfrm>
                <a:off x="3744" y="3216"/>
                <a:ext cx="32" cy="32"/>
              </a:xfrm>
              <a:prstGeom prst="ellipse">
                <a:avLst/>
              </a:prstGeom>
              <a:solidFill>
                <a:srgbClr val="000000"/>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75166" name="Line 194">
                <a:extLst>
                  <a:ext uri="{FF2B5EF4-FFF2-40B4-BE49-F238E27FC236}">
                    <a16:creationId xmlns:a16="http://schemas.microsoft.com/office/drawing/2014/main" id="{EF817156-2843-154E-ABE5-9D18387136AA}"/>
                  </a:ext>
                </a:extLst>
              </p:cNvPr>
              <p:cNvSpPr>
                <a:spLocks noChangeShapeType="1"/>
              </p:cNvSpPr>
              <p:nvPr/>
            </p:nvSpPr>
            <p:spPr bwMode="auto">
              <a:xfrm>
                <a:off x="3600" y="328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67" name="Line 195">
                <a:extLst>
                  <a:ext uri="{FF2B5EF4-FFF2-40B4-BE49-F238E27FC236}">
                    <a16:creationId xmlns:a16="http://schemas.microsoft.com/office/drawing/2014/main" id="{7D0316F4-09A4-7E47-A2C4-1D0235FFDED3}"/>
                  </a:ext>
                </a:extLst>
              </p:cNvPr>
              <p:cNvSpPr>
                <a:spLocks noChangeShapeType="1"/>
              </p:cNvSpPr>
              <p:nvPr/>
            </p:nvSpPr>
            <p:spPr bwMode="auto">
              <a:xfrm>
                <a:off x="3600" y="2916"/>
                <a:ext cx="89"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68" name="Line 196">
                <a:extLst>
                  <a:ext uri="{FF2B5EF4-FFF2-40B4-BE49-F238E27FC236}">
                    <a16:creationId xmlns:a16="http://schemas.microsoft.com/office/drawing/2014/main" id="{23EE39E5-8DD4-EE46-941F-4CFED7000CC5}"/>
                  </a:ext>
                </a:extLst>
              </p:cNvPr>
              <p:cNvSpPr>
                <a:spLocks noChangeShapeType="1"/>
              </p:cNvSpPr>
              <p:nvPr/>
            </p:nvSpPr>
            <p:spPr bwMode="auto">
              <a:xfrm>
                <a:off x="3684" y="2856"/>
                <a:ext cx="0"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69" name="Line 197">
                <a:extLst>
                  <a:ext uri="{FF2B5EF4-FFF2-40B4-BE49-F238E27FC236}">
                    <a16:creationId xmlns:a16="http://schemas.microsoft.com/office/drawing/2014/main" id="{16C91802-FFD8-2A4D-8414-0E7797B7BDEC}"/>
                  </a:ext>
                </a:extLst>
              </p:cNvPr>
              <p:cNvSpPr>
                <a:spLocks noChangeShapeType="1"/>
              </p:cNvSpPr>
              <p:nvPr/>
            </p:nvSpPr>
            <p:spPr bwMode="auto">
              <a:xfrm flipV="1">
                <a:off x="3681" y="3283"/>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75132" name="Line 198">
              <a:extLst>
                <a:ext uri="{FF2B5EF4-FFF2-40B4-BE49-F238E27FC236}">
                  <a16:creationId xmlns:a16="http://schemas.microsoft.com/office/drawing/2014/main" id="{FCA3D320-7FB0-F644-A1F7-7FB1412D2FC1}"/>
                </a:ext>
              </a:extLst>
            </p:cNvPr>
            <p:cNvSpPr>
              <a:spLocks noChangeShapeType="1"/>
            </p:cNvSpPr>
            <p:nvPr/>
          </p:nvSpPr>
          <p:spPr bwMode="auto">
            <a:xfrm flipH="1">
              <a:off x="905" y="3586"/>
              <a:ext cx="110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33" name="Line 201">
              <a:extLst>
                <a:ext uri="{FF2B5EF4-FFF2-40B4-BE49-F238E27FC236}">
                  <a16:creationId xmlns:a16="http://schemas.microsoft.com/office/drawing/2014/main" id="{B2AE8664-FEBF-874B-A5BB-9A97C1EDA00F}"/>
                </a:ext>
              </a:extLst>
            </p:cNvPr>
            <p:cNvSpPr>
              <a:spLocks noChangeShapeType="1"/>
            </p:cNvSpPr>
            <p:nvPr/>
          </p:nvSpPr>
          <p:spPr bwMode="auto">
            <a:xfrm flipH="1" flipV="1">
              <a:off x="3109" y="2862"/>
              <a:ext cx="406" cy="4"/>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34" name="Line 203">
              <a:extLst>
                <a:ext uri="{FF2B5EF4-FFF2-40B4-BE49-F238E27FC236}">
                  <a16:creationId xmlns:a16="http://schemas.microsoft.com/office/drawing/2014/main" id="{2C39E879-AA91-BB44-900B-16945A507CC7}"/>
                </a:ext>
              </a:extLst>
            </p:cNvPr>
            <p:cNvSpPr>
              <a:spLocks noChangeShapeType="1"/>
            </p:cNvSpPr>
            <p:nvPr/>
          </p:nvSpPr>
          <p:spPr bwMode="auto">
            <a:xfrm flipH="1" flipV="1">
              <a:off x="2345" y="3590"/>
              <a:ext cx="1315"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75110" name="Line 201">
            <a:extLst>
              <a:ext uri="{FF2B5EF4-FFF2-40B4-BE49-F238E27FC236}">
                <a16:creationId xmlns:a16="http://schemas.microsoft.com/office/drawing/2014/main" id="{6A886EA5-AE0B-5048-952E-70745A74D646}"/>
              </a:ext>
            </a:extLst>
          </p:cNvPr>
          <p:cNvSpPr>
            <a:spLocks noChangeShapeType="1"/>
          </p:cNvSpPr>
          <p:nvPr/>
        </p:nvSpPr>
        <p:spPr bwMode="auto">
          <a:xfrm flipH="1" flipV="1">
            <a:off x="4608513" y="3352800"/>
            <a:ext cx="644525" cy="635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75111" name="TextBox 1">
            <a:extLst>
              <a:ext uri="{FF2B5EF4-FFF2-40B4-BE49-F238E27FC236}">
                <a16:creationId xmlns:a16="http://schemas.microsoft.com/office/drawing/2014/main" id="{8A32A4B3-0671-6247-86C7-4D2A31503A8E}"/>
              </a:ext>
            </a:extLst>
          </p:cNvPr>
          <p:cNvSpPr txBox="1">
            <a:spLocks noChangeArrowheads="1"/>
          </p:cNvSpPr>
          <p:nvPr/>
        </p:nvSpPr>
        <p:spPr bwMode="auto">
          <a:xfrm>
            <a:off x="350838" y="3409950"/>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0000FF"/>
                </a:solidFill>
                <a:ea typeface="굴림" panose="020B0600000101010101" pitchFamily="34" charset="-127"/>
              </a:rPr>
              <a:t>1</a:t>
            </a:r>
            <a:endParaRPr lang="ko-KR" altLang="en-US">
              <a:solidFill>
                <a:srgbClr val="0000FF"/>
              </a:solidFill>
              <a:ea typeface="굴림" panose="020B0600000101010101" pitchFamily="34" charset="-127"/>
            </a:endParaRPr>
          </a:p>
        </p:txBody>
      </p:sp>
      <p:sp>
        <p:nvSpPr>
          <p:cNvPr id="175112" name="TextBox 109">
            <a:extLst>
              <a:ext uri="{FF2B5EF4-FFF2-40B4-BE49-F238E27FC236}">
                <a16:creationId xmlns:a16="http://schemas.microsoft.com/office/drawing/2014/main" id="{E7BAE5B2-070D-AB44-ACDF-D065F0040D54}"/>
              </a:ext>
            </a:extLst>
          </p:cNvPr>
          <p:cNvSpPr txBox="1">
            <a:spLocks noChangeArrowheads="1"/>
          </p:cNvSpPr>
          <p:nvPr/>
        </p:nvSpPr>
        <p:spPr bwMode="auto">
          <a:xfrm>
            <a:off x="730250" y="3943350"/>
            <a:ext cx="6683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ea typeface="굴림" panose="020B0600000101010101" pitchFamily="34" charset="-127"/>
              </a:rPr>
              <a:t>1</a:t>
            </a:r>
            <a:r>
              <a:rPr lang="en-US" altLang="ko-KR">
                <a:solidFill>
                  <a:srgbClr val="FF0000"/>
                </a:solidFill>
                <a:ea typeface="굴림" panose="020B0600000101010101" pitchFamily="34" charset="-127"/>
                <a:sym typeface="Wingdings" pitchFamily="2" charset="2"/>
              </a:rPr>
              <a:t>0</a:t>
            </a:r>
            <a:endParaRPr lang="ko-KR" altLang="en-US">
              <a:solidFill>
                <a:srgbClr val="FF0000"/>
              </a:solidFill>
              <a:ea typeface="굴림" panose="020B0600000101010101" pitchFamily="34" charset="-127"/>
            </a:endParaRPr>
          </a:p>
        </p:txBody>
      </p:sp>
      <p:sp>
        <p:nvSpPr>
          <p:cNvPr id="175113" name="TextBox 110">
            <a:extLst>
              <a:ext uri="{FF2B5EF4-FFF2-40B4-BE49-F238E27FC236}">
                <a16:creationId xmlns:a16="http://schemas.microsoft.com/office/drawing/2014/main" id="{D902CE6C-6A91-004F-87A0-18866691F6B9}"/>
              </a:ext>
            </a:extLst>
          </p:cNvPr>
          <p:cNvSpPr txBox="1">
            <a:spLocks noChangeArrowheads="1"/>
          </p:cNvSpPr>
          <p:nvPr/>
        </p:nvSpPr>
        <p:spPr bwMode="auto">
          <a:xfrm>
            <a:off x="4725988" y="3314700"/>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0000FF"/>
                </a:solidFill>
                <a:ea typeface="굴림" panose="020B0600000101010101" pitchFamily="34" charset="-127"/>
              </a:rPr>
              <a:t>1</a:t>
            </a:r>
            <a:endParaRPr lang="ko-KR" altLang="en-US">
              <a:solidFill>
                <a:srgbClr val="0000FF"/>
              </a:solidFill>
              <a:ea typeface="굴림" panose="020B0600000101010101" pitchFamily="34" charset="-127"/>
            </a:endParaRPr>
          </a:p>
        </p:txBody>
      </p:sp>
      <p:sp>
        <p:nvSpPr>
          <p:cNvPr id="175114" name="TextBox 111">
            <a:extLst>
              <a:ext uri="{FF2B5EF4-FFF2-40B4-BE49-F238E27FC236}">
                <a16:creationId xmlns:a16="http://schemas.microsoft.com/office/drawing/2014/main" id="{DEDC0464-0754-924A-B4B6-FCDF8E161847}"/>
              </a:ext>
            </a:extLst>
          </p:cNvPr>
          <p:cNvSpPr txBox="1">
            <a:spLocks noChangeArrowheads="1"/>
          </p:cNvSpPr>
          <p:nvPr/>
        </p:nvSpPr>
        <p:spPr bwMode="auto">
          <a:xfrm>
            <a:off x="8270875" y="3257550"/>
            <a:ext cx="668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7030A0"/>
                </a:solidFill>
                <a:ea typeface="굴림" panose="020B0600000101010101" pitchFamily="34" charset="-127"/>
              </a:rPr>
              <a:t>0</a:t>
            </a:r>
            <a:r>
              <a:rPr lang="en-US" altLang="ko-KR">
                <a:solidFill>
                  <a:srgbClr val="0000FF"/>
                </a:solidFill>
                <a:ea typeface="굴림" panose="020B0600000101010101" pitchFamily="34" charset="-127"/>
                <a:sym typeface="Wingdings" pitchFamily="2" charset="2"/>
              </a:rPr>
              <a:t>1</a:t>
            </a:r>
            <a:endParaRPr lang="ko-KR" altLang="en-US">
              <a:solidFill>
                <a:srgbClr val="0000FF"/>
              </a:solidFill>
              <a:ea typeface="굴림" panose="020B0600000101010101" pitchFamily="34" charset="-127"/>
            </a:endParaRPr>
          </a:p>
        </p:txBody>
      </p:sp>
      <p:sp>
        <p:nvSpPr>
          <p:cNvPr id="175115" name="오른쪽 화살표 2">
            <a:extLst>
              <a:ext uri="{FF2B5EF4-FFF2-40B4-BE49-F238E27FC236}">
                <a16:creationId xmlns:a16="http://schemas.microsoft.com/office/drawing/2014/main" id="{F276C0B6-E6D5-754B-99F9-6B29B8024494}"/>
              </a:ext>
            </a:extLst>
          </p:cNvPr>
          <p:cNvSpPr>
            <a:spLocks noChangeArrowheads="1"/>
          </p:cNvSpPr>
          <p:nvPr/>
        </p:nvSpPr>
        <p:spPr bwMode="auto">
          <a:xfrm>
            <a:off x="5700713" y="3886200"/>
            <a:ext cx="2441575" cy="190500"/>
          </a:xfrm>
          <a:prstGeom prst="rightArrow">
            <a:avLst>
              <a:gd name="adj1" fmla="val 50000"/>
              <a:gd name="adj2" fmla="val 50317"/>
            </a:avLst>
          </a:prstGeom>
          <a:solidFill>
            <a:srgbClr val="FF0000"/>
          </a:solidFill>
          <a:ln w="12700" algn="ctr">
            <a:solidFill>
              <a:srgbClr val="FF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75116" name="TextBox 113">
            <a:extLst>
              <a:ext uri="{FF2B5EF4-FFF2-40B4-BE49-F238E27FC236}">
                <a16:creationId xmlns:a16="http://schemas.microsoft.com/office/drawing/2014/main" id="{C2E67198-CFA0-B540-B1CD-851417FB5FD4}"/>
              </a:ext>
            </a:extLst>
          </p:cNvPr>
          <p:cNvSpPr txBox="1">
            <a:spLocks noChangeArrowheads="1"/>
          </p:cNvSpPr>
          <p:nvPr/>
        </p:nvSpPr>
        <p:spPr bwMode="auto">
          <a:xfrm>
            <a:off x="6564313" y="4021138"/>
            <a:ext cx="5826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0000FF"/>
                </a:solidFill>
                <a:ea typeface="굴림" panose="020B0600000101010101" pitchFamily="34" charset="-127"/>
                <a:sym typeface="Wingdings" pitchFamily="2" charset="2"/>
              </a:rPr>
              <a:t>Tpd</a:t>
            </a:r>
            <a:endParaRPr lang="ko-KR" altLang="en-US">
              <a:solidFill>
                <a:srgbClr val="0000FF"/>
              </a:solidFill>
              <a:ea typeface="굴림" panose="020B0600000101010101" pitchFamily="34" charset="-127"/>
            </a:endParaRP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ext Box 145">
            <a:extLst>
              <a:ext uri="{FF2B5EF4-FFF2-40B4-BE49-F238E27FC236}">
                <a16:creationId xmlns:a16="http://schemas.microsoft.com/office/drawing/2014/main" id="{21D99D0B-375B-7A49-85F9-9E4180E67934}"/>
              </a:ext>
            </a:extLst>
          </p:cNvPr>
          <p:cNvSpPr txBox="1">
            <a:spLocks noChangeArrowheads="1"/>
          </p:cNvSpPr>
          <p:nvPr/>
        </p:nvSpPr>
        <p:spPr bwMode="auto">
          <a:xfrm>
            <a:off x="0" y="5827713"/>
            <a:ext cx="9271000"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This slide illustrates the timing where the rising edge of the clock signal is the reference. Tpd is the propagation delay between the rising edge of the clock (event trigger) and the change in the output. Tw should be long enough to ensure that D will change Q</a:t>
            </a:r>
            <a:endParaRPr lang="en-US" altLang="ko-KR">
              <a:ea typeface="굴림" panose="020B0600000101010101" pitchFamily="34" charset="-127"/>
            </a:endParaRPr>
          </a:p>
        </p:txBody>
      </p:sp>
      <p:sp>
        <p:nvSpPr>
          <p:cNvPr id="177155" name="슬라이드 번호 개체 틀 5">
            <a:extLst>
              <a:ext uri="{FF2B5EF4-FFF2-40B4-BE49-F238E27FC236}">
                <a16:creationId xmlns:a16="http://schemas.microsoft.com/office/drawing/2014/main" id="{E78DF763-BAE4-9841-A633-BDA1340989B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26FB4C59-0A0D-124E-9C30-43A8C365809B}" type="slidenum">
              <a:rPr lang="en-US" altLang="en-US" sz="1200" smtClean="0">
                <a:latin typeface="Garamond" panose="02020404030301010803" pitchFamily="18" charset="0"/>
              </a:rPr>
              <a:pPr>
                <a:spcBef>
                  <a:spcPct val="0"/>
                </a:spcBef>
                <a:buClrTx/>
                <a:buSzTx/>
                <a:buFontTx/>
                <a:buNone/>
              </a:pPr>
              <a:t>25</a:t>
            </a:fld>
            <a:endParaRPr lang="en-US" altLang="en-US" sz="1200">
              <a:latin typeface="Garamond" panose="02020404030301010803" pitchFamily="18" charset="0"/>
            </a:endParaRPr>
          </a:p>
        </p:txBody>
      </p:sp>
      <p:sp>
        <p:nvSpPr>
          <p:cNvPr id="177156" name="Rectangle 9">
            <a:extLst>
              <a:ext uri="{FF2B5EF4-FFF2-40B4-BE49-F238E27FC236}">
                <a16:creationId xmlns:a16="http://schemas.microsoft.com/office/drawing/2014/main" id="{AEBDBB6E-5BF9-A34E-BE9A-AA0EDF0FE167}"/>
              </a:ext>
            </a:extLst>
          </p:cNvPr>
          <p:cNvSpPr>
            <a:spLocks noChangeArrowheads="1"/>
          </p:cNvSpPr>
          <p:nvPr/>
        </p:nvSpPr>
        <p:spPr bwMode="auto">
          <a:xfrm>
            <a:off x="382588" y="5478463"/>
            <a:ext cx="8453437"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ts val="2100"/>
              </a:lnSpc>
            </a:pPr>
            <a:r>
              <a:rPr lang="en-US" altLang="ko-KR" sz="1600">
                <a:solidFill>
                  <a:srgbClr val="FF0000"/>
                </a:solidFill>
                <a:latin typeface="Tahoma" panose="020B0604030504040204" pitchFamily="34" charset="0"/>
                <a:ea typeface="굴림" panose="020B0600000101010101" pitchFamily="34" charset="-127"/>
              </a:rPr>
              <a:t>all measurements are made from the clocking event (the rising edge of the clock)</a:t>
            </a:r>
          </a:p>
        </p:txBody>
      </p:sp>
      <p:sp>
        <p:nvSpPr>
          <p:cNvPr id="177157" name="Rectangle 56">
            <a:extLst>
              <a:ext uri="{FF2B5EF4-FFF2-40B4-BE49-F238E27FC236}">
                <a16:creationId xmlns:a16="http://schemas.microsoft.com/office/drawing/2014/main" id="{41D45831-D9E7-164B-8CEF-34A2C53D5A88}"/>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Typical timing specifications</a:t>
            </a:r>
          </a:p>
        </p:txBody>
      </p:sp>
      <p:sp>
        <p:nvSpPr>
          <p:cNvPr id="177158" name="Rectangle 57">
            <a:extLst>
              <a:ext uri="{FF2B5EF4-FFF2-40B4-BE49-F238E27FC236}">
                <a16:creationId xmlns:a16="http://schemas.microsoft.com/office/drawing/2014/main" id="{F46CE0F2-9F88-2645-964A-E5082EE809D0}"/>
              </a:ext>
            </a:extLst>
          </p:cNvPr>
          <p:cNvSpPr>
            <a:spLocks noGrp="1" noChangeArrowheads="1"/>
          </p:cNvSpPr>
          <p:nvPr>
            <p:ph type="body" idx="1"/>
          </p:nvPr>
        </p:nvSpPr>
        <p:spPr>
          <a:xfrm>
            <a:off x="407988" y="869950"/>
            <a:ext cx="8375650" cy="4514850"/>
          </a:xfrm>
        </p:spPr>
        <p:txBody>
          <a:bodyPr/>
          <a:lstStyle/>
          <a:p>
            <a:pPr eaLnBrk="1" hangingPunct="1"/>
            <a:r>
              <a:rPr lang="en-US" altLang="ko-KR" sz="2000" b="1">
                <a:ea typeface="굴림" panose="020B0600000101010101" pitchFamily="34" charset="-127"/>
              </a:rPr>
              <a:t>Positive edge-triggered D flip-flop</a:t>
            </a:r>
          </a:p>
          <a:p>
            <a:pPr marL="750888" lvl="1" indent="-288925" eaLnBrk="1" hangingPunct="1"/>
            <a:r>
              <a:rPr lang="en-US" altLang="ko-KR" sz="1800">
                <a:ea typeface="굴림" panose="020B0600000101010101" pitchFamily="34" charset="-127"/>
              </a:rPr>
              <a:t>setup (Tsu) and hold (Th) times</a:t>
            </a:r>
          </a:p>
          <a:p>
            <a:pPr marL="750888" lvl="1" indent="-288925" eaLnBrk="1" hangingPunct="1"/>
            <a:r>
              <a:rPr lang="en-US" altLang="ko-KR" sz="1800">
                <a:ea typeface="굴림" panose="020B0600000101010101" pitchFamily="34" charset="-127"/>
              </a:rPr>
              <a:t>Tpd: propagation delays (low to high, high to low, max and typical)</a:t>
            </a:r>
          </a:p>
          <a:p>
            <a:pPr marL="750888" lvl="1" indent="-288925" eaLnBrk="1" hangingPunct="1"/>
            <a:r>
              <a:rPr lang="en-US" altLang="ko-KR" sz="1800">
                <a:ea typeface="굴림" panose="020B0600000101010101" pitchFamily="34" charset="-127"/>
              </a:rPr>
              <a:t>Clock period &gt; Tsu + Tpd</a:t>
            </a:r>
          </a:p>
          <a:p>
            <a:pPr marL="750888" lvl="1" indent="-288925" eaLnBrk="1" hangingPunct="1"/>
            <a:endParaRPr lang="en-US" altLang="ko-KR" sz="1800">
              <a:ea typeface="굴림" panose="020B0600000101010101" pitchFamily="34" charset="-127"/>
            </a:endParaRPr>
          </a:p>
        </p:txBody>
      </p:sp>
      <p:sp>
        <p:nvSpPr>
          <p:cNvPr id="177159" name="Line 97">
            <a:extLst>
              <a:ext uri="{FF2B5EF4-FFF2-40B4-BE49-F238E27FC236}">
                <a16:creationId xmlns:a16="http://schemas.microsoft.com/office/drawing/2014/main" id="{36588493-E22E-B547-8AD5-7EF338576999}"/>
              </a:ext>
            </a:extLst>
          </p:cNvPr>
          <p:cNvSpPr>
            <a:spLocks noChangeShapeType="1"/>
          </p:cNvSpPr>
          <p:nvPr/>
        </p:nvSpPr>
        <p:spPr bwMode="auto">
          <a:xfrm flipV="1">
            <a:off x="3016250" y="2387600"/>
            <a:ext cx="1588" cy="2681288"/>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7160" name="Line 98">
            <a:extLst>
              <a:ext uri="{FF2B5EF4-FFF2-40B4-BE49-F238E27FC236}">
                <a16:creationId xmlns:a16="http://schemas.microsoft.com/office/drawing/2014/main" id="{EE24DA6F-51C1-E441-8456-D6B6146F139F}"/>
              </a:ext>
            </a:extLst>
          </p:cNvPr>
          <p:cNvSpPr>
            <a:spLocks noChangeShapeType="1"/>
          </p:cNvSpPr>
          <p:nvPr/>
        </p:nvSpPr>
        <p:spPr bwMode="auto">
          <a:xfrm>
            <a:off x="2382838" y="2387600"/>
            <a:ext cx="1587" cy="860425"/>
          </a:xfrm>
          <a:prstGeom prst="line">
            <a:avLst/>
          </a:prstGeom>
          <a:noFill/>
          <a:ln w="25400">
            <a:solidFill>
              <a:srgbClr val="19788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7161" name="Line 99">
            <a:extLst>
              <a:ext uri="{FF2B5EF4-FFF2-40B4-BE49-F238E27FC236}">
                <a16:creationId xmlns:a16="http://schemas.microsoft.com/office/drawing/2014/main" id="{2AE9B072-94D5-0848-83A3-10E6097F1E61}"/>
              </a:ext>
            </a:extLst>
          </p:cNvPr>
          <p:cNvSpPr>
            <a:spLocks noChangeShapeType="1"/>
          </p:cNvSpPr>
          <p:nvPr/>
        </p:nvSpPr>
        <p:spPr bwMode="auto">
          <a:xfrm>
            <a:off x="3475038" y="2387600"/>
            <a:ext cx="1587" cy="835025"/>
          </a:xfrm>
          <a:prstGeom prst="line">
            <a:avLst/>
          </a:prstGeom>
          <a:noFill/>
          <a:ln w="25400">
            <a:solidFill>
              <a:srgbClr val="19788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7162" name="Line 100">
            <a:extLst>
              <a:ext uri="{FF2B5EF4-FFF2-40B4-BE49-F238E27FC236}">
                <a16:creationId xmlns:a16="http://schemas.microsoft.com/office/drawing/2014/main" id="{8D26B4B5-0DA2-564C-805C-AADC536B1694}"/>
              </a:ext>
            </a:extLst>
          </p:cNvPr>
          <p:cNvSpPr>
            <a:spLocks noChangeShapeType="1"/>
          </p:cNvSpPr>
          <p:nvPr/>
        </p:nvSpPr>
        <p:spPr bwMode="auto">
          <a:xfrm>
            <a:off x="3725863" y="3248025"/>
            <a:ext cx="1587" cy="808038"/>
          </a:xfrm>
          <a:prstGeom prst="line">
            <a:avLst/>
          </a:prstGeom>
          <a:noFill/>
          <a:ln w="25400">
            <a:solidFill>
              <a:srgbClr val="19788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7163" name="Line 101">
            <a:extLst>
              <a:ext uri="{FF2B5EF4-FFF2-40B4-BE49-F238E27FC236}">
                <a16:creationId xmlns:a16="http://schemas.microsoft.com/office/drawing/2014/main" id="{B6A0E7F4-79F3-9241-B7B0-20738CE4F47E}"/>
              </a:ext>
            </a:extLst>
          </p:cNvPr>
          <p:cNvSpPr>
            <a:spLocks noChangeShapeType="1"/>
          </p:cNvSpPr>
          <p:nvPr/>
        </p:nvSpPr>
        <p:spPr bwMode="auto">
          <a:xfrm>
            <a:off x="4005263" y="4106863"/>
            <a:ext cx="1587" cy="962025"/>
          </a:xfrm>
          <a:prstGeom prst="line">
            <a:avLst/>
          </a:prstGeom>
          <a:noFill/>
          <a:ln w="25400">
            <a:solidFill>
              <a:srgbClr val="19788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7164" name="Line 102">
            <a:extLst>
              <a:ext uri="{FF2B5EF4-FFF2-40B4-BE49-F238E27FC236}">
                <a16:creationId xmlns:a16="http://schemas.microsoft.com/office/drawing/2014/main" id="{5EFD79F2-A670-EE4C-85A3-7F10403D8AA9}"/>
              </a:ext>
            </a:extLst>
          </p:cNvPr>
          <p:cNvSpPr>
            <a:spLocks noChangeShapeType="1"/>
          </p:cNvSpPr>
          <p:nvPr/>
        </p:nvSpPr>
        <p:spPr bwMode="auto">
          <a:xfrm flipV="1">
            <a:off x="5676900" y="2387600"/>
            <a:ext cx="1588" cy="2681288"/>
          </a:xfrm>
          <a:prstGeom prst="line">
            <a:avLst/>
          </a:prstGeom>
          <a:noFill/>
          <a:ln w="25400">
            <a:solidFill>
              <a:srgbClr val="19788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7165" name="Line 103">
            <a:extLst>
              <a:ext uri="{FF2B5EF4-FFF2-40B4-BE49-F238E27FC236}">
                <a16:creationId xmlns:a16="http://schemas.microsoft.com/office/drawing/2014/main" id="{66816342-EB41-544D-993A-3B24471F804E}"/>
              </a:ext>
            </a:extLst>
          </p:cNvPr>
          <p:cNvSpPr>
            <a:spLocks noChangeShapeType="1"/>
          </p:cNvSpPr>
          <p:nvPr/>
        </p:nvSpPr>
        <p:spPr bwMode="auto">
          <a:xfrm>
            <a:off x="6640513" y="4106863"/>
            <a:ext cx="1587" cy="962025"/>
          </a:xfrm>
          <a:prstGeom prst="line">
            <a:avLst/>
          </a:prstGeom>
          <a:noFill/>
          <a:ln w="25400">
            <a:solidFill>
              <a:srgbClr val="19788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7166" name="Rectangle 104">
            <a:extLst>
              <a:ext uri="{FF2B5EF4-FFF2-40B4-BE49-F238E27FC236}">
                <a16:creationId xmlns:a16="http://schemas.microsoft.com/office/drawing/2014/main" id="{BFC9DDB7-BFB7-0F48-895F-3875F6810BD9}"/>
              </a:ext>
            </a:extLst>
          </p:cNvPr>
          <p:cNvSpPr>
            <a:spLocks noChangeArrowheads="1"/>
          </p:cNvSpPr>
          <p:nvPr/>
        </p:nvSpPr>
        <p:spPr bwMode="auto">
          <a:xfrm>
            <a:off x="1724025" y="3171825"/>
            <a:ext cx="203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D </a:t>
            </a:r>
            <a:endParaRPr lang="en-US" altLang="ko-KR" sz="2400">
              <a:latin typeface="Times New Roman" panose="02020603050405020304" pitchFamily="18" charset="0"/>
              <a:ea typeface="굴림" panose="020B0600000101010101" pitchFamily="34" charset="-127"/>
            </a:endParaRPr>
          </a:p>
        </p:txBody>
      </p:sp>
      <p:sp>
        <p:nvSpPr>
          <p:cNvPr id="177167" name="Rectangle 105">
            <a:extLst>
              <a:ext uri="{FF2B5EF4-FFF2-40B4-BE49-F238E27FC236}">
                <a16:creationId xmlns:a16="http://schemas.microsoft.com/office/drawing/2014/main" id="{A1070503-5D18-5742-8E0B-B4148357E16F}"/>
              </a:ext>
            </a:extLst>
          </p:cNvPr>
          <p:cNvSpPr>
            <a:spLocks noChangeArrowheads="1"/>
          </p:cNvSpPr>
          <p:nvPr/>
        </p:nvSpPr>
        <p:spPr bwMode="auto">
          <a:xfrm>
            <a:off x="1724025" y="4032250"/>
            <a:ext cx="3492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Clk </a:t>
            </a:r>
            <a:endParaRPr lang="en-US" altLang="ko-KR" sz="2400">
              <a:latin typeface="Times New Roman" panose="02020603050405020304" pitchFamily="18" charset="0"/>
              <a:ea typeface="굴림" panose="020B0600000101010101" pitchFamily="34" charset="-127"/>
            </a:endParaRPr>
          </a:p>
        </p:txBody>
      </p:sp>
      <p:sp>
        <p:nvSpPr>
          <p:cNvPr id="177168" name="Rectangle 106">
            <a:extLst>
              <a:ext uri="{FF2B5EF4-FFF2-40B4-BE49-F238E27FC236}">
                <a16:creationId xmlns:a16="http://schemas.microsoft.com/office/drawing/2014/main" id="{6B374C7F-515E-A149-9AD4-24624235BDA3}"/>
              </a:ext>
            </a:extLst>
          </p:cNvPr>
          <p:cNvSpPr>
            <a:spLocks noChangeArrowheads="1"/>
          </p:cNvSpPr>
          <p:nvPr/>
        </p:nvSpPr>
        <p:spPr bwMode="auto">
          <a:xfrm>
            <a:off x="1724025" y="4841875"/>
            <a:ext cx="215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Q </a:t>
            </a:r>
            <a:endParaRPr lang="en-US" altLang="ko-KR" sz="2400">
              <a:latin typeface="Times New Roman" panose="02020603050405020304" pitchFamily="18" charset="0"/>
              <a:ea typeface="굴림" panose="020B0600000101010101" pitchFamily="34" charset="-127"/>
            </a:endParaRPr>
          </a:p>
        </p:txBody>
      </p:sp>
      <p:sp>
        <p:nvSpPr>
          <p:cNvPr id="177169" name="Freeform 107">
            <a:extLst>
              <a:ext uri="{FF2B5EF4-FFF2-40B4-BE49-F238E27FC236}">
                <a16:creationId xmlns:a16="http://schemas.microsoft.com/office/drawing/2014/main" id="{F43B6AD6-F3A8-0540-876F-986637417490}"/>
              </a:ext>
            </a:extLst>
          </p:cNvPr>
          <p:cNvSpPr>
            <a:spLocks/>
          </p:cNvSpPr>
          <p:nvPr/>
        </p:nvSpPr>
        <p:spPr bwMode="auto">
          <a:xfrm>
            <a:off x="1749425" y="2589213"/>
            <a:ext cx="5473700" cy="481012"/>
          </a:xfrm>
          <a:custGeom>
            <a:avLst/>
            <a:gdLst>
              <a:gd name="T0" fmla="*/ 0 w 3448"/>
              <a:gd name="T1" fmla="*/ 2147483646 h 303"/>
              <a:gd name="T2" fmla="*/ 2147483646 w 3448"/>
              <a:gd name="T3" fmla="*/ 2147483646 h 303"/>
              <a:gd name="T4" fmla="*/ 2147483646 w 3448"/>
              <a:gd name="T5" fmla="*/ 0 h 303"/>
              <a:gd name="T6" fmla="*/ 2147483646 w 3448"/>
              <a:gd name="T7" fmla="*/ 0 h 303"/>
              <a:gd name="T8" fmla="*/ 2147483646 w 3448"/>
              <a:gd name="T9" fmla="*/ 2147483646 h 303"/>
              <a:gd name="T10" fmla="*/ 2147483646 w 3448"/>
              <a:gd name="T11" fmla="*/ 2147483646 h 303"/>
              <a:gd name="T12" fmla="*/ 2147483646 w 3448"/>
              <a:gd name="T13" fmla="*/ 2147483646 h 303"/>
              <a:gd name="T14" fmla="*/ 2147483646 w 3448"/>
              <a:gd name="T15" fmla="*/ 2147483646 h 303"/>
              <a:gd name="T16" fmla="*/ 0 60000 65536"/>
              <a:gd name="T17" fmla="*/ 0 60000 65536"/>
              <a:gd name="T18" fmla="*/ 0 60000 65536"/>
              <a:gd name="T19" fmla="*/ 0 60000 65536"/>
              <a:gd name="T20" fmla="*/ 0 60000 65536"/>
              <a:gd name="T21" fmla="*/ 0 60000 65536"/>
              <a:gd name="T22" fmla="*/ 0 60000 65536"/>
              <a:gd name="T23" fmla="*/ 0 60000 65536"/>
              <a:gd name="T24" fmla="*/ 0 w 3448"/>
              <a:gd name="T25" fmla="*/ 0 h 303"/>
              <a:gd name="T26" fmla="*/ 3448 w 3448"/>
              <a:gd name="T27" fmla="*/ 303 h 3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8" h="303">
                <a:moveTo>
                  <a:pt x="0" y="303"/>
                </a:moveTo>
                <a:lnTo>
                  <a:pt x="271" y="303"/>
                </a:lnTo>
                <a:lnTo>
                  <a:pt x="495" y="0"/>
                </a:lnTo>
                <a:lnTo>
                  <a:pt x="1117" y="0"/>
                </a:lnTo>
                <a:lnTo>
                  <a:pt x="1325" y="303"/>
                </a:lnTo>
                <a:lnTo>
                  <a:pt x="2794" y="303"/>
                </a:lnTo>
                <a:lnTo>
                  <a:pt x="2969" y="32"/>
                </a:lnTo>
                <a:lnTo>
                  <a:pt x="3448" y="32"/>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77170" name="Freeform 108">
            <a:extLst>
              <a:ext uri="{FF2B5EF4-FFF2-40B4-BE49-F238E27FC236}">
                <a16:creationId xmlns:a16="http://schemas.microsoft.com/office/drawing/2014/main" id="{129A02C1-A708-3543-9838-5F6D26D5BA67}"/>
              </a:ext>
            </a:extLst>
          </p:cNvPr>
          <p:cNvSpPr>
            <a:spLocks/>
          </p:cNvSpPr>
          <p:nvPr/>
        </p:nvSpPr>
        <p:spPr bwMode="auto">
          <a:xfrm>
            <a:off x="1749425" y="3424238"/>
            <a:ext cx="5473700" cy="455612"/>
          </a:xfrm>
          <a:custGeom>
            <a:avLst/>
            <a:gdLst>
              <a:gd name="T0" fmla="*/ 0 w 3448"/>
              <a:gd name="T1" fmla="*/ 2147483646 h 287"/>
              <a:gd name="T2" fmla="*/ 2147483646 w 3448"/>
              <a:gd name="T3" fmla="*/ 2147483646 h 287"/>
              <a:gd name="T4" fmla="*/ 2147483646 w 3448"/>
              <a:gd name="T5" fmla="*/ 0 h 287"/>
              <a:gd name="T6" fmla="*/ 2147483646 w 3448"/>
              <a:gd name="T7" fmla="*/ 0 h 287"/>
              <a:gd name="T8" fmla="*/ 2147483646 w 3448"/>
              <a:gd name="T9" fmla="*/ 2147483646 h 287"/>
              <a:gd name="T10" fmla="*/ 2147483646 w 3448"/>
              <a:gd name="T11" fmla="*/ 2147483646 h 287"/>
              <a:gd name="T12" fmla="*/ 2147483646 w 3448"/>
              <a:gd name="T13" fmla="*/ 2147483646 h 287"/>
              <a:gd name="T14" fmla="*/ 2147483646 w 3448"/>
              <a:gd name="T15" fmla="*/ 2147483646 h 287"/>
              <a:gd name="T16" fmla="*/ 2147483646 w 3448"/>
              <a:gd name="T17" fmla="*/ 2147483646 h 287"/>
              <a:gd name="T18" fmla="*/ 2147483646 w 3448"/>
              <a:gd name="T19" fmla="*/ 2147483646 h 287"/>
              <a:gd name="T20" fmla="*/ 2147483646 w 3448"/>
              <a:gd name="T21" fmla="*/ 2147483646 h 287"/>
              <a:gd name="T22" fmla="*/ 2147483646 w 3448"/>
              <a:gd name="T23" fmla="*/ 2147483646 h 287"/>
              <a:gd name="T24" fmla="*/ 2147483646 w 3448"/>
              <a:gd name="T25" fmla="*/ 2147483646 h 2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48"/>
              <a:gd name="T40" fmla="*/ 0 h 287"/>
              <a:gd name="T41" fmla="*/ 3448 w 3448"/>
              <a:gd name="T42" fmla="*/ 287 h 28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48" h="287">
                <a:moveTo>
                  <a:pt x="0" y="287"/>
                </a:moveTo>
                <a:lnTo>
                  <a:pt x="670" y="287"/>
                </a:lnTo>
                <a:lnTo>
                  <a:pt x="878" y="0"/>
                </a:lnTo>
                <a:lnTo>
                  <a:pt x="1149" y="0"/>
                </a:lnTo>
                <a:lnTo>
                  <a:pt x="1341" y="287"/>
                </a:lnTo>
                <a:lnTo>
                  <a:pt x="2378" y="287"/>
                </a:lnTo>
                <a:lnTo>
                  <a:pt x="2538" y="16"/>
                </a:lnTo>
                <a:lnTo>
                  <a:pt x="2857" y="16"/>
                </a:lnTo>
                <a:lnTo>
                  <a:pt x="2985" y="287"/>
                </a:lnTo>
                <a:lnTo>
                  <a:pt x="3001" y="287"/>
                </a:lnTo>
                <a:lnTo>
                  <a:pt x="3097" y="287"/>
                </a:lnTo>
                <a:lnTo>
                  <a:pt x="3240" y="287"/>
                </a:lnTo>
                <a:lnTo>
                  <a:pt x="3448" y="2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77171" name="Freeform 109">
            <a:extLst>
              <a:ext uri="{FF2B5EF4-FFF2-40B4-BE49-F238E27FC236}">
                <a16:creationId xmlns:a16="http://schemas.microsoft.com/office/drawing/2014/main" id="{5E085F71-7090-FC4D-9107-C065AE665205}"/>
              </a:ext>
            </a:extLst>
          </p:cNvPr>
          <p:cNvSpPr>
            <a:spLocks/>
          </p:cNvSpPr>
          <p:nvPr/>
        </p:nvSpPr>
        <p:spPr bwMode="auto">
          <a:xfrm>
            <a:off x="1749425" y="4233863"/>
            <a:ext cx="5473700" cy="455612"/>
          </a:xfrm>
          <a:custGeom>
            <a:avLst/>
            <a:gdLst>
              <a:gd name="T0" fmla="*/ 0 w 3448"/>
              <a:gd name="T1" fmla="*/ 2147483646 h 287"/>
              <a:gd name="T2" fmla="*/ 2147483646 w 3448"/>
              <a:gd name="T3" fmla="*/ 2147483646 h 287"/>
              <a:gd name="T4" fmla="*/ 2147483646 w 3448"/>
              <a:gd name="T5" fmla="*/ 0 h 287"/>
              <a:gd name="T6" fmla="*/ 2147483646 w 3448"/>
              <a:gd name="T7" fmla="*/ 0 h 287"/>
              <a:gd name="T8" fmla="*/ 2147483646 w 3448"/>
              <a:gd name="T9" fmla="*/ 2147483646 h 287"/>
              <a:gd name="T10" fmla="*/ 2147483646 w 3448"/>
              <a:gd name="T11" fmla="*/ 2147483646 h 287"/>
              <a:gd name="T12" fmla="*/ 0 60000 65536"/>
              <a:gd name="T13" fmla="*/ 0 60000 65536"/>
              <a:gd name="T14" fmla="*/ 0 60000 65536"/>
              <a:gd name="T15" fmla="*/ 0 60000 65536"/>
              <a:gd name="T16" fmla="*/ 0 60000 65536"/>
              <a:gd name="T17" fmla="*/ 0 60000 65536"/>
              <a:gd name="T18" fmla="*/ 0 w 3448"/>
              <a:gd name="T19" fmla="*/ 0 h 287"/>
              <a:gd name="T20" fmla="*/ 3448 w 3448"/>
              <a:gd name="T21" fmla="*/ 287 h 287"/>
            </a:gdLst>
            <a:ahLst/>
            <a:cxnLst>
              <a:cxn ang="T12">
                <a:pos x="T0" y="T1"/>
              </a:cxn>
              <a:cxn ang="T13">
                <a:pos x="T2" y="T3"/>
              </a:cxn>
              <a:cxn ang="T14">
                <a:pos x="T4" y="T5"/>
              </a:cxn>
              <a:cxn ang="T15">
                <a:pos x="T6" y="T7"/>
              </a:cxn>
              <a:cxn ang="T16">
                <a:pos x="T8" y="T9"/>
              </a:cxn>
              <a:cxn ang="T17">
                <a:pos x="T10" y="T11"/>
              </a:cxn>
            </a:cxnLst>
            <a:rect l="T18" t="T19" r="T20" b="T21"/>
            <a:pathLst>
              <a:path w="3448" h="287">
                <a:moveTo>
                  <a:pt x="0" y="287"/>
                </a:moveTo>
                <a:lnTo>
                  <a:pt x="1373" y="287"/>
                </a:lnTo>
                <a:lnTo>
                  <a:pt x="1516" y="0"/>
                </a:lnTo>
                <a:lnTo>
                  <a:pt x="3033" y="0"/>
                </a:lnTo>
                <a:lnTo>
                  <a:pt x="3145" y="287"/>
                </a:lnTo>
                <a:lnTo>
                  <a:pt x="3448" y="2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177172" name="Rectangle 110">
            <a:extLst>
              <a:ext uri="{FF2B5EF4-FFF2-40B4-BE49-F238E27FC236}">
                <a16:creationId xmlns:a16="http://schemas.microsoft.com/office/drawing/2014/main" id="{6A283B5C-D8FD-B941-A6A8-C5141BFCB874}"/>
              </a:ext>
            </a:extLst>
          </p:cNvPr>
          <p:cNvSpPr>
            <a:spLocks noChangeArrowheads="1"/>
          </p:cNvSpPr>
          <p:nvPr/>
        </p:nvSpPr>
        <p:spPr bwMode="auto">
          <a:xfrm>
            <a:off x="2560638" y="2590800"/>
            <a:ext cx="180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T </a:t>
            </a:r>
            <a:endParaRPr lang="en-US" altLang="ko-KR" sz="2400">
              <a:latin typeface="Times New Roman" panose="02020603050405020304" pitchFamily="18" charset="0"/>
              <a:ea typeface="굴림" panose="020B0600000101010101" pitchFamily="34" charset="-127"/>
            </a:endParaRPr>
          </a:p>
        </p:txBody>
      </p:sp>
      <p:sp>
        <p:nvSpPr>
          <p:cNvPr id="177173" name="Rectangle 111">
            <a:extLst>
              <a:ext uri="{FF2B5EF4-FFF2-40B4-BE49-F238E27FC236}">
                <a16:creationId xmlns:a16="http://schemas.microsoft.com/office/drawing/2014/main" id="{CC4BBB75-7FE1-E04E-AE49-426D8C34699F}"/>
              </a:ext>
            </a:extLst>
          </p:cNvPr>
          <p:cNvSpPr>
            <a:spLocks noChangeArrowheads="1"/>
          </p:cNvSpPr>
          <p:nvPr/>
        </p:nvSpPr>
        <p:spPr bwMode="auto">
          <a:xfrm>
            <a:off x="2687638" y="2716213"/>
            <a:ext cx="2032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200">
                <a:solidFill>
                  <a:srgbClr val="000000"/>
                </a:solidFill>
                <a:ea typeface="굴림" panose="020B0600000101010101" pitchFamily="34" charset="-127"/>
              </a:rPr>
              <a:t>su </a:t>
            </a:r>
            <a:endParaRPr lang="en-US" altLang="ko-KR" sz="2400">
              <a:latin typeface="Times New Roman" panose="02020603050405020304" pitchFamily="18" charset="0"/>
              <a:ea typeface="굴림" panose="020B0600000101010101" pitchFamily="34" charset="-127"/>
            </a:endParaRPr>
          </a:p>
        </p:txBody>
      </p:sp>
      <p:sp>
        <p:nvSpPr>
          <p:cNvPr id="177174" name="Rectangle 112">
            <a:extLst>
              <a:ext uri="{FF2B5EF4-FFF2-40B4-BE49-F238E27FC236}">
                <a16:creationId xmlns:a16="http://schemas.microsoft.com/office/drawing/2014/main" id="{F3404F78-E7AD-CA49-9CD9-FEBC9AA5D2AC}"/>
              </a:ext>
            </a:extLst>
          </p:cNvPr>
          <p:cNvSpPr>
            <a:spLocks noChangeArrowheads="1"/>
          </p:cNvSpPr>
          <p:nvPr/>
        </p:nvSpPr>
        <p:spPr bwMode="auto">
          <a:xfrm>
            <a:off x="2568575" y="2905125"/>
            <a:ext cx="282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1.8</a:t>
            </a:r>
            <a:endParaRPr lang="en-US" altLang="ko-KR" sz="2400">
              <a:latin typeface="Times New Roman" panose="02020603050405020304" pitchFamily="18" charset="0"/>
              <a:ea typeface="굴림" panose="020B0600000101010101" pitchFamily="34" charset="-127"/>
            </a:endParaRPr>
          </a:p>
        </p:txBody>
      </p:sp>
      <p:sp>
        <p:nvSpPr>
          <p:cNvPr id="177175" name="Rectangle 113">
            <a:extLst>
              <a:ext uri="{FF2B5EF4-FFF2-40B4-BE49-F238E27FC236}">
                <a16:creationId xmlns:a16="http://schemas.microsoft.com/office/drawing/2014/main" id="{3D09F05D-9C37-2B47-A70B-42266ABF675B}"/>
              </a:ext>
            </a:extLst>
          </p:cNvPr>
          <p:cNvSpPr>
            <a:spLocks noChangeArrowheads="1"/>
          </p:cNvSpPr>
          <p:nvPr/>
        </p:nvSpPr>
        <p:spPr bwMode="auto">
          <a:xfrm>
            <a:off x="2586038" y="3133725"/>
            <a:ext cx="2714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ns </a:t>
            </a:r>
            <a:endParaRPr lang="en-US" altLang="ko-KR" sz="2400">
              <a:latin typeface="Times New Roman" panose="02020603050405020304" pitchFamily="18" charset="0"/>
              <a:ea typeface="굴림" panose="020B0600000101010101" pitchFamily="34" charset="-127"/>
            </a:endParaRPr>
          </a:p>
        </p:txBody>
      </p:sp>
      <p:sp>
        <p:nvSpPr>
          <p:cNvPr id="177176" name="Rectangle 114">
            <a:extLst>
              <a:ext uri="{FF2B5EF4-FFF2-40B4-BE49-F238E27FC236}">
                <a16:creationId xmlns:a16="http://schemas.microsoft.com/office/drawing/2014/main" id="{F6317707-7602-D645-A587-0BC459504E0C}"/>
              </a:ext>
            </a:extLst>
          </p:cNvPr>
          <p:cNvSpPr>
            <a:spLocks noChangeArrowheads="1"/>
          </p:cNvSpPr>
          <p:nvPr/>
        </p:nvSpPr>
        <p:spPr bwMode="auto">
          <a:xfrm>
            <a:off x="3067050" y="2590800"/>
            <a:ext cx="180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T </a:t>
            </a:r>
            <a:endParaRPr lang="en-US" altLang="ko-KR" sz="2400">
              <a:latin typeface="Times New Roman" panose="02020603050405020304" pitchFamily="18" charset="0"/>
              <a:ea typeface="굴림" panose="020B0600000101010101" pitchFamily="34" charset="-127"/>
            </a:endParaRPr>
          </a:p>
        </p:txBody>
      </p:sp>
      <p:sp>
        <p:nvSpPr>
          <p:cNvPr id="177177" name="Rectangle 115">
            <a:extLst>
              <a:ext uri="{FF2B5EF4-FFF2-40B4-BE49-F238E27FC236}">
                <a16:creationId xmlns:a16="http://schemas.microsoft.com/office/drawing/2014/main" id="{FE66B564-2DC4-7942-A786-3E10E1078F00}"/>
              </a:ext>
            </a:extLst>
          </p:cNvPr>
          <p:cNvSpPr>
            <a:spLocks noChangeArrowheads="1"/>
          </p:cNvSpPr>
          <p:nvPr/>
        </p:nvSpPr>
        <p:spPr bwMode="auto">
          <a:xfrm>
            <a:off x="3219450" y="2716213"/>
            <a:ext cx="1270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200">
                <a:solidFill>
                  <a:srgbClr val="000000"/>
                </a:solidFill>
                <a:ea typeface="굴림" panose="020B0600000101010101" pitchFamily="34" charset="-127"/>
              </a:rPr>
              <a:t>h </a:t>
            </a:r>
            <a:endParaRPr lang="en-US" altLang="ko-KR" sz="2400">
              <a:latin typeface="Times New Roman" panose="02020603050405020304" pitchFamily="18" charset="0"/>
              <a:ea typeface="굴림" panose="020B0600000101010101" pitchFamily="34" charset="-127"/>
            </a:endParaRPr>
          </a:p>
        </p:txBody>
      </p:sp>
      <p:sp>
        <p:nvSpPr>
          <p:cNvPr id="177178" name="Rectangle 116">
            <a:extLst>
              <a:ext uri="{FF2B5EF4-FFF2-40B4-BE49-F238E27FC236}">
                <a16:creationId xmlns:a16="http://schemas.microsoft.com/office/drawing/2014/main" id="{881FD99D-CBA2-5249-870E-8255B1FF1929}"/>
              </a:ext>
            </a:extLst>
          </p:cNvPr>
          <p:cNvSpPr>
            <a:spLocks noChangeArrowheads="1"/>
          </p:cNvSpPr>
          <p:nvPr/>
        </p:nvSpPr>
        <p:spPr bwMode="auto">
          <a:xfrm>
            <a:off x="3074988" y="2905125"/>
            <a:ext cx="282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0.5</a:t>
            </a:r>
            <a:endParaRPr lang="en-US" altLang="ko-KR" sz="2400">
              <a:latin typeface="Times New Roman" panose="02020603050405020304" pitchFamily="18" charset="0"/>
              <a:ea typeface="굴림" panose="020B0600000101010101" pitchFamily="34" charset="-127"/>
            </a:endParaRPr>
          </a:p>
        </p:txBody>
      </p:sp>
      <p:sp>
        <p:nvSpPr>
          <p:cNvPr id="177179" name="Rectangle 117">
            <a:extLst>
              <a:ext uri="{FF2B5EF4-FFF2-40B4-BE49-F238E27FC236}">
                <a16:creationId xmlns:a16="http://schemas.microsoft.com/office/drawing/2014/main" id="{F20E3BF5-A318-9D40-A1C9-53651BA443F7}"/>
              </a:ext>
            </a:extLst>
          </p:cNvPr>
          <p:cNvSpPr>
            <a:spLocks noChangeArrowheads="1"/>
          </p:cNvSpPr>
          <p:nvPr/>
        </p:nvSpPr>
        <p:spPr bwMode="auto">
          <a:xfrm>
            <a:off x="3092450" y="3133725"/>
            <a:ext cx="2714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ns </a:t>
            </a:r>
            <a:endParaRPr lang="en-US" altLang="ko-KR" sz="2400">
              <a:latin typeface="Times New Roman" panose="02020603050405020304" pitchFamily="18" charset="0"/>
              <a:ea typeface="굴림" panose="020B0600000101010101" pitchFamily="34" charset="-127"/>
            </a:endParaRPr>
          </a:p>
        </p:txBody>
      </p:sp>
      <p:sp>
        <p:nvSpPr>
          <p:cNvPr id="177180" name="Rectangle 118">
            <a:extLst>
              <a:ext uri="{FF2B5EF4-FFF2-40B4-BE49-F238E27FC236}">
                <a16:creationId xmlns:a16="http://schemas.microsoft.com/office/drawing/2014/main" id="{A83E00E1-C92E-1A43-99E6-B465AB12479E}"/>
              </a:ext>
            </a:extLst>
          </p:cNvPr>
          <p:cNvSpPr>
            <a:spLocks noChangeArrowheads="1"/>
          </p:cNvSpPr>
          <p:nvPr/>
        </p:nvSpPr>
        <p:spPr bwMode="auto">
          <a:xfrm>
            <a:off x="3270250" y="3451225"/>
            <a:ext cx="180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T </a:t>
            </a:r>
            <a:endParaRPr lang="en-US" altLang="ko-KR" sz="2400">
              <a:latin typeface="Times New Roman" panose="02020603050405020304" pitchFamily="18" charset="0"/>
              <a:ea typeface="굴림" panose="020B0600000101010101" pitchFamily="34" charset="-127"/>
            </a:endParaRPr>
          </a:p>
        </p:txBody>
      </p:sp>
      <p:sp>
        <p:nvSpPr>
          <p:cNvPr id="177181" name="Rectangle 119">
            <a:extLst>
              <a:ext uri="{FF2B5EF4-FFF2-40B4-BE49-F238E27FC236}">
                <a16:creationId xmlns:a16="http://schemas.microsoft.com/office/drawing/2014/main" id="{196EC3E9-B050-8142-9EA0-C46CE1E9D2D1}"/>
              </a:ext>
            </a:extLst>
          </p:cNvPr>
          <p:cNvSpPr>
            <a:spLocks noChangeArrowheads="1"/>
          </p:cNvSpPr>
          <p:nvPr/>
        </p:nvSpPr>
        <p:spPr bwMode="auto">
          <a:xfrm>
            <a:off x="3397250" y="3575050"/>
            <a:ext cx="1524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200">
                <a:solidFill>
                  <a:srgbClr val="000000"/>
                </a:solidFill>
                <a:ea typeface="굴림" panose="020B0600000101010101" pitchFamily="34" charset="-127"/>
              </a:rPr>
              <a:t>w </a:t>
            </a:r>
            <a:endParaRPr lang="en-US" altLang="ko-KR" sz="2400">
              <a:latin typeface="Times New Roman" panose="02020603050405020304" pitchFamily="18" charset="0"/>
              <a:ea typeface="굴림" panose="020B0600000101010101" pitchFamily="34" charset="-127"/>
            </a:endParaRPr>
          </a:p>
        </p:txBody>
      </p:sp>
      <p:sp>
        <p:nvSpPr>
          <p:cNvPr id="177182" name="Rectangle 120">
            <a:extLst>
              <a:ext uri="{FF2B5EF4-FFF2-40B4-BE49-F238E27FC236}">
                <a16:creationId xmlns:a16="http://schemas.microsoft.com/office/drawing/2014/main" id="{41E1CAB3-D959-AD4F-9D76-594262B3EFD6}"/>
              </a:ext>
            </a:extLst>
          </p:cNvPr>
          <p:cNvSpPr>
            <a:spLocks noChangeArrowheads="1"/>
          </p:cNvSpPr>
          <p:nvPr/>
        </p:nvSpPr>
        <p:spPr bwMode="auto">
          <a:xfrm>
            <a:off x="3270250" y="3744913"/>
            <a:ext cx="339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3.3 </a:t>
            </a:r>
            <a:endParaRPr lang="en-US" altLang="ko-KR" sz="2400">
              <a:latin typeface="Times New Roman" panose="02020603050405020304" pitchFamily="18" charset="0"/>
              <a:ea typeface="굴림" panose="020B0600000101010101" pitchFamily="34" charset="-127"/>
            </a:endParaRPr>
          </a:p>
        </p:txBody>
      </p:sp>
      <p:sp>
        <p:nvSpPr>
          <p:cNvPr id="177183" name="Rectangle 121">
            <a:extLst>
              <a:ext uri="{FF2B5EF4-FFF2-40B4-BE49-F238E27FC236}">
                <a16:creationId xmlns:a16="http://schemas.microsoft.com/office/drawing/2014/main" id="{239A577F-DB70-3445-9EB5-F787A81586B9}"/>
              </a:ext>
            </a:extLst>
          </p:cNvPr>
          <p:cNvSpPr>
            <a:spLocks noChangeArrowheads="1"/>
          </p:cNvSpPr>
          <p:nvPr/>
        </p:nvSpPr>
        <p:spPr bwMode="auto">
          <a:xfrm>
            <a:off x="3270250" y="3971925"/>
            <a:ext cx="2714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ns </a:t>
            </a:r>
            <a:endParaRPr lang="en-US" altLang="ko-KR" sz="2400">
              <a:latin typeface="Times New Roman" panose="02020603050405020304" pitchFamily="18" charset="0"/>
              <a:ea typeface="굴림" panose="020B0600000101010101" pitchFamily="34" charset="-127"/>
            </a:endParaRPr>
          </a:p>
        </p:txBody>
      </p:sp>
      <p:sp>
        <p:nvSpPr>
          <p:cNvPr id="177184" name="Rectangle 122">
            <a:extLst>
              <a:ext uri="{FF2B5EF4-FFF2-40B4-BE49-F238E27FC236}">
                <a16:creationId xmlns:a16="http://schemas.microsoft.com/office/drawing/2014/main" id="{48546D08-EED8-3B41-97BF-53F819AC0775}"/>
              </a:ext>
            </a:extLst>
          </p:cNvPr>
          <p:cNvSpPr>
            <a:spLocks noChangeArrowheads="1"/>
          </p:cNvSpPr>
          <p:nvPr/>
        </p:nvSpPr>
        <p:spPr bwMode="auto">
          <a:xfrm>
            <a:off x="3295650" y="4737100"/>
            <a:ext cx="180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T </a:t>
            </a:r>
            <a:endParaRPr lang="en-US" altLang="ko-KR" sz="2400">
              <a:latin typeface="Times New Roman" panose="02020603050405020304" pitchFamily="18" charset="0"/>
              <a:ea typeface="굴림" panose="020B0600000101010101" pitchFamily="34" charset="-127"/>
            </a:endParaRPr>
          </a:p>
        </p:txBody>
      </p:sp>
      <p:sp>
        <p:nvSpPr>
          <p:cNvPr id="177185" name="Rectangle 123">
            <a:extLst>
              <a:ext uri="{FF2B5EF4-FFF2-40B4-BE49-F238E27FC236}">
                <a16:creationId xmlns:a16="http://schemas.microsoft.com/office/drawing/2014/main" id="{6F52F0EC-4FD5-764F-8E40-36CDBFAA9EA0}"/>
              </a:ext>
            </a:extLst>
          </p:cNvPr>
          <p:cNvSpPr>
            <a:spLocks noChangeArrowheads="1"/>
          </p:cNvSpPr>
          <p:nvPr/>
        </p:nvSpPr>
        <p:spPr bwMode="auto">
          <a:xfrm>
            <a:off x="3422650" y="4860925"/>
            <a:ext cx="168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200">
                <a:solidFill>
                  <a:srgbClr val="000000"/>
                </a:solidFill>
                <a:ea typeface="굴림" panose="020B0600000101010101" pitchFamily="34" charset="-127"/>
              </a:rPr>
              <a:t>pd</a:t>
            </a:r>
            <a:endParaRPr lang="en-US" altLang="ko-KR" sz="2400">
              <a:latin typeface="Times New Roman" panose="02020603050405020304" pitchFamily="18" charset="0"/>
              <a:ea typeface="굴림" panose="020B0600000101010101" pitchFamily="34" charset="-127"/>
            </a:endParaRPr>
          </a:p>
        </p:txBody>
      </p:sp>
      <p:sp>
        <p:nvSpPr>
          <p:cNvPr id="177186" name="Rectangle 124">
            <a:extLst>
              <a:ext uri="{FF2B5EF4-FFF2-40B4-BE49-F238E27FC236}">
                <a16:creationId xmlns:a16="http://schemas.microsoft.com/office/drawing/2014/main" id="{AA59C026-D254-5942-81D1-094E9179181C}"/>
              </a:ext>
            </a:extLst>
          </p:cNvPr>
          <p:cNvSpPr>
            <a:spLocks noChangeArrowheads="1"/>
          </p:cNvSpPr>
          <p:nvPr/>
        </p:nvSpPr>
        <p:spPr bwMode="auto">
          <a:xfrm>
            <a:off x="3244850" y="5040313"/>
            <a:ext cx="6111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3.6 ns </a:t>
            </a:r>
            <a:endParaRPr lang="en-US" altLang="ko-KR" sz="2400">
              <a:latin typeface="Times New Roman" panose="02020603050405020304" pitchFamily="18" charset="0"/>
              <a:ea typeface="굴림" panose="020B0600000101010101" pitchFamily="34" charset="-127"/>
            </a:endParaRPr>
          </a:p>
        </p:txBody>
      </p:sp>
      <p:sp>
        <p:nvSpPr>
          <p:cNvPr id="177187" name="Rectangle 125">
            <a:extLst>
              <a:ext uri="{FF2B5EF4-FFF2-40B4-BE49-F238E27FC236}">
                <a16:creationId xmlns:a16="http://schemas.microsoft.com/office/drawing/2014/main" id="{A53B1C7A-552E-344C-AB19-317D62E3DF56}"/>
              </a:ext>
            </a:extLst>
          </p:cNvPr>
          <p:cNvSpPr>
            <a:spLocks noChangeArrowheads="1"/>
          </p:cNvSpPr>
          <p:nvPr/>
        </p:nvSpPr>
        <p:spPr bwMode="auto">
          <a:xfrm>
            <a:off x="3244850" y="5267325"/>
            <a:ext cx="6111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1.1 ns </a:t>
            </a:r>
            <a:endParaRPr lang="en-US" altLang="ko-KR" sz="2400">
              <a:latin typeface="Times New Roman" panose="02020603050405020304" pitchFamily="18" charset="0"/>
              <a:ea typeface="굴림" panose="020B0600000101010101" pitchFamily="34" charset="-127"/>
            </a:endParaRPr>
          </a:p>
        </p:txBody>
      </p:sp>
      <p:sp>
        <p:nvSpPr>
          <p:cNvPr id="177188" name="Line 126">
            <a:extLst>
              <a:ext uri="{FF2B5EF4-FFF2-40B4-BE49-F238E27FC236}">
                <a16:creationId xmlns:a16="http://schemas.microsoft.com/office/drawing/2014/main" id="{38A7EC11-51B5-9841-A880-4AF51B1A9CA9}"/>
              </a:ext>
            </a:extLst>
          </p:cNvPr>
          <p:cNvSpPr>
            <a:spLocks noChangeShapeType="1"/>
          </p:cNvSpPr>
          <p:nvPr/>
        </p:nvSpPr>
        <p:spPr bwMode="auto">
          <a:xfrm>
            <a:off x="5078413" y="2387600"/>
            <a:ext cx="1587" cy="860425"/>
          </a:xfrm>
          <a:prstGeom prst="line">
            <a:avLst/>
          </a:prstGeom>
          <a:noFill/>
          <a:ln w="25400">
            <a:solidFill>
              <a:srgbClr val="19788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7189" name="Line 127">
            <a:extLst>
              <a:ext uri="{FF2B5EF4-FFF2-40B4-BE49-F238E27FC236}">
                <a16:creationId xmlns:a16="http://schemas.microsoft.com/office/drawing/2014/main" id="{D1CE197E-9DEB-E24C-9EBF-F72D4823C8B0}"/>
              </a:ext>
            </a:extLst>
          </p:cNvPr>
          <p:cNvSpPr>
            <a:spLocks noChangeShapeType="1"/>
          </p:cNvSpPr>
          <p:nvPr/>
        </p:nvSpPr>
        <p:spPr bwMode="auto">
          <a:xfrm>
            <a:off x="6218238" y="2387600"/>
            <a:ext cx="1587" cy="835025"/>
          </a:xfrm>
          <a:prstGeom prst="line">
            <a:avLst/>
          </a:prstGeom>
          <a:noFill/>
          <a:ln w="25400">
            <a:solidFill>
              <a:srgbClr val="19788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77190" name="Rectangle 128">
            <a:extLst>
              <a:ext uri="{FF2B5EF4-FFF2-40B4-BE49-F238E27FC236}">
                <a16:creationId xmlns:a16="http://schemas.microsoft.com/office/drawing/2014/main" id="{4DF98388-40E0-E241-9965-4BB332B6F7F2}"/>
              </a:ext>
            </a:extLst>
          </p:cNvPr>
          <p:cNvSpPr>
            <a:spLocks noChangeArrowheads="1"/>
          </p:cNvSpPr>
          <p:nvPr/>
        </p:nvSpPr>
        <p:spPr bwMode="auto">
          <a:xfrm>
            <a:off x="5256213" y="2235200"/>
            <a:ext cx="180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T </a:t>
            </a:r>
            <a:endParaRPr lang="en-US" altLang="ko-KR" sz="2400">
              <a:latin typeface="Times New Roman" panose="02020603050405020304" pitchFamily="18" charset="0"/>
              <a:ea typeface="굴림" panose="020B0600000101010101" pitchFamily="34" charset="-127"/>
            </a:endParaRPr>
          </a:p>
        </p:txBody>
      </p:sp>
      <p:sp>
        <p:nvSpPr>
          <p:cNvPr id="177191" name="Rectangle 129">
            <a:extLst>
              <a:ext uri="{FF2B5EF4-FFF2-40B4-BE49-F238E27FC236}">
                <a16:creationId xmlns:a16="http://schemas.microsoft.com/office/drawing/2014/main" id="{7EB17699-DC59-C24E-A13E-64985442544C}"/>
              </a:ext>
            </a:extLst>
          </p:cNvPr>
          <p:cNvSpPr>
            <a:spLocks noChangeArrowheads="1"/>
          </p:cNvSpPr>
          <p:nvPr/>
        </p:nvSpPr>
        <p:spPr bwMode="auto">
          <a:xfrm>
            <a:off x="5383213" y="2360613"/>
            <a:ext cx="2032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200">
                <a:solidFill>
                  <a:srgbClr val="000000"/>
                </a:solidFill>
                <a:ea typeface="굴림" panose="020B0600000101010101" pitchFamily="34" charset="-127"/>
              </a:rPr>
              <a:t>su </a:t>
            </a:r>
            <a:endParaRPr lang="en-US" altLang="ko-KR" sz="2400">
              <a:latin typeface="Times New Roman" panose="02020603050405020304" pitchFamily="18" charset="0"/>
              <a:ea typeface="굴림" panose="020B0600000101010101" pitchFamily="34" charset="-127"/>
            </a:endParaRPr>
          </a:p>
        </p:txBody>
      </p:sp>
      <p:sp>
        <p:nvSpPr>
          <p:cNvPr id="177192" name="Rectangle 130">
            <a:extLst>
              <a:ext uri="{FF2B5EF4-FFF2-40B4-BE49-F238E27FC236}">
                <a16:creationId xmlns:a16="http://schemas.microsoft.com/office/drawing/2014/main" id="{024818DA-503F-0A43-9A96-23CF64D79591}"/>
              </a:ext>
            </a:extLst>
          </p:cNvPr>
          <p:cNvSpPr>
            <a:spLocks noChangeArrowheads="1"/>
          </p:cNvSpPr>
          <p:nvPr/>
        </p:nvSpPr>
        <p:spPr bwMode="auto">
          <a:xfrm>
            <a:off x="5281613" y="2549525"/>
            <a:ext cx="282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1.8</a:t>
            </a:r>
            <a:endParaRPr lang="en-US" altLang="ko-KR" sz="2400">
              <a:latin typeface="Times New Roman" panose="02020603050405020304" pitchFamily="18" charset="0"/>
              <a:ea typeface="굴림" panose="020B0600000101010101" pitchFamily="34" charset="-127"/>
            </a:endParaRPr>
          </a:p>
        </p:txBody>
      </p:sp>
      <p:sp>
        <p:nvSpPr>
          <p:cNvPr id="177193" name="Rectangle 131">
            <a:extLst>
              <a:ext uri="{FF2B5EF4-FFF2-40B4-BE49-F238E27FC236}">
                <a16:creationId xmlns:a16="http://schemas.microsoft.com/office/drawing/2014/main" id="{AB4E4AC3-82B8-8E4D-A0F9-FDDE70E8F648}"/>
              </a:ext>
            </a:extLst>
          </p:cNvPr>
          <p:cNvSpPr>
            <a:spLocks noChangeArrowheads="1"/>
          </p:cNvSpPr>
          <p:nvPr/>
        </p:nvSpPr>
        <p:spPr bwMode="auto">
          <a:xfrm>
            <a:off x="5281613" y="2778125"/>
            <a:ext cx="2714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ns </a:t>
            </a:r>
            <a:endParaRPr lang="en-US" altLang="ko-KR" sz="2400">
              <a:latin typeface="Times New Roman" panose="02020603050405020304" pitchFamily="18" charset="0"/>
              <a:ea typeface="굴림" panose="020B0600000101010101" pitchFamily="34" charset="-127"/>
            </a:endParaRPr>
          </a:p>
        </p:txBody>
      </p:sp>
      <p:sp>
        <p:nvSpPr>
          <p:cNvPr id="177194" name="Rectangle 132">
            <a:extLst>
              <a:ext uri="{FF2B5EF4-FFF2-40B4-BE49-F238E27FC236}">
                <a16:creationId xmlns:a16="http://schemas.microsoft.com/office/drawing/2014/main" id="{FC449B56-539F-D54B-BF43-7576DE088843}"/>
              </a:ext>
            </a:extLst>
          </p:cNvPr>
          <p:cNvSpPr>
            <a:spLocks noChangeArrowheads="1"/>
          </p:cNvSpPr>
          <p:nvPr/>
        </p:nvSpPr>
        <p:spPr bwMode="auto">
          <a:xfrm>
            <a:off x="5762625" y="2235200"/>
            <a:ext cx="180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T </a:t>
            </a:r>
            <a:endParaRPr lang="en-US" altLang="ko-KR" sz="2400">
              <a:latin typeface="Times New Roman" panose="02020603050405020304" pitchFamily="18" charset="0"/>
              <a:ea typeface="굴림" panose="020B0600000101010101" pitchFamily="34" charset="-127"/>
            </a:endParaRPr>
          </a:p>
        </p:txBody>
      </p:sp>
      <p:sp>
        <p:nvSpPr>
          <p:cNvPr id="177195" name="Rectangle 133">
            <a:extLst>
              <a:ext uri="{FF2B5EF4-FFF2-40B4-BE49-F238E27FC236}">
                <a16:creationId xmlns:a16="http://schemas.microsoft.com/office/drawing/2014/main" id="{44731F92-CCC8-E44C-BAAB-8901B2E7C9AD}"/>
              </a:ext>
            </a:extLst>
          </p:cNvPr>
          <p:cNvSpPr>
            <a:spLocks noChangeArrowheads="1"/>
          </p:cNvSpPr>
          <p:nvPr/>
        </p:nvSpPr>
        <p:spPr bwMode="auto">
          <a:xfrm>
            <a:off x="5915025" y="2360613"/>
            <a:ext cx="1270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200">
                <a:solidFill>
                  <a:srgbClr val="000000"/>
                </a:solidFill>
                <a:ea typeface="굴림" panose="020B0600000101010101" pitchFamily="34" charset="-127"/>
              </a:rPr>
              <a:t>h </a:t>
            </a:r>
            <a:endParaRPr lang="en-US" altLang="ko-KR" sz="2400">
              <a:latin typeface="Times New Roman" panose="02020603050405020304" pitchFamily="18" charset="0"/>
              <a:ea typeface="굴림" panose="020B0600000101010101" pitchFamily="34" charset="-127"/>
            </a:endParaRPr>
          </a:p>
        </p:txBody>
      </p:sp>
      <p:sp>
        <p:nvSpPr>
          <p:cNvPr id="177196" name="Rectangle 134">
            <a:extLst>
              <a:ext uri="{FF2B5EF4-FFF2-40B4-BE49-F238E27FC236}">
                <a16:creationId xmlns:a16="http://schemas.microsoft.com/office/drawing/2014/main" id="{24B41F0E-6B08-C149-81ED-CFA4BF078D08}"/>
              </a:ext>
            </a:extLst>
          </p:cNvPr>
          <p:cNvSpPr>
            <a:spLocks noChangeArrowheads="1"/>
          </p:cNvSpPr>
          <p:nvPr/>
        </p:nvSpPr>
        <p:spPr bwMode="auto">
          <a:xfrm>
            <a:off x="5788025" y="2549525"/>
            <a:ext cx="339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0.5 </a:t>
            </a:r>
            <a:endParaRPr lang="en-US" altLang="ko-KR" sz="2400">
              <a:latin typeface="Times New Roman" panose="02020603050405020304" pitchFamily="18" charset="0"/>
              <a:ea typeface="굴림" panose="020B0600000101010101" pitchFamily="34" charset="-127"/>
            </a:endParaRPr>
          </a:p>
        </p:txBody>
      </p:sp>
      <p:sp>
        <p:nvSpPr>
          <p:cNvPr id="177197" name="Rectangle 135">
            <a:extLst>
              <a:ext uri="{FF2B5EF4-FFF2-40B4-BE49-F238E27FC236}">
                <a16:creationId xmlns:a16="http://schemas.microsoft.com/office/drawing/2014/main" id="{5857C3D1-33ED-594F-B6FF-C39332E07EC8}"/>
              </a:ext>
            </a:extLst>
          </p:cNvPr>
          <p:cNvSpPr>
            <a:spLocks noChangeArrowheads="1"/>
          </p:cNvSpPr>
          <p:nvPr/>
        </p:nvSpPr>
        <p:spPr bwMode="auto">
          <a:xfrm>
            <a:off x="5788025" y="2778125"/>
            <a:ext cx="2714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ns </a:t>
            </a:r>
            <a:endParaRPr lang="en-US" altLang="ko-KR" sz="2400">
              <a:latin typeface="Times New Roman" panose="02020603050405020304" pitchFamily="18" charset="0"/>
              <a:ea typeface="굴림" panose="020B0600000101010101" pitchFamily="34" charset="-127"/>
            </a:endParaRPr>
          </a:p>
        </p:txBody>
      </p:sp>
      <p:sp>
        <p:nvSpPr>
          <p:cNvPr id="177198" name="Rectangle 136">
            <a:extLst>
              <a:ext uri="{FF2B5EF4-FFF2-40B4-BE49-F238E27FC236}">
                <a16:creationId xmlns:a16="http://schemas.microsoft.com/office/drawing/2014/main" id="{425FAA36-1D5D-0947-8612-A1B95D792EE0}"/>
              </a:ext>
            </a:extLst>
          </p:cNvPr>
          <p:cNvSpPr>
            <a:spLocks noChangeArrowheads="1"/>
          </p:cNvSpPr>
          <p:nvPr/>
        </p:nvSpPr>
        <p:spPr bwMode="auto">
          <a:xfrm>
            <a:off x="5965825" y="4371975"/>
            <a:ext cx="180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T </a:t>
            </a:r>
            <a:endParaRPr lang="en-US" altLang="ko-KR" sz="2400">
              <a:latin typeface="Times New Roman" panose="02020603050405020304" pitchFamily="18" charset="0"/>
              <a:ea typeface="굴림" panose="020B0600000101010101" pitchFamily="34" charset="-127"/>
            </a:endParaRPr>
          </a:p>
        </p:txBody>
      </p:sp>
      <p:sp>
        <p:nvSpPr>
          <p:cNvPr id="177199" name="Rectangle 137">
            <a:extLst>
              <a:ext uri="{FF2B5EF4-FFF2-40B4-BE49-F238E27FC236}">
                <a16:creationId xmlns:a16="http://schemas.microsoft.com/office/drawing/2014/main" id="{798E7B88-06F6-ED4A-B782-D5F2DA1AA3A0}"/>
              </a:ext>
            </a:extLst>
          </p:cNvPr>
          <p:cNvSpPr>
            <a:spLocks noChangeArrowheads="1"/>
          </p:cNvSpPr>
          <p:nvPr/>
        </p:nvSpPr>
        <p:spPr bwMode="auto">
          <a:xfrm>
            <a:off x="6092825" y="4495800"/>
            <a:ext cx="168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200">
                <a:solidFill>
                  <a:srgbClr val="000000"/>
                </a:solidFill>
                <a:ea typeface="굴림" panose="020B0600000101010101" pitchFamily="34" charset="-127"/>
              </a:rPr>
              <a:t>pd</a:t>
            </a:r>
            <a:endParaRPr lang="en-US" altLang="ko-KR" sz="2400">
              <a:latin typeface="Times New Roman" panose="02020603050405020304" pitchFamily="18" charset="0"/>
              <a:ea typeface="굴림" panose="020B0600000101010101" pitchFamily="34" charset="-127"/>
            </a:endParaRPr>
          </a:p>
        </p:txBody>
      </p:sp>
      <p:sp>
        <p:nvSpPr>
          <p:cNvPr id="177200" name="Rectangle 138">
            <a:extLst>
              <a:ext uri="{FF2B5EF4-FFF2-40B4-BE49-F238E27FC236}">
                <a16:creationId xmlns:a16="http://schemas.microsoft.com/office/drawing/2014/main" id="{FFD4199F-B5E0-3843-8199-6ED6082D44AF}"/>
              </a:ext>
            </a:extLst>
          </p:cNvPr>
          <p:cNvSpPr>
            <a:spLocks noChangeArrowheads="1"/>
          </p:cNvSpPr>
          <p:nvPr/>
        </p:nvSpPr>
        <p:spPr bwMode="auto">
          <a:xfrm>
            <a:off x="5915025" y="4675188"/>
            <a:ext cx="6111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3.6 ns </a:t>
            </a:r>
            <a:endParaRPr lang="en-US" altLang="ko-KR" sz="2400">
              <a:latin typeface="Times New Roman" panose="02020603050405020304" pitchFamily="18" charset="0"/>
              <a:ea typeface="굴림" panose="020B0600000101010101" pitchFamily="34" charset="-127"/>
            </a:endParaRPr>
          </a:p>
        </p:txBody>
      </p:sp>
      <p:sp>
        <p:nvSpPr>
          <p:cNvPr id="177201" name="Rectangle 139">
            <a:extLst>
              <a:ext uri="{FF2B5EF4-FFF2-40B4-BE49-F238E27FC236}">
                <a16:creationId xmlns:a16="http://schemas.microsoft.com/office/drawing/2014/main" id="{EB625090-B35C-114A-9FFC-911BED9CD5A2}"/>
              </a:ext>
            </a:extLst>
          </p:cNvPr>
          <p:cNvSpPr>
            <a:spLocks noChangeArrowheads="1"/>
          </p:cNvSpPr>
          <p:nvPr/>
        </p:nvSpPr>
        <p:spPr bwMode="auto">
          <a:xfrm>
            <a:off x="5915025" y="4902200"/>
            <a:ext cx="6111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1.1 ns </a:t>
            </a:r>
            <a:endParaRPr lang="en-US" altLang="ko-KR" sz="2400">
              <a:latin typeface="Times New Roman" panose="02020603050405020304" pitchFamily="18" charset="0"/>
              <a:ea typeface="굴림" panose="020B0600000101010101" pitchFamily="34" charset="-127"/>
            </a:endParaRPr>
          </a:p>
        </p:txBody>
      </p:sp>
      <p:sp>
        <p:nvSpPr>
          <p:cNvPr id="177202" name="Rectangle 140">
            <a:extLst>
              <a:ext uri="{FF2B5EF4-FFF2-40B4-BE49-F238E27FC236}">
                <a16:creationId xmlns:a16="http://schemas.microsoft.com/office/drawing/2014/main" id="{193AC5B5-5382-9746-9B60-A8E28DEDA3E3}"/>
              </a:ext>
            </a:extLst>
          </p:cNvPr>
          <p:cNvSpPr>
            <a:spLocks noChangeArrowheads="1"/>
          </p:cNvSpPr>
          <p:nvPr/>
        </p:nvSpPr>
        <p:spPr bwMode="auto">
          <a:xfrm>
            <a:off x="5915025" y="3454400"/>
            <a:ext cx="180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T </a:t>
            </a:r>
            <a:endParaRPr lang="en-US" altLang="ko-KR" sz="2400">
              <a:latin typeface="Times New Roman" panose="02020603050405020304" pitchFamily="18" charset="0"/>
              <a:ea typeface="굴림" panose="020B0600000101010101" pitchFamily="34" charset="-127"/>
            </a:endParaRPr>
          </a:p>
        </p:txBody>
      </p:sp>
      <p:sp>
        <p:nvSpPr>
          <p:cNvPr id="177203" name="Rectangle 141">
            <a:extLst>
              <a:ext uri="{FF2B5EF4-FFF2-40B4-BE49-F238E27FC236}">
                <a16:creationId xmlns:a16="http://schemas.microsoft.com/office/drawing/2014/main" id="{71F56B33-A076-114A-8185-6121E25439AF}"/>
              </a:ext>
            </a:extLst>
          </p:cNvPr>
          <p:cNvSpPr>
            <a:spLocks noChangeArrowheads="1"/>
          </p:cNvSpPr>
          <p:nvPr/>
        </p:nvSpPr>
        <p:spPr bwMode="auto">
          <a:xfrm>
            <a:off x="6042025" y="3578225"/>
            <a:ext cx="1524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200">
                <a:solidFill>
                  <a:srgbClr val="000000"/>
                </a:solidFill>
                <a:ea typeface="굴림" panose="020B0600000101010101" pitchFamily="34" charset="-127"/>
              </a:rPr>
              <a:t>w </a:t>
            </a:r>
            <a:endParaRPr lang="en-US" altLang="ko-KR" sz="2400">
              <a:latin typeface="Times New Roman" panose="02020603050405020304" pitchFamily="18" charset="0"/>
              <a:ea typeface="굴림" panose="020B0600000101010101" pitchFamily="34" charset="-127"/>
            </a:endParaRPr>
          </a:p>
        </p:txBody>
      </p:sp>
      <p:sp>
        <p:nvSpPr>
          <p:cNvPr id="177204" name="Rectangle 142">
            <a:extLst>
              <a:ext uri="{FF2B5EF4-FFF2-40B4-BE49-F238E27FC236}">
                <a16:creationId xmlns:a16="http://schemas.microsoft.com/office/drawing/2014/main" id="{20BAACC6-5B40-7242-9154-6921EDAE8980}"/>
              </a:ext>
            </a:extLst>
          </p:cNvPr>
          <p:cNvSpPr>
            <a:spLocks noChangeArrowheads="1"/>
          </p:cNvSpPr>
          <p:nvPr/>
        </p:nvSpPr>
        <p:spPr bwMode="auto">
          <a:xfrm>
            <a:off x="5915025" y="3748088"/>
            <a:ext cx="339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3.3 </a:t>
            </a:r>
            <a:endParaRPr lang="en-US" altLang="ko-KR" sz="2400">
              <a:latin typeface="Times New Roman" panose="02020603050405020304" pitchFamily="18" charset="0"/>
              <a:ea typeface="굴림" panose="020B0600000101010101" pitchFamily="34" charset="-127"/>
            </a:endParaRPr>
          </a:p>
        </p:txBody>
      </p:sp>
      <p:sp>
        <p:nvSpPr>
          <p:cNvPr id="177205" name="Rectangle 143">
            <a:extLst>
              <a:ext uri="{FF2B5EF4-FFF2-40B4-BE49-F238E27FC236}">
                <a16:creationId xmlns:a16="http://schemas.microsoft.com/office/drawing/2014/main" id="{70DBDB66-57D9-BB43-AF2F-5D3C1B1BC18A}"/>
              </a:ext>
            </a:extLst>
          </p:cNvPr>
          <p:cNvSpPr>
            <a:spLocks noChangeArrowheads="1"/>
          </p:cNvSpPr>
          <p:nvPr/>
        </p:nvSpPr>
        <p:spPr bwMode="auto">
          <a:xfrm>
            <a:off x="5915025" y="3975100"/>
            <a:ext cx="2714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ns </a:t>
            </a:r>
            <a:endParaRPr lang="en-US" altLang="ko-KR" sz="2400">
              <a:latin typeface="Times New Roman" panose="02020603050405020304" pitchFamily="18" charset="0"/>
              <a:ea typeface="굴림" panose="020B0600000101010101" pitchFamily="34" charset="-127"/>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바닥글 개체 틀 4">
            <a:extLst>
              <a:ext uri="{FF2B5EF4-FFF2-40B4-BE49-F238E27FC236}">
                <a16:creationId xmlns:a16="http://schemas.microsoft.com/office/drawing/2014/main" id="{86B7B644-8EC6-AE45-95E1-6C5F6F26BD5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50000"/>
              </a:spcBef>
              <a:buClrTx/>
              <a:buSzTx/>
              <a:buFontTx/>
              <a:buNone/>
            </a:pPr>
            <a:r>
              <a:rPr lang="en-US" altLang="ko-KR" sz="1200">
                <a:solidFill>
                  <a:schemeClr val="bg2"/>
                </a:solidFill>
                <a:ea typeface="굴림" panose="020B0600000101010101" pitchFamily="34" charset="-127"/>
              </a:rPr>
              <a:t>CS 150 - Fall  2000 - Sequential Logic - </a:t>
            </a:r>
            <a:fld id="{C453B991-0616-0047-AFCA-8B6351B2B2A3}" type="slidenum">
              <a:rPr lang="en-US" altLang="ko-KR" sz="1200" smtClean="0">
                <a:solidFill>
                  <a:schemeClr val="bg2"/>
                </a:solidFill>
                <a:ea typeface="굴림" panose="020B0600000101010101" pitchFamily="34" charset="-127"/>
              </a:rPr>
              <a:pPr>
                <a:spcBef>
                  <a:spcPct val="50000"/>
                </a:spcBef>
                <a:buClrTx/>
                <a:buSzTx/>
                <a:buFontTx/>
                <a:buNone/>
              </a:pPr>
              <a:t>26</a:t>
            </a:fld>
            <a:endParaRPr lang="en-US" altLang="ko-KR" sz="1200">
              <a:solidFill>
                <a:schemeClr val="bg2"/>
              </a:solidFill>
              <a:ea typeface="굴림" panose="020B0600000101010101" pitchFamily="34" charset="-127"/>
            </a:endParaRPr>
          </a:p>
        </p:txBody>
      </p:sp>
      <p:sp>
        <p:nvSpPr>
          <p:cNvPr id="39939" name="Rectangle 42">
            <a:extLst>
              <a:ext uri="{FF2B5EF4-FFF2-40B4-BE49-F238E27FC236}">
                <a16:creationId xmlns:a16="http://schemas.microsoft.com/office/drawing/2014/main" id="{D04B8357-D555-8948-88B0-C7E4EEBD10D3}"/>
              </a:ext>
            </a:extLst>
          </p:cNvPr>
          <p:cNvSpPr>
            <a:spLocks noChangeArrowheads="1"/>
          </p:cNvSpPr>
          <p:nvPr/>
        </p:nvSpPr>
        <p:spPr bwMode="auto">
          <a:xfrm>
            <a:off x="2819400" y="4648200"/>
            <a:ext cx="5930900" cy="1625600"/>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pic>
        <p:nvPicPr>
          <p:cNvPr id="39940" name="Picture 43">
            <a:extLst>
              <a:ext uri="{FF2B5EF4-FFF2-40B4-BE49-F238E27FC236}">
                <a16:creationId xmlns:a16="http://schemas.microsoft.com/office/drawing/2014/main" id="{74371A63-5E7F-D94B-B2BE-16C5768412E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4648200"/>
            <a:ext cx="5918200" cy="161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39941" name="Rectangle 44">
            <a:extLst>
              <a:ext uri="{FF2B5EF4-FFF2-40B4-BE49-F238E27FC236}">
                <a16:creationId xmlns:a16="http://schemas.microsoft.com/office/drawing/2014/main" id="{3444F583-CAEC-4D42-BDA6-49919DAB4E75}"/>
              </a:ext>
            </a:extLst>
          </p:cNvPr>
          <p:cNvSpPr>
            <a:spLocks noChangeArrowheads="1"/>
          </p:cNvSpPr>
          <p:nvPr/>
        </p:nvSpPr>
        <p:spPr bwMode="auto">
          <a:xfrm>
            <a:off x="2819400" y="5080000"/>
            <a:ext cx="660400" cy="1193800"/>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39942" name="Rectangle 45">
            <a:extLst>
              <a:ext uri="{FF2B5EF4-FFF2-40B4-BE49-F238E27FC236}">
                <a16:creationId xmlns:a16="http://schemas.microsoft.com/office/drawing/2014/main" id="{D1462680-20F7-984F-9A53-D9EC941BEEBB}"/>
              </a:ext>
            </a:extLst>
          </p:cNvPr>
          <p:cNvSpPr>
            <a:spLocks noChangeArrowheads="1"/>
          </p:cNvSpPr>
          <p:nvPr/>
        </p:nvSpPr>
        <p:spPr bwMode="auto">
          <a:xfrm>
            <a:off x="2565400" y="5003800"/>
            <a:ext cx="800100" cy="134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r">
              <a:lnSpc>
                <a:spcPts val="2400"/>
              </a:lnSpc>
              <a:defRPr/>
            </a:pPr>
            <a:r>
              <a:rPr lang="en-US" altLang="ko-KR" sz="1400">
                <a:solidFill>
                  <a:srgbClr val="000000"/>
                </a:solidFill>
                <a:ea typeface="굴림" charset="-127"/>
              </a:rPr>
              <a:t>IN</a:t>
            </a:r>
          </a:p>
          <a:p>
            <a:pPr algn="r">
              <a:lnSpc>
                <a:spcPts val="2400"/>
              </a:lnSpc>
              <a:defRPr/>
            </a:pPr>
            <a:r>
              <a:rPr lang="en-US" altLang="ko-KR" sz="1400">
                <a:solidFill>
                  <a:srgbClr val="000000"/>
                </a:solidFill>
                <a:ea typeface="굴림" charset="-127"/>
              </a:rPr>
              <a:t>Q0</a:t>
            </a:r>
          </a:p>
          <a:p>
            <a:pPr algn="r">
              <a:lnSpc>
                <a:spcPts val="2400"/>
              </a:lnSpc>
              <a:defRPr/>
            </a:pPr>
            <a:r>
              <a:rPr lang="en-US" altLang="ko-KR" sz="1400">
                <a:solidFill>
                  <a:srgbClr val="000000"/>
                </a:solidFill>
                <a:ea typeface="굴림" charset="-127"/>
              </a:rPr>
              <a:t>Q1</a:t>
            </a:r>
          </a:p>
          <a:p>
            <a:pPr algn="r">
              <a:lnSpc>
                <a:spcPts val="2400"/>
              </a:lnSpc>
              <a:defRPr/>
            </a:pPr>
            <a:r>
              <a:rPr lang="en-US" altLang="ko-KR" sz="1400">
                <a:solidFill>
                  <a:srgbClr val="000000"/>
                </a:solidFill>
                <a:ea typeface="굴림" charset="-127"/>
              </a:rPr>
              <a:t>CLK</a:t>
            </a:r>
          </a:p>
        </p:txBody>
      </p:sp>
      <p:sp>
        <p:nvSpPr>
          <p:cNvPr id="39943" name="Rectangle 46">
            <a:extLst>
              <a:ext uri="{FF2B5EF4-FFF2-40B4-BE49-F238E27FC236}">
                <a16:creationId xmlns:a16="http://schemas.microsoft.com/office/drawing/2014/main" id="{9A0614CB-AE13-7149-B62E-7BCAA233FB71}"/>
              </a:ext>
            </a:extLst>
          </p:cNvPr>
          <p:cNvSpPr>
            <a:spLocks noChangeArrowheads="1"/>
          </p:cNvSpPr>
          <p:nvPr/>
        </p:nvSpPr>
        <p:spPr bwMode="auto">
          <a:xfrm>
            <a:off x="6908800" y="4559300"/>
            <a:ext cx="660400" cy="292100"/>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39944" name="Rectangle 47">
            <a:extLst>
              <a:ext uri="{FF2B5EF4-FFF2-40B4-BE49-F238E27FC236}">
                <a16:creationId xmlns:a16="http://schemas.microsoft.com/office/drawing/2014/main" id="{F0C0C8E9-06E2-FA42-9C63-E9F84F271798}"/>
              </a:ext>
            </a:extLst>
          </p:cNvPr>
          <p:cNvSpPr>
            <a:spLocks noChangeArrowheads="1"/>
          </p:cNvSpPr>
          <p:nvPr/>
        </p:nvSpPr>
        <p:spPr bwMode="auto">
          <a:xfrm>
            <a:off x="6985000" y="4533900"/>
            <a:ext cx="4826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ctr">
              <a:lnSpc>
                <a:spcPts val="2400"/>
              </a:lnSpc>
              <a:defRPr/>
            </a:pPr>
            <a:r>
              <a:rPr lang="en-US" altLang="ko-KR" sz="1400">
                <a:solidFill>
                  <a:srgbClr val="000000"/>
                </a:solidFill>
                <a:ea typeface="굴림" charset="-127"/>
              </a:rPr>
              <a:t>100</a:t>
            </a:r>
          </a:p>
        </p:txBody>
      </p:sp>
      <p:sp>
        <p:nvSpPr>
          <p:cNvPr id="179209" name="Rectangle 48">
            <a:extLst>
              <a:ext uri="{FF2B5EF4-FFF2-40B4-BE49-F238E27FC236}">
                <a16:creationId xmlns:a16="http://schemas.microsoft.com/office/drawing/2014/main" id="{4A461A40-5D5A-5C47-8EA8-ACED3763812F}"/>
              </a:ext>
            </a:extLst>
          </p:cNvPr>
          <p:cNvSpPr>
            <a:spLocks noGrp="1" noChangeArrowheads="1"/>
          </p:cNvSpPr>
          <p:nvPr>
            <p:ph type="title"/>
          </p:nvPr>
        </p:nvSpPr>
        <p:spPr/>
        <p:txBody>
          <a:bodyPr/>
          <a:lstStyle/>
          <a:p>
            <a:r>
              <a:rPr lang="en-US" altLang="ko-KR" b="1">
                <a:ea typeface="굴림" panose="020B0600000101010101" pitchFamily="34" charset="-127"/>
              </a:rPr>
              <a:t>Cascading Edge-triggered Flip-Flops</a:t>
            </a:r>
          </a:p>
        </p:txBody>
      </p:sp>
      <p:sp>
        <p:nvSpPr>
          <p:cNvPr id="179210" name="Rectangle 49">
            <a:extLst>
              <a:ext uri="{FF2B5EF4-FFF2-40B4-BE49-F238E27FC236}">
                <a16:creationId xmlns:a16="http://schemas.microsoft.com/office/drawing/2014/main" id="{9BA00FE4-B5D2-AC4C-A9F3-78B83C625096}"/>
              </a:ext>
            </a:extLst>
          </p:cNvPr>
          <p:cNvSpPr>
            <a:spLocks noGrp="1" noChangeArrowheads="1"/>
          </p:cNvSpPr>
          <p:nvPr>
            <p:ph type="body" idx="1"/>
          </p:nvPr>
        </p:nvSpPr>
        <p:spPr>
          <a:xfrm>
            <a:off x="463550" y="1077913"/>
            <a:ext cx="8343900" cy="4587875"/>
          </a:xfrm>
        </p:spPr>
        <p:txBody>
          <a:bodyPr/>
          <a:lstStyle/>
          <a:p>
            <a:r>
              <a:rPr lang="en-US" altLang="ko-KR">
                <a:ea typeface="굴림" panose="020B0600000101010101" pitchFamily="34" charset="-127"/>
              </a:rPr>
              <a:t>Shift register</a:t>
            </a:r>
          </a:p>
          <a:p>
            <a:pPr lvl="1"/>
            <a:r>
              <a:rPr lang="en-US" altLang="ko-KR">
                <a:ea typeface="굴림" panose="020B0600000101010101" pitchFamily="34" charset="-127"/>
              </a:rPr>
              <a:t>New value goes into first stage</a:t>
            </a:r>
          </a:p>
          <a:p>
            <a:pPr lvl="1"/>
            <a:r>
              <a:rPr lang="en-US" altLang="ko-KR">
                <a:ea typeface="굴림" panose="020B0600000101010101" pitchFamily="34" charset="-127"/>
              </a:rPr>
              <a:t>While </a:t>
            </a:r>
            <a:r>
              <a:rPr lang="en-US" altLang="ko-KR">
                <a:solidFill>
                  <a:srgbClr val="FF0000"/>
                </a:solidFill>
                <a:ea typeface="굴림" panose="020B0600000101010101" pitchFamily="34" charset="-127"/>
              </a:rPr>
              <a:t>previous value of first stage goes into second stage</a:t>
            </a:r>
          </a:p>
          <a:p>
            <a:pPr lvl="1"/>
            <a:r>
              <a:rPr lang="en-US" altLang="ko-KR">
                <a:ea typeface="굴림" panose="020B0600000101010101" pitchFamily="34" charset="-127"/>
              </a:rPr>
              <a:t>Consider setup/hold/propagation delays (Tpd must be &gt; Th)</a:t>
            </a:r>
          </a:p>
        </p:txBody>
      </p:sp>
      <p:sp>
        <p:nvSpPr>
          <p:cNvPr id="39947" name="Line 52">
            <a:extLst>
              <a:ext uri="{FF2B5EF4-FFF2-40B4-BE49-F238E27FC236}">
                <a16:creationId xmlns:a16="http://schemas.microsoft.com/office/drawing/2014/main" id="{774D1D41-43E3-E04A-9CC3-43E181F4A54D}"/>
              </a:ext>
            </a:extLst>
          </p:cNvPr>
          <p:cNvSpPr>
            <a:spLocks noChangeShapeType="1"/>
          </p:cNvSpPr>
          <p:nvPr/>
        </p:nvSpPr>
        <p:spPr bwMode="auto">
          <a:xfrm flipV="1">
            <a:off x="3898900" y="6299200"/>
            <a:ext cx="0" cy="35560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39948" name="Line 53">
            <a:extLst>
              <a:ext uri="{FF2B5EF4-FFF2-40B4-BE49-F238E27FC236}">
                <a16:creationId xmlns:a16="http://schemas.microsoft.com/office/drawing/2014/main" id="{35B29FC3-B5E4-C742-959B-5E1AD36C47A5}"/>
              </a:ext>
            </a:extLst>
          </p:cNvPr>
          <p:cNvSpPr>
            <a:spLocks noChangeShapeType="1"/>
          </p:cNvSpPr>
          <p:nvPr/>
        </p:nvSpPr>
        <p:spPr bwMode="auto">
          <a:xfrm flipV="1">
            <a:off x="4629150" y="6299200"/>
            <a:ext cx="0" cy="35560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39949" name="Line 54">
            <a:extLst>
              <a:ext uri="{FF2B5EF4-FFF2-40B4-BE49-F238E27FC236}">
                <a16:creationId xmlns:a16="http://schemas.microsoft.com/office/drawing/2014/main" id="{AA542E2A-AC78-E848-9F68-4E90355F7A4E}"/>
              </a:ext>
            </a:extLst>
          </p:cNvPr>
          <p:cNvSpPr>
            <a:spLocks noChangeShapeType="1"/>
          </p:cNvSpPr>
          <p:nvPr/>
        </p:nvSpPr>
        <p:spPr bwMode="auto">
          <a:xfrm flipV="1">
            <a:off x="5359400" y="6311900"/>
            <a:ext cx="0" cy="35560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39950" name="Line 55">
            <a:extLst>
              <a:ext uri="{FF2B5EF4-FFF2-40B4-BE49-F238E27FC236}">
                <a16:creationId xmlns:a16="http://schemas.microsoft.com/office/drawing/2014/main" id="{0DF4F5D7-9A36-1845-A871-9EEDA3504910}"/>
              </a:ext>
            </a:extLst>
          </p:cNvPr>
          <p:cNvSpPr>
            <a:spLocks noChangeShapeType="1"/>
          </p:cNvSpPr>
          <p:nvPr/>
        </p:nvSpPr>
        <p:spPr bwMode="auto">
          <a:xfrm flipV="1">
            <a:off x="6083300" y="6311900"/>
            <a:ext cx="0" cy="35560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39951" name="Line 56">
            <a:extLst>
              <a:ext uri="{FF2B5EF4-FFF2-40B4-BE49-F238E27FC236}">
                <a16:creationId xmlns:a16="http://schemas.microsoft.com/office/drawing/2014/main" id="{01520726-887E-EF44-89A3-E55B004953A6}"/>
              </a:ext>
            </a:extLst>
          </p:cNvPr>
          <p:cNvSpPr>
            <a:spLocks noChangeShapeType="1"/>
          </p:cNvSpPr>
          <p:nvPr/>
        </p:nvSpPr>
        <p:spPr bwMode="auto">
          <a:xfrm flipV="1">
            <a:off x="6807200" y="6311900"/>
            <a:ext cx="0" cy="35560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39952" name="Line 57">
            <a:extLst>
              <a:ext uri="{FF2B5EF4-FFF2-40B4-BE49-F238E27FC236}">
                <a16:creationId xmlns:a16="http://schemas.microsoft.com/office/drawing/2014/main" id="{E45BE0FC-93B4-AF45-9CAE-3150A13A8E6B}"/>
              </a:ext>
            </a:extLst>
          </p:cNvPr>
          <p:cNvSpPr>
            <a:spLocks noChangeShapeType="1"/>
          </p:cNvSpPr>
          <p:nvPr/>
        </p:nvSpPr>
        <p:spPr bwMode="auto">
          <a:xfrm flipV="1">
            <a:off x="7537450" y="6311900"/>
            <a:ext cx="0" cy="35560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39953" name="Line 58">
            <a:extLst>
              <a:ext uri="{FF2B5EF4-FFF2-40B4-BE49-F238E27FC236}">
                <a16:creationId xmlns:a16="http://schemas.microsoft.com/office/drawing/2014/main" id="{E07397A2-59A6-F54A-B327-B30595E5069E}"/>
              </a:ext>
            </a:extLst>
          </p:cNvPr>
          <p:cNvSpPr>
            <a:spLocks noChangeShapeType="1"/>
          </p:cNvSpPr>
          <p:nvPr/>
        </p:nvSpPr>
        <p:spPr bwMode="auto">
          <a:xfrm flipV="1">
            <a:off x="8262938" y="6311900"/>
            <a:ext cx="0" cy="35560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nvGrpSpPr>
          <p:cNvPr id="179218" name="Group 87">
            <a:extLst>
              <a:ext uri="{FF2B5EF4-FFF2-40B4-BE49-F238E27FC236}">
                <a16:creationId xmlns:a16="http://schemas.microsoft.com/office/drawing/2014/main" id="{D06D36CE-CCD9-F34B-9CB3-0D88ACF2571E}"/>
              </a:ext>
            </a:extLst>
          </p:cNvPr>
          <p:cNvGrpSpPr>
            <a:grpSpLocks/>
          </p:cNvGrpSpPr>
          <p:nvPr/>
        </p:nvGrpSpPr>
        <p:grpSpPr bwMode="auto">
          <a:xfrm>
            <a:off x="533400" y="3200400"/>
            <a:ext cx="5410200" cy="1638300"/>
            <a:chOff x="1104" y="1864"/>
            <a:chExt cx="3408" cy="1032"/>
          </a:xfrm>
        </p:grpSpPr>
        <p:sp>
          <p:nvSpPr>
            <p:cNvPr id="39962" name="Rectangle 61">
              <a:extLst>
                <a:ext uri="{FF2B5EF4-FFF2-40B4-BE49-F238E27FC236}">
                  <a16:creationId xmlns:a16="http://schemas.microsoft.com/office/drawing/2014/main" id="{30D5C23F-C273-504D-838B-7D377559C1C4}"/>
                </a:ext>
              </a:extLst>
            </p:cNvPr>
            <p:cNvSpPr>
              <a:spLocks noChangeArrowheads="1"/>
            </p:cNvSpPr>
            <p:nvPr/>
          </p:nvSpPr>
          <p:spPr bwMode="auto">
            <a:xfrm>
              <a:off x="1104" y="2680"/>
              <a:ext cx="256"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r">
                <a:lnSpc>
                  <a:spcPts val="1500"/>
                </a:lnSpc>
                <a:defRPr/>
              </a:pPr>
              <a:r>
                <a:rPr lang="en-US" altLang="ko-KR" sz="1400" b="1">
                  <a:solidFill>
                    <a:srgbClr val="000000"/>
                  </a:solidFill>
                  <a:latin typeface="Tahoma" charset="0"/>
                  <a:ea typeface="굴림" charset="-127"/>
                </a:rPr>
                <a:t>CLK</a:t>
              </a:r>
            </a:p>
          </p:txBody>
        </p:sp>
        <p:grpSp>
          <p:nvGrpSpPr>
            <p:cNvPr id="179227" name="Group 85">
              <a:extLst>
                <a:ext uri="{FF2B5EF4-FFF2-40B4-BE49-F238E27FC236}">
                  <a16:creationId xmlns:a16="http://schemas.microsoft.com/office/drawing/2014/main" id="{73CA4A55-5038-8B4D-AA60-3552D4678B23}"/>
                </a:ext>
              </a:extLst>
            </p:cNvPr>
            <p:cNvGrpSpPr>
              <a:grpSpLocks/>
            </p:cNvGrpSpPr>
            <p:nvPr/>
          </p:nvGrpSpPr>
          <p:grpSpPr bwMode="auto">
            <a:xfrm>
              <a:off x="1152" y="1864"/>
              <a:ext cx="3360" cy="864"/>
              <a:chOff x="1152" y="1864"/>
              <a:chExt cx="3360" cy="864"/>
            </a:xfrm>
          </p:grpSpPr>
          <p:sp>
            <p:nvSpPr>
              <p:cNvPr id="39964" name="Line 59">
                <a:extLst>
                  <a:ext uri="{FF2B5EF4-FFF2-40B4-BE49-F238E27FC236}">
                    <a16:creationId xmlns:a16="http://schemas.microsoft.com/office/drawing/2014/main" id="{E5189F64-D47F-FA49-9AE2-582EBD36F7FA}"/>
                  </a:ext>
                </a:extLst>
              </p:cNvPr>
              <p:cNvSpPr>
                <a:spLocks noChangeShapeType="1"/>
              </p:cNvSpPr>
              <p:nvPr/>
            </p:nvSpPr>
            <p:spPr bwMode="auto">
              <a:xfrm>
                <a:off x="3696" y="2056"/>
                <a:ext cx="456" cy="8"/>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39965" name="Rectangle 60">
                <a:extLst>
                  <a:ext uri="{FF2B5EF4-FFF2-40B4-BE49-F238E27FC236}">
                    <a16:creationId xmlns:a16="http://schemas.microsoft.com/office/drawing/2014/main" id="{F71B7D12-AF77-F140-B893-EB0714EFFA71}"/>
                  </a:ext>
                </a:extLst>
              </p:cNvPr>
              <p:cNvSpPr>
                <a:spLocks noChangeArrowheads="1"/>
              </p:cNvSpPr>
              <p:nvPr/>
            </p:nvSpPr>
            <p:spPr bwMode="auto">
              <a:xfrm>
                <a:off x="1152" y="2008"/>
                <a:ext cx="184"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r">
                  <a:lnSpc>
                    <a:spcPts val="1500"/>
                  </a:lnSpc>
                  <a:defRPr/>
                </a:pPr>
                <a:r>
                  <a:rPr lang="en-US" altLang="ko-KR" sz="1600" b="1">
                    <a:solidFill>
                      <a:srgbClr val="000000"/>
                    </a:solidFill>
                    <a:latin typeface="Tahoma" charset="0"/>
                    <a:ea typeface="굴림" charset="-127"/>
                  </a:rPr>
                  <a:t>IN</a:t>
                </a:r>
              </a:p>
            </p:txBody>
          </p:sp>
          <p:sp>
            <p:nvSpPr>
              <p:cNvPr id="39966" name="Rectangle 62">
                <a:extLst>
                  <a:ext uri="{FF2B5EF4-FFF2-40B4-BE49-F238E27FC236}">
                    <a16:creationId xmlns:a16="http://schemas.microsoft.com/office/drawing/2014/main" id="{9649CB8D-2B20-DE4E-9281-F418E0DC33F0}"/>
                  </a:ext>
                </a:extLst>
              </p:cNvPr>
              <p:cNvSpPr>
                <a:spLocks noChangeArrowheads="1"/>
              </p:cNvSpPr>
              <p:nvPr/>
            </p:nvSpPr>
            <p:spPr bwMode="auto">
              <a:xfrm>
                <a:off x="2208" y="1864"/>
                <a:ext cx="216"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500"/>
                  </a:lnSpc>
                  <a:defRPr/>
                </a:pPr>
                <a:r>
                  <a:rPr lang="en-US" altLang="ko-KR" sz="1600" b="1">
                    <a:solidFill>
                      <a:srgbClr val="000000"/>
                    </a:solidFill>
                    <a:latin typeface="Tahoma" charset="0"/>
                    <a:ea typeface="굴림" charset="-127"/>
                  </a:rPr>
                  <a:t>Q0</a:t>
                </a:r>
              </a:p>
            </p:txBody>
          </p:sp>
          <p:sp>
            <p:nvSpPr>
              <p:cNvPr id="39967" name="Rectangle 63">
                <a:extLst>
                  <a:ext uri="{FF2B5EF4-FFF2-40B4-BE49-F238E27FC236}">
                    <a16:creationId xmlns:a16="http://schemas.microsoft.com/office/drawing/2014/main" id="{0A47D665-7F37-FE45-BFA1-79D8A60B4801}"/>
                  </a:ext>
                </a:extLst>
              </p:cNvPr>
              <p:cNvSpPr>
                <a:spLocks noChangeArrowheads="1"/>
              </p:cNvSpPr>
              <p:nvPr/>
            </p:nvSpPr>
            <p:spPr bwMode="auto">
              <a:xfrm>
                <a:off x="3696" y="1864"/>
                <a:ext cx="216"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500"/>
                  </a:lnSpc>
                  <a:defRPr/>
                </a:pPr>
                <a:r>
                  <a:rPr lang="en-US" altLang="ko-KR" sz="1600" b="1">
                    <a:solidFill>
                      <a:srgbClr val="000000"/>
                    </a:solidFill>
                    <a:latin typeface="Tahoma" charset="0"/>
                    <a:ea typeface="굴림" charset="-127"/>
                  </a:rPr>
                  <a:t>Q1</a:t>
                </a:r>
              </a:p>
            </p:txBody>
          </p:sp>
          <p:grpSp>
            <p:nvGrpSpPr>
              <p:cNvPr id="179232" name="Group 64">
                <a:extLst>
                  <a:ext uri="{FF2B5EF4-FFF2-40B4-BE49-F238E27FC236}">
                    <a16:creationId xmlns:a16="http://schemas.microsoft.com/office/drawing/2014/main" id="{F0E73222-26AB-E342-9193-5090A15CC893}"/>
                  </a:ext>
                </a:extLst>
              </p:cNvPr>
              <p:cNvGrpSpPr>
                <a:grpSpLocks/>
              </p:cNvGrpSpPr>
              <p:nvPr/>
            </p:nvGrpSpPr>
            <p:grpSpPr bwMode="auto">
              <a:xfrm>
                <a:off x="1872" y="1960"/>
                <a:ext cx="336" cy="480"/>
                <a:chOff x="2976" y="1920"/>
                <a:chExt cx="336" cy="480"/>
              </a:xfrm>
            </p:grpSpPr>
            <p:sp>
              <p:nvSpPr>
                <p:cNvPr id="39983" name="Rectangle 65">
                  <a:extLst>
                    <a:ext uri="{FF2B5EF4-FFF2-40B4-BE49-F238E27FC236}">
                      <a16:creationId xmlns:a16="http://schemas.microsoft.com/office/drawing/2014/main" id="{A1249AA3-E166-054C-86ED-E705F77E5D50}"/>
                    </a:ext>
                  </a:extLst>
                </p:cNvPr>
                <p:cNvSpPr>
                  <a:spLocks noChangeArrowheads="1"/>
                </p:cNvSpPr>
                <p:nvPr/>
              </p:nvSpPr>
              <p:spPr bwMode="auto">
                <a:xfrm>
                  <a:off x="3000" y="1968"/>
                  <a:ext cx="16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500"/>
                    </a:lnSpc>
                    <a:defRPr/>
                  </a:pPr>
                  <a:r>
                    <a:rPr lang="en-US" altLang="ko-KR" sz="1600" b="1">
                      <a:solidFill>
                        <a:srgbClr val="000000"/>
                      </a:solidFill>
                      <a:latin typeface="Tahoma" charset="0"/>
                      <a:ea typeface="굴림" charset="-127"/>
                    </a:rPr>
                    <a:t>D</a:t>
                  </a:r>
                </a:p>
              </p:txBody>
            </p:sp>
            <p:sp>
              <p:nvSpPr>
                <p:cNvPr id="39984" name="Rectangle 66">
                  <a:extLst>
                    <a:ext uri="{FF2B5EF4-FFF2-40B4-BE49-F238E27FC236}">
                      <a16:creationId xmlns:a16="http://schemas.microsoft.com/office/drawing/2014/main" id="{77EA3124-F714-144D-AB4B-B56984C7FFEF}"/>
                    </a:ext>
                  </a:extLst>
                </p:cNvPr>
                <p:cNvSpPr>
                  <a:spLocks noChangeArrowheads="1"/>
                </p:cNvSpPr>
                <p:nvPr/>
              </p:nvSpPr>
              <p:spPr bwMode="auto">
                <a:xfrm>
                  <a:off x="3120" y="1968"/>
                  <a:ext cx="176"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r">
                    <a:lnSpc>
                      <a:spcPts val="1500"/>
                    </a:lnSpc>
                    <a:defRPr/>
                  </a:pPr>
                  <a:r>
                    <a:rPr lang="en-US" altLang="ko-KR" sz="1600" b="1">
                      <a:solidFill>
                        <a:srgbClr val="000000"/>
                      </a:solidFill>
                      <a:latin typeface="Tahoma" charset="0"/>
                      <a:ea typeface="굴림" charset="-127"/>
                    </a:rPr>
                    <a:t>Q</a:t>
                  </a:r>
                </a:p>
              </p:txBody>
            </p:sp>
            <p:sp>
              <p:nvSpPr>
                <p:cNvPr id="39985" name="Rectangle 67">
                  <a:extLst>
                    <a:ext uri="{FF2B5EF4-FFF2-40B4-BE49-F238E27FC236}">
                      <a16:creationId xmlns:a16="http://schemas.microsoft.com/office/drawing/2014/main" id="{2CB912B4-F3AE-3445-B5F5-F2B19A0815C7}"/>
                    </a:ext>
                  </a:extLst>
                </p:cNvPr>
                <p:cNvSpPr>
                  <a:spLocks noChangeArrowheads="1"/>
                </p:cNvSpPr>
                <p:nvPr/>
              </p:nvSpPr>
              <p:spPr bwMode="auto">
                <a:xfrm>
                  <a:off x="2976" y="1920"/>
                  <a:ext cx="336"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39986" name="Line 68">
                  <a:extLst>
                    <a:ext uri="{FF2B5EF4-FFF2-40B4-BE49-F238E27FC236}">
                      <a16:creationId xmlns:a16="http://schemas.microsoft.com/office/drawing/2014/main" id="{9E9B674A-6193-E34D-90A6-6E220A819C5A}"/>
                    </a:ext>
                  </a:extLst>
                </p:cNvPr>
                <p:cNvSpPr>
                  <a:spLocks noChangeShapeType="1"/>
                </p:cNvSpPr>
                <p:nvPr/>
              </p:nvSpPr>
              <p:spPr bwMode="auto">
                <a:xfrm>
                  <a:off x="2976" y="2256"/>
                  <a:ext cx="96" cy="4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39987" name="Line 69">
                  <a:extLst>
                    <a:ext uri="{FF2B5EF4-FFF2-40B4-BE49-F238E27FC236}">
                      <a16:creationId xmlns:a16="http://schemas.microsoft.com/office/drawing/2014/main" id="{1F4CBC3B-2E67-9241-BF36-D9674A4A9DC9}"/>
                    </a:ext>
                  </a:extLst>
                </p:cNvPr>
                <p:cNvSpPr>
                  <a:spLocks noChangeShapeType="1"/>
                </p:cNvSpPr>
                <p:nvPr/>
              </p:nvSpPr>
              <p:spPr bwMode="auto">
                <a:xfrm flipH="1">
                  <a:off x="2976" y="2304"/>
                  <a:ext cx="96" cy="4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sp>
            <p:nvSpPr>
              <p:cNvPr id="39969" name="Line 70">
                <a:extLst>
                  <a:ext uri="{FF2B5EF4-FFF2-40B4-BE49-F238E27FC236}">
                    <a16:creationId xmlns:a16="http://schemas.microsoft.com/office/drawing/2014/main" id="{7C1C8D56-5849-B24E-80A0-327AA25D6E5C}"/>
                  </a:ext>
                </a:extLst>
              </p:cNvPr>
              <p:cNvSpPr>
                <a:spLocks noChangeShapeType="1"/>
              </p:cNvSpPr>
              <p:nvPr/>
            </p:nvSpPr>
            <p:spPr bwMode="auto">
              <a:xfrm flipH="1">
                <a:off x="1392" y="2056"/>
                <a:ext cx="48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39970" name="Line 71">
                <a:extLst>
                  <a:ext uri="{FF2B5EF4-FFF2-40B4-BE49-F238E27FC236}">
                    <a16:creationId xmlns:a16="http://schemas.microsoft.com/office/drawing/2014/main" id="{D5718D16-6237-AC4D-B443-489EECECBBD6}"/>
                  </a:ext>
                </a:extLst>
              </p:cNvPr>
              <p:cNvSpPr>
                <a:spLocks noChangeShapeType="1"/>
              </p:cNvSpPr>
              <p:nvPr/>
            </p:nvSpPr>
            <p:spPr bwMode="auto">
              <a:xfrm flipH="1">
                <a:off x="2208" y="2056"/>
                <a:ext cx="115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nvGrpSpPr>
              <p:cNvPr id="179235" name="Group 72">
                <a:extLst>
                  <a:ext uri="{FF2B5EF4-FFF2-40B4-BE49-F238E27FC236}">
                    <a16:creationId xmlns:a16="http://schemas.microsoft.com/office/drawing/2014/main" id="{01CB88FA-76AA-F646-88E9-8FAFC40968AD}"/>
                  </a:ext>
                </a:extLst>
              </p:cNvPr>
              <p:cNvGrpSpPr>
                <a:grpSpLocks/>
              </p:cNvGrpSpPr>
              <p:nvPr/>
            </p:nvGrpSpPr>
            <p:grpSpPr bwMode="auto">
              <a:xfrm>
                <a:off x="3360" y="1960"/>
                <a:ext cx="336" cy="480"/>
                <a:chOff x="2976" y="1920"/>
                <a:chExt cx="336" cy="480"/>
              </a:xfrm>
            </p:grpSpPr>
            <p:sp>
              <p:nvSpPr>
                <p:cNvPr id="39978" name="Rectangle 73">
                  <a:extLst>
                    <a:ext uri="{FF2B5EF4-FFF2-40B4-BE49-F238E27FC236}">
                      <a16:creationId xmlns:a16="http://schemas.microsoft.com/office/drawing/2014/main" id="{2FBA72E5-189A-8041-87F2-83D85A817DB2}"/>
                    </a:ext>
                  </a:extLst>
                </p:cNvPr>
                <p:cNvSpPr>
                  <a:spLocks noChangeArrowheads="1"/>
                </p:cNvSpPr>
                <p:nvPr/>
              </p:nvSpPr>
              <p:spPr bwMode="auto">
                <a:xfrm>
                  <a:off x="3000" y="1968"/>
                  <a:ext cx="16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500"/>
                    </a:lnSpc>
                    <a:defRPr/>
                  </a:pPr>
                  <a:r>
                    <a:rPr lang="en-US" altLang="ko-KR" sz="1600" b="1">
                      <a:solidFill>
                        <a:srgbClr val="000000"/>
                      </a:solidFill>
                      <a:latin typeface="Tahoma" charset="0"/>
                      <a:ea typeface="굴림" charset="-127"/>
                    </a:rPr>
                    <a:t>D</a:t>
                  </a:r>
                </a:p>
              </p:txBody>
            </p:sp>
            <p:sp>
              <p:nvSpPr>
                <p:cNvPr id="39979" name="Rectangle 74">
                  <a:extLst>
                    <a:ext uri="{FF2B5EF4-FFF2-40B4-BE49-F238E27FC236}">
                      <a16:creationId xmlns:a16="http://schemas.microsoft.com/office/drawing/2014/main" id="{B3037139-B967-6B4A-9DE3-5F6230041335}"/>
                    </a:ext>
                  </a:extLst>
                </p:cNvPr>
                <p:cNvSpPr>
                  <a:spLocks noChangeArrowheads="1"/>
                </p:cNvSpPr>
                <p:nvPr/>
              </p:nvSpPr>
              <p:spPr bwMode="auto">
                <a:xfrm>
                  <a:off x="3120" y="1968"/>
                  <a:ext cx="176"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r">
                    <a:lnSpc>
                      <a:spcPts val="1500"/>
                    </a:lnSpc>
                    <a:defRPr/>
                  </a:pPr>
                  <a:r>
                    <a:rPr lang="en-US" altLang="ko-KR" sz="1600" b="1">
                      <a:solidFill>
                        <a:srgbClr val="000000"/>
                      </a:solidFill>
                      <a:latin typeface="Tahoma" charset="0"/>
                      <a:ea typeface="굴림" charset="-127"/>
                    </a:rPr>
                    <a:t>Q</a:t>
                  </a:r>
                </a:p>
              </p:txBody>
            </p:sp>
            <p:sp>
              <p:nvSpPr>
                <p:cNvPr id="39980" name="Rectangle 75">
                  <a:extLst>
                    <a:ext uri="{FF2B5EF4-FFF2-40B4-BE49-F238E27FC236}">
                      <a16:creationId xmlns:a16="http://schemas.microsoft.com/office/drawing/2014/main" id="{36FC35C5-51A9-4248-A890-D565A5ABFE88}"/>
                    </a:ext>
                  </a:extLst>
                </p:cNvPr>
                <p:cNvSpPr>
                  <a:spLocks noChangeArrowheads="1"/>
                </p:cNvSpPr>
                <p:nvPr/>
              </p:nvSpPr>
              <p:spPr bwMode="auto">
                <a:xfrm>
                  <a:off x="2976" y="1920"/>
                  <a:ext cx="336"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39981" name="Line 76">
                  <a:extLst>
                    <a:ext uri="{FF2B5EF4-FFF2-40B4-BE49-F238E27FC236}">
                      <a16:creationId xmlns:a16="http://schemas.microsoft.com/office/drawing/2014/main" id="{45806D46-EC9F-F146-BA47-8038359327B5}"/>
                    </a:ext>
                  </a:extLst>
                </p:cNvPr>
                <p:cNvSpPr>
                  <a:spLocks noChangeShapeType="1"/>
                </p:cNvSpPr>
                <p:nvPr/>
              </p:nvSpPr>
              <p:spPr bwMode="auto">
                <a:xfrm>
                  <a:off x="2976" y="2256"/>
                  <a:ext cx="96" cy="4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39982" name="Line 77">
                  <a:extLst>
                    <a:ext uri="{FF2B5EF4-FFF2-40B4-BE49-F238E27FC236}">
                      <a16:creationId xmlns:a16="http://schemas.microsoft.com/office/drawing/2014/main" id="{0FC86F8E-0901-2D4B-9550-A255C14E9CF9}"/>
                    </a:ext>
                  </a:extLst>
                </p:cNvPr>
                <p:cNvSpPr>
                  <a:spLocks noChangeShapeType="1"/>
                </p:cNvSpPr>
                <p:nvPr/>
              </p:nvSpPr>
              <p:spPr bwMode="auto">
                <a:xfrm flipH="1">
                  <a:off x="2976" y="2304"/>
                  <a:ext cx="96" cy="4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sp>
            <p:nvSpPr>
              <p:cNvPr id="39972" name="Line 78">
                <a:extLst>
                  <a:ext uri="{FF2B5EF4-FFF2-40B4-BE49-F238E27FC236}">
                    <a16:creationId xmlns:a16="http://schemas.microsoft.com/office/drawing/2014/main" id="{FD12ED2E-21AA-7246-834A-D6AFD9FCD777}"/>
                  </a:ext>
                </a:extLst>
              </p:cNvPr>
              <p:cNvSpPr>
                <a:spLocks noChangeShapeType="1"/>
              </p:cNvSpPr>
              <p:nvPr/>
            </p:nvSpPr>
            <p:spPr bwMode="auto">
              <a:xfrm flipH="1">
                <a:off x="3120" y="2344"/>
                <a:ext cx="24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39973" name="Line 79">
                <a:extLst>
                  <a:ext uri="{FF2B5EF4-FFF2-40B4-BE49-F238E27FC236}">
                    <a16:creationId xmlns:a16="http://schemas.microsoft.com/office/drawing/2014/main" id="{9130E252-47AB-CF43-A46D-9142A3B6139B}"/>
                  </a:ext>
                </a:extLst>
              </p:cNvPr>
              <p:cNvSpPr>
                <a:spLocks noChangeShapeType="1"/>
              </p:cNvSpPr>
              <p:nvPr/>
            </p:nvSpPr>
            <p:spPr bwMode="auto">
              <a:xfrm>
                <a:off x="3120" y="2344"/>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39974" name="Line 80">
                <a:extLst>
                  <a:ext uri="{FF2B5EF4-FFF2-40B4-BE49-F238E27FC236}">
                    <a16:creationId xmlns:a16="http://schemas.microsoft.com/office/drawing/2014/main" id="{CE19830D-7818-664B-BDBD-FDFD95447119}"/>
                  </a:ext>
                </a:extLst>
              </p:cNvPr>
              <p:cNvSpPr>
                <a:spLocks noChangeShapeType="1"/>
              </p:cNvSpPr>
              <p:nvPr/>
            </p:nvSpPr>
            <p:spPr bwMode="auto">
              <a:xfrm flipH="1">
                <a:off x="1392" y="2728"/>
                <a:ext cx="172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39975" name="Line 81">
                <a:extLst>
                  <a:ext uri="{FF2B5EF4-FFF2-40B4-BE49-F238E27FC236}">
                    <a16:creationId xmlns:a16="http://schemas.microsoft.com/office/drawing/2014/main" id="{2BA54ED2-B145-634A-BE27-40BDF71063FD}"/>
                  </a:ext>
                </a:extLst>
              </p:cNvPr>
              <p:cNvSpPr>
                <a:spLocks noChangeShapeType="1"/>
              </p:cNvSpPr>
              <p:nvPr/>
            </p:nvSpPr>
            <p:spPr bwMode="auto">
              <a:xfrm flipH="1">
                <a:off x="1632" y="2344"/>
                <a:ext cx="24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39976" name="Line 82">
                <a:extLst>
                  <a:ext uri="{FF2B5EF4-FFF2-40B4-BE49-F238E27FC236}">
                    <a16:creationId xmlns:a16="http://schemas.microsoft.com/office/drawing/2014/main" id="{CDFA884F-EC89-EC4B-91ED-E773556EC882}"/>
                  </a:ext>
                </a:extLst>
              </p:cNvPr>
              <p:cNvSpPr>
                <a:spLocks noChangeShapeType="1"/>
              </p:cNvSpPr>
              <p:nvPr/>
            </p:nvSpPr>
            <p:spPr bwMode="auto">
              <a:xfrm>
                <a:off x="1632" y="2344"/>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39977" name="Rectangle 83">
                <a:extLst>
                  <a:ext uri="{FF2B5EF4-FFF2-40B4-BE49-F238E27FC236}">
                    <a16:creationId xmlns:a16="http://schemas.microsoft.com/office/drawing/2014/main" id="{0D971EF6-0F38-CE42-B813-DFBD469D27F8}"/>
                  </a:ext>
                </a:extLst>
              </p:cNvPr>
              <p:cNvSpPr>
                <a:spLocks noChangeArrowheads="1"/>
              </p:cNvSpPr>
              <p:nvPr/>
            </p:nvSpPr>
            <p:spPr bwMode="auto">
              <a:xfrm>
                <a:off x="4176" y="2008"/>
                <a:ext cx="336"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500"/>
                  </a:lnSpc>
                  <a:defRPr/>
                </a:pPr>
                <a:r>
                  <a:rPr lang="en-US" altLang="ko-KR" sz="1600" b="1">
                    <a:solidFill>
                      <a:srgbClr val="000000"/>
                    </a:solidFill>
                    <a:latin typeface="Tahoma" charset="0"/>
                    <a:ea typeface="굴림" charset="-127"/>
                  </a:rPr>
                  <a:t>OUT</a:t>
                </a:r>
              </a:p>
            </p:txBody>
          </p:sp>
        </p:grpSp>
      </p:grpSp>
      <p:cxnSp>
        <p:nvCxnSpPr>
          <p:cNvPr id="3" name="직선 연결선 2">
            <a:extLst>
              <a:ext uri="{FF2B5EF4-FFF2-40B4-BE49-F238E27FC236}">
                <a16:creationId xmlns:a16="http://schemas.microsoft.com/office/drawing/2014/main" id="{C92E97AC-EB4D-1E49-8FBE-B3ECB86511A8}"/>
              </a:ext>
            </a:extLst>
          </p:cNvPr>
          <p:cNvCxnSpPr>
            <a:cxnSpLocks noChangeShapeType="1"/>
          </p:cNvCxnSpPr>
          <p:nvPr/>
        </p:nvCxnSpPr>
        <p:spPr bwMode="auto">
          <a:xfrm flipV="1">
            <a:off x="3905250" y="4908550"/>
            <a:ext cx="0" cy="1220788"/>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직선 연결선 46">
            <a:extLst>
              <a:ext uri="{FF2B5EF4-FFF2-40B4-BE49-F238E27FC236}">
                <a16:creationId xmlns:a16="http://schemas.microsoft.com/office/drawing/2014/main" id="{B87BA9F4-ED3E-8A4F-9A34-7D6D0B657563}"/>
              </a:ext>
            </a:extLst>
          </p:cNvPr>
          <p:cNvCxnSpPr>
            <a:cxnSpLocks noChangeShapeType="1"/>
          </p:cNvCxnSpPr>
          <p:nvPr/>
        </p:nvCxnSpPr>
        <p:spPr bwMode="auto">
          <a:xfrm flipV="1">
            <a:off x="4629150" y="4911725"/>
            <a:ext cx="0" cy="1220788"/>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8" name="직선 연결선 47">
            <a:extLst>
              <a:ext uri="{FF2B5EF4-FFF2-40B4-BE49-F238E27FC236}">
                <a16:creationId xmlns:a16="http://schemas.microsoft.com/office/drawing/2014/main" id="{F910895D-A6E2-1148-9925-CB535F71A1BE}"/>
              </a:ext>
            </a:extLst>
          </p:cNvPr>
          <p:cNvCxnSpPr>
            <a:cxnSpLocks noChangeShapeType="1"/>
          </p:cNvCxnSpPr>
          <p:nvPr/>
        </p:nvCxnSpPr>
        <p:spPr bwMode="auto">
          <a:xfrm flipV="1">
            <a:off x="5351463" y="4899025"/>
            <a:ext cx="0" cy="1220788"/>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직선 연결선 48">
            <a:extLst>
              <a:ext uri="{FF2B5EF4-FFF2-40B4-BE49-F238E27FC236}">
                <a16:creationId xmlns:a16="http://schemas.microsoft.com/office/drawing/2014/main" id="{A0C079A2-E3BC-7748-A741-90551164C232}"/>
              </a:ext>
            </a:extLst>
          </p:cNvPr>
          <p:cNvCxnSpPr>
            <a:cxnSpLocks noChangeShapeType="1"/>
          </p:cNvCxnSpPr>
          <p:nvPr/>
        </p:nvCxnSpPr>
        <p:spPr bwMode="auto">
          <a:xfrm flipV="1">
            <a:off x="6069013" y="4902200"/>
            <a:ext cx="0" cy="1220788"/>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직선 연결선 49">
            <a:extLst>
              <a:ext uri="{FF2B5EF4-FFF2-40B4-BE49-F238E27FC236}">
                <a16:creationId xmlns:a16="http://schemas.microsoft.com/office/drawing/2014/main" id="{7C6DE623-90D9-B848-B2B4-E8854787523D}"/>
              </a:ext>
            </a:extLst>
          </p:cNvPr>
          <p:cNvCxnSpPr>
            <a:cxnSpLocks noChangeShapeType="1"/>
          </p:cNvCxnSpPr>
          <p:nvPr/>
        </p:nvCxnSpPr>
        <p:spPr bwMode="auto">
          <a:xfrm flipV="1">
            <a:off x="6797675" y="4902200"/>
            <a:ext cx="0" cy="1220788"/>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1" name="직선 연결선 50">
            <a:extLst>
              <a:ext uri="{FF2B5EF4-FFF2-40B4-BE49-F238E27FC236}">
                <a16:creationId xmlns:a16="http://schemas.microsoft.com/office/drawing/2014/main" id="{962911F0-208C-1F4C-9EDF-520E7662871A}"/>
              </a:ext>
            </a:extLst>
          </p:cNvPr>
          <p:cNvCxnSpPr>
            <a:cxnSpLocks noChangeShapeType="1"/>
          </p:cNvCxnSpPr>
          <p:nvPr/>
        </p:nvCxnSpPr>
        <p:spPr bwMode="auto">
          <a:xfrm flipV="1">
            <a:off x="7521575" y="4905375"/>
            <a:ext cx="0" cy="1220788"/>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직선 연결선 51">
            <a:extLst>
              <a:ext uri="{FF2B5EF4-FFF2-40B4-BE49-F238E27FC236}">
                <a16:creationId xmlns:a16="http://schemas.microsoft.com/office/drawing/2014/main" id="{8443CB54-1E3A-DA47-B4F8-5E7DCE1D282D}"/>
              </a:ext>
            </a:extLst>
          </p:cNvPr>
          <p:cNvCxnSpPr>
            <a:cxnSpLocks noChangeShapeType="1"/>
          </p:cNvCxnSpPr>
          <p:nvPr/>
        </p:nvCxnSpPr>
        <p:spPr bwMode="auto">
          <a:xfrm flipV="1">
            <a:off x="8240713" y="4919663"/>
            <a:ext cx="0" cy="1222375"/>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바닥글 개체 틀 4">
            <a:extLst>
              <a:ext uri="{FF2B5EF4-FFF2-40B4-BE49-F238E27FC236}">
                <a16:creationId xmlns:a16="http://schemas.microsoft.com/office/drawing/2014/main" id="{B2990D03-276F-1B49-91E3-32F0F08F5AA8}"/>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50000"/>
              </a:spcBef>
              <a:buClrTx/>
              <a:buSzTx/>
              <a:buFontTx/>
              <a:buNone/>
            </a:pPr>
            <a:r>
              <a:rPr lang="en-US" altLang="ko-KR" sz="1200">
                <a:solidFill>
                  <a:schemeClr val="bg2"/>
                </a:solidFill>
                <a:ea typeface="굴림" panose="020B0600000101010101" pitchFamily="34" charset="-127"/>
              </a:rPr>
              <a:t>CS 150 - Fall  2000 - Sequential Logic - </a:t>
            </a:r>
            <a:fld id="{1A01B45E-805C-2643-80FE-A47BA667E4EA}" type="slidenum">
              <a:rPr lang="en-US" altLang="ko-KR" sz="1200" smtClean="0">
                <a:solidFill>
                  <a:schemeClr val="bg2"/>
                </a:solidFill>
                <a:ea typeface="굴림" panose="020B0600000101010101" pitchFamily="34" charset="-127"/>
              </a:rPr>
              <a:pPr>
                <a:spcBef>
                  <a:spcPct val="50000"/>
                </a:spcBef>
                <a:buClrTx/>
                <a:buSzTx/>
                <a:buFontTx/>
                <a:buNone/>
              </a:pPr>
              <a:t>27</a:t>
            </a:fld>
            <a:endParaRPr lang="en-US" altLang="ko-KR" sz="1200">
              <a:solidFill>
                <a:schemeClr val="bg2"/>
              </a:solidFill>
              <a:ea typeface="굴림" panose="020B0600000101010101" pitchFamily="34" charset="-127"/>
            </a:endParaRPr>
          </a:p>
        </p:txBody>
      </p:sp>
      <p:grpSp>
        <p:nvGrpSpPr>
          <p:cNvPr id="181251" name="Group 118">
            <a:extLst>
              <a:ext uri="{FF2B5EF4-FFF2-40B4-BE49-F238E27FC236}">
                <a16:creationId xmlns:a16="http://schemas.microsoft.com/office/drawing/2014/main" id="{A005B912-D104-004D-954F-578A7E8EFCFA}"/>
              </a:ext>
            </a:extLst>
          </p:cNvPr>
          <p:cNvGrpSpPr>
            <a:grpSpLocks/>
          </p:cNvGrpSpPr>
          <p:nvPr/>
        </p:nvGrpSpPr>
        <p:grpSpPr bwMode="auto">
          <a:xfrm>
            <a:off x="1600200" y="3608388"/>
            <a:ext cx="1066800" cy="2667000"/>
            <a:chOff x="1008" y="2321"/>
            <a:chExt cx="672" cy="1327"/>
          </a:xfrm>
        </p:grpSpPr>
        <p:sp>
          <p:nvSpPr>
            <p:cNvPr id="42051" name="Line 81">
              <a:extLst>
                <a:ext uri="{FF2B5EF4-FFF2-40B4-BE49-F238E27FC236}">
                  <a16:creationId xmlns:a16="http://schemas.microsoft.com/office/drawing/2014/main" id="{7BBFD472-86B2-0F49-B556-A2CADE3474C1}"/>
                </a:ext>
              </a:extLst>
            </p:cNvPr>
            <p:cNvSpPr>
              <a:spLocks noChangeShapeType="1"/>
            </p:cNvSpPr>
            <p:nvPr/>
          </p:nvSpPr>
          <p:spPr bwMode="auto">
            <a:xfrm>
              <a:off x="1008" y="2321"/>
              <a:ext cx="0" cy="1320"/>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2052" name="Line 82">
              <a:extLst>
                <a:ext uri="{FF2B5EF4-FFF2-40B4-BE49-F238E27FC236}">
                  <a16:creationId xmlns:a16="http://schemas.microsoft.com/office/drawing/2014/main" id="{F0106B4E-B245-6443-A2DB-A568549B2128}"/>
                </a:ext>
              </a:extLst>
            </p:cNvPr>
            <p:cNvSpPr>
              <a:spLocks noChangeShapeType="1"/>
            </p:cNvSpPr>
            <p:nvPr/>
          </p:nvSpPr>
          <p:spPr bwMode="auto">
            <a:xfrm>
              <a:off x="1584" y="2328"/>
              <a:ext cx="0" cy="1320"/>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2053" name="Line 84">
              <a:extLst>
                <a:ext uri="{FF2B5EF4-FFF2-40B4-BE49-F238E27FC236}">
                  <a16:creationId xmlns:a16="http://schemas.microsoft.com/office/drawing/2014/main" id="{D0FF83C4-BA2A-244A-881E-88925F731742}"/>
                </a:ext>
              </a:extLst>
            </p:cNvPr>
            <p:cNvSpPr>
              <a:spLocks noChangeShapeType="1"/>
            </p:cNvSpPr>
            <p:nvPr/>
          </p:nvSpPr>
          <p:spPr bwMode="auto">
            <a:xfrm>
              <a:off x="1680" y="2328"/>
              <a:ext cx="0" cy="1320"/>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2054" name="Line 116">
              <a:extLst>
                <a:ext uri="{FF2B5EF4-FFF2-40B4-BE49-F238E27FC236}">
                  <a16:creationId xmlns:a16="http://schemas.microsoft.com/office/drawing/2014/main" id="{0A27765C-A7E1-E34B-A9C2-6BAFBB113302}"/>
                </a:ext>
              </a:extLst>
            </p:cNvPr>
            <p:cNvSpPr>
              <a:spLocks noChangeShapeType="1"/>
            </p:cNvSpPr>
            <p:nvPr/>
          </p:nvSpPr>
          <p:spPr bwMode="auto">
            <a:xfrm>
              <a:off x="1392" y="2328"/>
              <a:ext cx="0" cy="1320"/>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grpSp>
        <p:nvGrpSpPr>
          <p:cNvPr id="181252" name="Group 138">
            <a:extLst>
              <a:ext uri="{FF2B5EF4-FFF2-40B4-BE49-F238E27FC236}">
                <a16:creationId xmlns:a16="http://schemas.microsoft.com/office/drawing/2014/main" id="{7073149E-0816-3740-9FC2-E5ADC283377E}"/>
              </a:ext>
            </a:extLst>
          </p:cNvPr>
          <p:cNvGrpSpPr>
            <a:grpSpLocks/>
          </p:cNvGrpSpPr>
          <p:nvPr/>
        </p:nvGrpSpPr>
        <p:grpSpPr bwMode="auto">
          <a:xfrm>
            <a:off x="3581400" y="3581400"/>
            <a:ext cx="1066800" cy="2667000"/>
            <a:chOff x="1008" y="2321"/>
            <a:chExt cx="672" cy="1327"/>
          </a:xfrm>
        </p:grpSpPr>
        <p:sp>
          <p:nvSpPr>
            <p:cNvPr id="42047" name="Line 139">
              <a:extLst>
                <a:ext uri="{FF2B5EF4-FFF2-40B4-BE49-F238E27FC236}">
                  <a16:creationId xmlns:a16="http://schemas.microsoft.com/office/drawing/2014/main" id="{2BC09073-9810-3D42-8A87-C3994B32C1F7}"/>
                </a:ext>
              </a:extLst>
            </p:cNvPr>
            <p:cNvSpPr>
              <a:spLocks noChangeShapeType="1"/>
            </p:cNvSpPr>
            <p:nvPr/>
          </p:nvSpPr>
          <p:spPr bwMode="auto">
            <a:xfrm>
              <a:off x="1008" y="2321"/>
              <a:ext cx="0" cy="1320"/>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2048" name="Line 140">
              <a:extLst>
                <a:ext uri="{FF2B5EF4-FFF2-40B4-BE49-F238E27FC236}">
                  <a16:creationId xmlns:a16="http://schemas.microsoft.com/office/drawing/2014/main" id="{FDE03030-F873-7B4D-AFEC-C1ED5D121F07}"/>
                </a:ext>
              </a:extLst>
            </p:cNvPr>
            <p:cNvSpPr>
              <a:spLocks noChangeShapeType="1"/>
            </p:cNvSpPr>
            <p:nvPr/>
          </p:nvSpPr>
          <p:spPr bwMode="auto">
            <a:xfrm>
              <a:off x="1584" y="2328"/>
              <a:ext cx="0" cy="1320"/>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2049" name="Line 141">
              <a:extLst>
                <a:ext uri="{FF2B5EF4-FFF2-40B4-BE49-F238E27FC236}">
                  <a16:creationId xmlns:a16="http://schemas.microsoft.com/office/drawing/2014/main" id="{69A8936B-61C7-044D-9EAF-A8568EA2B2DE}"/>
                </a:ext>
              </a:extLst>
            </p:cNvPr>
            <p:cNvSpPr>
              <a:spLocks noChangeShapeType="1"/>
            </p:cNvSpPr>
            <p:nvPr/>
          </p:nvSpPr>
          <p:spPr bwMode="auto">
            <a:xfrm>
              <a:off x="1680" y="2328"/>
              <a:ext cx="0" cy="1320"/>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2050" name="Line 142">
              <a:extLst>
                <a:ext uri="{FF2B5EF4-FFF2-40B4-BE49-F238E27FC236}">
                  <a16:creationId xmlns:a16="http://schemas.microsoft.com/office/drawing/2014/main" id="{4DDC6C2B-C039-B247-9436-FD6CB2086DE7}"/>
                </a:ext>
              </a:extLst>
            </p:cNvPr>
            <p:cNvSpPr>
              <a:spLocks noChangeShapeType="1"/>
            </p:cNvSpPr>
            <p:nvPr/>
          </p:nvSpPr>
          <p:spPr bwMode="auto">
            <a:xfrm>
              <a:off x="1392" y="2328"/>
              <a:ext cx="0" cy="1320"/>
            </a:xfrm>
            <a:prstGeom prst="line">
              <a:avLst/>
            </a:prstGeom>
            <a:noFill/>
            <a:ln w="25400">
              <a:solidFill>
                <a:srgbClr val="808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sp>
        <p:nvSpPr>
          <p:cNvPr id="41989" name="Rectangle 9">
            <a:extLst>
              <a:ext uri="{FF2B5EF4-FFF2-40B4-BE49-F238E27FC236}">
                <a16:creationId xmlns:a16="http://schemas.microsoft.com/office/drawing/2014/main" id="{F707483C-F7DC-734A-B1A9-11FE2AE5AEFD}"/>
              </a:ext>
            </a:extLst>
          </p:cNvPr>
          <p:cNvSpPr>
            <a:spLocks noChangeArrowheads="1"/>
          </p:cNvSpPr>
          <p:nvPr/>
        </p:nvSpPr>
        <p:spPr bwMode="auto">
          <a:xfrm>
            <a:off x="5943600" y="3962400"/>
            <a:ext cx="2628900"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ts val="1800"/>
              </a:lnSpc>
              <a:defRPr/>
            </a:pPr>
            <a:r>
              <a:rPr lang="en-US" altLang="ko-KR" sz="1600">
                <a:solidFill>
                  <a:srgbClr val="000000"/>
                </a:solidFill>
                <a:latin typeface="Tahoma" charset="0"/>
                <a:ea typeface="굴림" charset="-127"/>
              </a:rPr>
              <a:t>timing constraints</a:t>
            </a:r>
          </a:p>
          <a:p>
            <a:pPr algn="ctr">
              <a:lnSpc>
                <a:spcPts val="1800"/>
              </a:lnSpc>
              <a:defRPr/>
            </a:pPr>
            <a:r>
              <a:rPr lang="en-US" altLang="ko-KR" sz="1600">
                <a:solidFill>
                  <a:srgbClr val="000000"/>
                </a:solidFill>
                <a:latin typeface="Tahoma" charset="0"/>
                <a:ea typeface="굴림" charset="-127"/>
              </a:rPr>
              <a:t>guarantee proper</a:t>
            </a:r>
          </a:p>
          <a:p>
            <a:pPr algn="ctr">
              <a:lnSpc>
                <a:spcPts val="1800"/>
              </a:lnSpc>
              <a:defRPr/>
            </a:pPr>
            <a:r>
              <a:rPr lang="en-US" altLang="ko-KR" sz="1600">
                <a:solidFill>
                  <a:srgbClr val="000000"/>
                </a:solidFill>
                <a:latin typeface="Tahoma" charset="0"/>
                <a:ea typeface="굴림" charset="-127"/>
              </a:rPr>
              <a:t>operation of</a:t>
            </a:r>
          </a:p>
          <a:p>
            <a:pPr algn="ctr">
              <a:lnSpc>
                <a:spcPts val="1800"/>
              </a:lnSpc>
              <a:defRPr/>
            </a:pPr>
            <a:r>
              <a:rPr lang="en-US" altLang="ko-KR" sz="1600">
                <a:solidFill>
                  <a:srgbClr val="000000"/>
                </a:solidFill>
                <a:latin typeface="Tahoma" charset="0"/>
                <a:ea typeface="굴림" charset="-127"/>
              </a:rPr>
              <a:t>cascaded components</a:t>
            </a:r>
          </a:p>
        </p:txBody>
      </p:sp>
      <p:sp>
        <p:nvSpPr>
          <p:cNvPr id="41990" name="Rectangle 10">
            <a:extLst>
              <a:ext uri="{FF2B5EF4-FFF2-40B4-BE49-F238E27FC236}">
                <a16:creationId xmlns:a16="http://schemas.microsoft.com/office/drawing/2014/main" id="{F318BA09-F809-0D49-9B3C-EEBCBFDCDDB1}"/>
              </a:ext>
            </a:extLst>
          </p:cNvPr>
          <p:cNvSpPr>
            <a:spLocks noChangeArrowheads="1"/>
          </p:cNvSpPr>
          <p:nvPr/>
        </p:nvSpPr>
        <p:spPr bwMode="auto">
          <a:xfrm>
            <a:off x="6007100" y="5410200"/>
            <a:ext cx="2514600"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ctr">
              <a:lnSpc>
                <a:spcPts val="1800"/>
              </a:lnSpc>
              <a:spcBef>
                <a:spcPts val="1100"/>
              </a:spcBef>
              <a:defRPr/>
            </a:pPr>
            <a:r>
              <a:rPr lang="en-US" altLang="ko-KR" sz="1600">
                <a:solidFill>
                  <a:srgbClr val="000000"/>
                </a:solidFill>
                <a:latin typeface="Tahoma" charset="0"/>
                <a:ea typeface="굴림" charset="-127"/>
              </a:rPr>
              <a:t>assumes infinitely fast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distribution of the clock</a:t>
            </a:r>
          </a:p>
        </p:txBody>
      </p:sp>
      <p:sp>
        <p:nvSpPr>
          <p:cNvPr id="181255" name="Rectangle 57">
            <a:extLst>
              <a:ext uri="{FF2B5EF4-FFF2-40B4-BE49-F238E27FC236}">
                <a16:creationId xmlns:a16="http://schemas.microsoft.com/office/drawing/2014/main" id="{83637D32-8126-3148-B4FD-E5A043A89614}"/>
              </a:ext>
            </a:extLst>
          </p:cNvPr>
          <p:cNvSpPr>
            <a:spLocks noGrp="1" noChangeArrowheads="1"/>
          </p:cNvSpPr>
          <p:nvPr>
            <p:ph type="title"/>
          </p:nvPr>
        </p:nvSpPr>
        <p:spPr/>
        <p:txBody>
          <a:bodyPr/>
          <a:lstStyle/>
          <a:p>
            <a:r>
              <a:rPr lang="en-US" altLang="ko-KR" b="1">
                <a:ea typeface="굴림" panose="020B0600000101010101" pitchFamily="34" charset="-127"/>
              </a:rPr>
              <a:t>Cascading Edge-triggered Flip-Flops (cont’d)</a:t>
            </a:r>
          </a:p>
        </p:txBody>
      </p:sp>
      <p:sp>
        <p:nvSpPr>
          <p:cNvPr id="181256" name="Rectangle 58">
            <a:extLst>
              <a:ext uri="{FF2B5EF4-FFF2-40B4-BE49-F238E27FC236}">
                <a16:creationId xmlns:a16="http://schemas.microsoft.com/office/drawing/2014/main" id="{699F8231-1B00-B94E-B55A-3D015428F90C}"/>
              </a:ext>
            </a:extLst>
          </p:cNvPr>
          <p:cNvSpPr>
            <a:spLocks noGrp="1" noChangeArrowheads="1"/>
          </p:cNvSpPr>
          <p:nvPr>
            <p:ph type="body" idx="1"/>
          </p:nvPr>
        </p:nvSpPr>
        <p:spPr>
          <a:xfrm>
            <a:off x="476250" y="1484313"/>
            <a:ext cx="8343900" cy="4589462"/>
          </a:xfrm>
        </p:spPr>
        <p:txBody>
          <a:bodyPr/>
          <a:lstStyle/>
          <a:p>
            <a:r>
              <a:rPr lang="en-US" altLang="ko-KR">
                <a:ea typeface="굴림" panose="020B0600000101010101" pitchFamily="34" charset="-127"/>
              </a:rPr>
              <a:t>Why this works</a:t>
            </a:r>
          </a:p>
          <a:p>
            <a:pPr lvl="1"/>
            <a:r>
              <a:rPr lang="en-US" altLang="ko-KR">
                <a:ea typeface="굴림" panose="020B0600000101010101" pitchFamily="34" charset="-127"/>
              </a:rPr>
              <a:t>Propagation delays exceed hold times</a:t>
            </a:r>
          </a:p>
          <a:p>
            <a:pPr lvl="1"/>
            <a:r>
              <a:rPr lang="en-US" altLang="ko-KR">
                <a:ea typeface="굴림" panose="020B0600000101010101" pitchFamily="34" charset="-127"/>
              </a:rPr>
              <a:t>Clock width constraint exceeds setup time</a:t>
            </a:r>
          </a:p>
          <a:p>
            <a:pPr lvl="1"/>
            <a:r>
              <a:rPr lang="en-US" altLang="ko-KR">
                <a:ea typeface="굴림" panose="020B0600000101010101" pitchFamily="34" charset="-127"/>
              </a:rPr>
              <a:t>This guarantees </a:t>
            </a:r>
            <a:r>
              <a:rPr lang="en-US" altLang="ko-KR">
                <a:solidFill>
                  <a:srgbClr val="FF0000"/>
                </a:solidFill>
                <a:ea typeface="굴림" panose="020B0600000101010101" pitchFamily="34" charset="-127"/>
              </a:rPr>
              <a:t>following stage will latch current value before it changes to new value</a:t>
            </a:r>
          </a:p>
        </p:txBody>
      </p:sp>
      <p:sp>
        <p:nvSpPr>
          <p:cNvPr id="41993" name="Line 60">
            <a:extLst>
              <a:ext uri="{FF2B5EF4-FFF2-40B4-BE49-F238E27FC236}">
                <a16:creationId xmlns:a16="http://schemas.microsoft.com/office/drawing/2014/main" id="{F57E4F40-00F6-B949-AFC3-3E43AD9B86D4}"/>
              </a:ext>
            </a:extLst>
          </p:cNvPr>
          <p:cNvSpPr>
            <a:spLocks noChangeShapeType="1"/>
          </p:cNvSpPr>
          <p:nvPr/>
        </p:nvSpPr>
        <p:spPr bwMode="auto">
          <a:xfrm flipV="1">
            <a:off x="1371600" y="3598863"/>
            <a:ext cx="19050" cy="264953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1994" name="Rectangle 86">
            <a:extLst>
              <a:ext uri="{FF2B5EF4-FFF2-40B4-BE49-F238E27FC236}">
                <a16:creationId xmlns:a16="http://schemas.microsoft.com/office/drawing/2014/main" id="{21A254EF-FA80-BC4F-B788-2230AB604132}"/>
              </a:ext>
            </a:extLst>
          </p:cNvPr>
          <p:cNvSpPr>
            <a:spLocks noChangeArrowheads="1"/>
          </p:cNvSpPr>
          <p:nvPr/>
        </p:nvSpPr>
        <p:spPr bwMode="auto">
          <a:xfrm>
            <a:off x="1752600" y="3835400"/>
            <a:ext cx="5080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2000"/>
              </a:lnSpc>
              <a:defRPr/>
            </a:pPr>
            <a:r>
              <a:rPr lang="en-US" altLang="ko-KR" sz="1600">
                <a:solidFill>
                  <a:srgbClr val="000000"/>
                </a:solidFill>
                <a:latin typeface="Tahoma" charset="0"/>
                <a:ea typeface="굴림" charset="-127"/>
              </a:rPr>
              <a:t>T</a:t>
            </a:r>
            <a:r>
              <a:rPr lang="en-US" altLang="ko-KR" sz="1600" baseline="-25000">
                <a:solidFill>
                  <a:srgbClr val="000000"/>
                </a:solidFill>
                <a:latin typeface="Tahoma" charset="0"/>
                <a:ea typeface="굴림" charset="-127"/>
              </a:rPr>
              <a:t>su</a:t>
            </a:r>
            <a:endParaRPr lang="en-US" altLang="ko-KR" sz="1600">
              <a:solidFill>
                <a:srgbClr val="000000"/>
              </a:solidFill>
              <a:latin typeface="Tahoma" charset="0"/>
              <a:ea typeface="굴림" charset="-127"/>
            </a:endParaRPr>
          </a:p>
          <a:p>
            <a:pPr>
              <a:lnSpc>
                <a:spcPts val="1600"/>
              </a:lnSpc>
              <a:defRPr/>
            </a:pPr>
            <a:r>
              <a:rPr lang="en-US" altLang="ko-KR" sz="1600">
                <a:solidFill>
                  <a:srgbClr val="000000"/>
                </a:solidFill>
                <a:latin typeface="Tahoma" charset="0"/>
                <a:ea typeface="굴림" charset="-127"/>
              </a:rPr>
              <a:t>4ns</a:t>
            </a:r>
          </a:p>
        </p:txBody>
      </p:sp>
      <p:sp>
        <p:nvSpPr>
          <p:cNvPr id="41995" name="Rectangle 87">
            <a:extLst>
              <a:ext uri="{FF2B5EF4-FFF2-40B4-BE49-F238E27FC236}">
                <a16:creationId xmlns:a16="http://schemas.microsoft.com/office/drawing/2014/main" id="{12FFEC34-62A4-AD44-9F0F-81D0BF6792FE}"/>
              </a:ext>
            </a:extLst>
          </p:cNvPr>
          <p:cNvSpPr>
            <a:spLocks noChangeArrowheads="1"/>
          </p:cNvSpPr>
          <p:nvPr/>
        </p:nvSpPr>
        <p:spPr bwMode="auto">
          <a:xfrm>
            <a:off x="2681288" y="4572000"/>
            <a:ext cx="519112"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T</a:t>
            </a:r>
            <a:r>
              <a:rPr lang="en-US" altLang="ko-KR" sz="1600" baseline="-25000">
                <a:solidFill>
                  <a:srgbClr val="000000"/>
                </a:solidFill>
                <a:latin typeface="Tahoma" charset="0"/>
                <a:ea typeface="굴림" charset="-127"/>
              </a:rPr>
              <a:t>p</a:t>
            </a:r>
            <a:endParaRPr lang="en-US" altLang="ko-KR" sz="1600">
              <a:solidFill>
                <a:srgbClr val="000000"/>
              </a:solidFill>
              <a:latin typeface="Tahoma" charset="0"/>
              <a:ea typeface="굴림" charset="-127"/>
            </a:endParaRPr>
          </a:p>
          <a:p>
            <a:pPr>
              <a:lnSpc>
                <a:spcPts val="1600"/>
              </a:lnSpc>
              <a:defRPr/>
            </a:pPr>
            <a:r>
              <a:rPr lang="en-US" altLang="ko-KR" sz="1600">
                <a:solidFill>
                  <a:srgbClr val="000000"/>
                </a:solidFill>
                <a:latin typeface="Tahoma" charset="0"/>
                <a:ea typeface="굴림" charset="-127"/>
              </a:rPr>
              <a:t>3ns</a:t>
            </a:r>
          </a:p>
        </p:txBody>
      </p:sp>
      <p:sp>
        <p:nvSpPr>
          <p:cNvPr id="41996" name="Rectangle 88">
            <a:extLst>
              <a:ext uri="{FF2B5EF4-FFF2-40B4-BE49-F238E27FC236}">
                <a16:creationId xmlns:a16="http://schemas.microsoft.com/office/drawing/2014/main" id="{382CCFB1-E4AB-8C49-8E4D-FB6066DA27AE}"/>
              </a:ext>
            </a:extLst>
          </p:cNvPr>
          <p:cNvSpPr>
            <a:spLocks noChangeArrowheads="1"/>
          </p:cNvSpPr>
          <p:nvPr/>
        </p:nvSpPr>
        <p:spPr bwMode="auto">
          <a:xfrm>
            <a:off x="2214563" y="6088063"/>
            <a:ext cx="528637"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T</a:t>
            </a:r>
            <a:r>
              <a:rPr lang="en-US" altLang="ko-KR" sz="1600" baseline="-25000">
                <a:solidFill>
                  <a:srgbClr val="000000"/>
                </a:solidFill>
                <a:latin typeface="Tahoma" charset="0"/>
                <a:ea typeface="굴림" charset="-127"/>
              </a:rPr>
              <a:t>h</a:t>
            </a:r>
            <a:endParaRPr lang="en-US" altLang="ko-KR" sz="1600">
              <a:solidFill>
                <a:srgbClr val="000000"/>
              </a:solidFill>
              <a:latin typeface="Tahoma" charset="0"/>
              <a:ea typeface="굴림" charset="-127"/>
            </a:endParaRPr>
          </a:p>
          <a:p>
            <a:pPr>
              <a:lnSpc>
                <a:spcPts val="1600"/>
              </a:lnSpc>
              <a:defRPr/>
            </a:pPr>
            <a:r>
              <a:rPr lang="en-US" altLang="ko-KR" sz="1600">
                <a:solidFill>
                  <a:srgbClr val="000000"/>
                </a:solidFill>
                <a:latin typeface="Tahoma" charset="0"/>
                <a:ea typeface="굴림" charset="-127"/>
              </a:rPr>
              <a:t>2ns</a:t>
            </a:r>
          </a:p>
        </p:txBody>
      </p:sp>
      <p:sp>
        <p:nvSpPr>
          <p:cNvPr id="41997" name="Rectangle 89">
            <a:extLst>
              <a:ext uri="{FF2B5EF4-FFF2-40B4-BE49-F238E27FC236}">
                <a16:creationId xmlns:a16="http://schemas.microsoft.com/office/drawing/2014/main" id="{3B1A75A1-192B-BB4D-BE2E-88E2EC3ECAF2}"/>
              </a:ext>
            </a:extLst>
          </p:cNvPr>
          <p:cNvSpPr>
            <a:spLocks noChangeArrowheads="1"/>
          </p:cNvSpPr>
          <p:nvPr/>
        </p:nvSpPr>
        <p:spPr bwMode="auto">
          <a:xfrm>
            <a:off x="838200" y="3505200"/>
            <a:ext cx="457200" cy="251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r">
              <a:lnSpc>
                <a:spcPts val="3000"/>
              </a:lnSpc>
              <a:spcBef>
                <a:spcPts val="2400"/>
              </a:spcBef>
              <a:defRPr/>
            </a:pPr>
            <a:r>
              <a:rPr lang="en-US" altLang="ko-KR" sz="1600">
                <a:solidFill>
                  <a:srgbClr val="000000"/>
                </a:solidFill>
                <a:latin typeface="Tahoma" charset="0"/>
                <a:ea typeface="굴림" charset="-127"/>
              </a:rPr>
              <a:t>In</a:t>
            </a:r>
          </a:p>
          <a:p>
            <a:pPr algn="r">
              <a:lnSpc>
                <a:spcPts val="3000"/>
              </a:lnSpc>
              <a:spcBef>
                <a:spcPts val="2400"/>
              </a:spcBef>
              <a:defRPr/>
            </a:pPr>
            <a:r>
              <a:rPr lang="en-US" altLang="ko-KR" sz="1600">
                <a:solidFill>
                  <a:srgbClr val="000000"/>
                </a:solidFill>
                <a:latin typeface="Tahoma" charset="0"/>
                <a:ea typeface="굴림" charset="-127"/>
              </a:rPr>
              <a:t>Q0</a:t>
            </a:r>
          </a:p>
          <a:p>
            <a:pPr algn="r">
              <a:lnSpc>
                <a:spcPts val="3000"/>
              </a:lnSpc>
              <a:spcBef>
                <a:spcPts val="2400"/>
              </a:spcBef>
              <a:defRPr/>
            </a:pPr>
            <a:r>
              <a:rPr lang="en-US" altLang="ko-KR" sz="1600">
                <a:solidFill>
                  <a:srgbClr val="000000"/>
                </a:solidFill>
                <a:latin typeface="Tahoma" charset="0"/>
                <a:ea typeface="굴림" charset="-127"/>
              </a:rPr>
              <a:t>Q1</a:t>
            </a:r>
          </a:p>
          <a:p>
            <a:pPr algn="r">
              <a:lnSpc>
                <a:spcPts val="3000"/>
              </a:lnSpc>
              <a:spcBef>
                <a:spcPts val="2400"/>
              </a:spcBef>
              <a:defRPr/>
            </a:pPr>
            <a:r>
              <a:rPr lang="en-US" altLang="ko-KR" sz="1600">
                <a:solidFill>
                  <a:srgbClr val="000000"/>
                </a:solidFill>
                <a:latin typeface="Tahoma" charset="0"/>
                <a:ea typeface="굴림" charset="-127"/>
              </a:rPr>
              <a:t>CLK</a:t>
            </a:r>
          </a:p>
        </p:txBody>
      </p:sp>
      <p:sp>
        <p:nvSpPr>
          <p:cNvPr id="41998" name="Line 90">
            <a:extLst>
              <a:ext uri="{FF2B5EF4-FFF2-40B4-BE49-F238E27FC236}">
                <a16:creationId xmlns:a16="http://schemas.microsoft.com/office/drawing/2014/main" id="{28A09916-88CF-FB44-BF84-38A1BB5AE3C7}"/>
              </a:ext>
            </a:extLst>
          </p:cNvPr>
          <p:cNvSpPr>
            <a:spLocks noChangeShapeType="1"/>
          </p:cNvSpPr>
          <p:nvPr/>
        </p:nvSpPr>
        <p:spPr bwMode="auto">
          <a:xfrm flipH="1" flipV="1">
            <a:off x="1600200" y="4114800"/>
            <a:ext cx="609600" cy="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1999" name="Line 91">
            <a:extLst>
              <a:ext uri="{FF2B5EF4-FFF2-40B4-BE49-F238E27FC236}">
                <a16:creationId xmlns:a16="http://schemas.microsoft.com/office/drawing/2014/main" id="{24103B51-5DD1-DA40-BA5A-0AAF59769119}"/>
              </a:ext>
            </a:extLst>
          </p:cNvPr>
          <p:cNvSpPr>
            <a:spLocks noChangeShapeType="1"/>
          </p:cNvSpPr>
          <p:nvPr/>
        </p:nvSpPr>
        <p:spPr bwMode="auto">
          <a:xfrm>
            <a:off x="2209800" y="4800600"/>
            <a:ext cx="457200" cy="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nvGrpSpPr>
          <p:cNvPr id="181264" name="Group 154">
            <a:extLst>
              <a:ext uri="{FF2B5EF4-FFF2-40B4-BE49-F238E27FC236}">
                <a16:creationId xmlns:a16="http://schemas.microsoft.com/office/drawing/2014/main" id="{4681D23B-1A0C-3D4A-B67A-8986F80C9298}"/>
              </a:ext>
            </a:extLst>
          </p:cNvPr>
          <p:cNvGrpSpPr>
            <a:grpSpLocks/>
          </p:cNvGrpSpPr>
          <p:nvPr/>
        </p:nvGrpSpPr>
        <p:grpSpPr bwMode="auto">
          <a:xfrm>
            <a:off x="1371600" y="3733800"/>
            <a:ext cx="3962400" cy="152400"/>
            <a:chOff x="864" y="2400"/>
            <a:chExt cx="2496" cy="96"/>
          </a:xfrm>
        </p:grpSpPr>
        <p:sp>
          <p:nvSpPr>
            <p:cNvPr id="42042" name="Line 110">
              <a:extLst>
                <a:ext uri="{FF2B5EF4-FFF2-40B4-BE49-F238E27FC236}">
                  <a16:creationId xmlns:a16="http://schemas.microsoft.com/office/drawing/2014/main" id="{99388D60-C380-D846-B160-DF1C6CBCE232}"/>
                </a:ext>
              </a:extLst>
            </p:cNvPr>
            <p:cNvSpPr>
              <a:spLocks noChangeShapeType="1"/>
            </p:cNvSpPr>
            <p:nvPr/>
          </p:nvSpPr>
          <p:spPr bwMode="auto">
            <a:xfrm>
              <a:off x="864" y="2496"/>
              <a:ext cx="9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2043" name="Line 111">
              <a:extLst>
                <a:ext uri="{FF2B5EF4-FFF2-40B4-BE49-F238E27FC236}">
                  <a16:creationId xmlns:a16="http://schemas.microsoft.com/office/drawing/2014/main" id="{DEA9BCCC-ECEF-5F45-8F5B-B946F38F5FCB}"/>
                </a:ext>
              </a:extLst>
            </p:cNvPr>
            <p:cNvSpPr>
              <a:spLocks noChangeShapeType="1"/>
            </p:cNvSpPr>
            <p:nvPr/>
          </p:nvSpPr>
          <p:spPr bwMode="auto">
            <a:xfrm flipV="1">
              <a:off x="960" y="2400"/>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2044" name="Line 112">
              <a:extLst>
                <a:ext uri="{FF2B5EF4-FFF2-40B4-BE49-F238E27FC236}">
                  <a16:creationId xmlns:a16="http://schemas.microsoft.com/office/drawing/2014/main" id="{FC8AF828-AE72-4344-9501-BDB1C050D2AC}"/>
                </a:ext>
              </a:extLst>
            </p:cNvPr>
            <p:cNvSpPr>
              <a:spLocks noChangeShapeType="1"/>
            </p:cNvSpPr>
            <p:nvPr/>
          </p:nvSpPr>
          <p:spPr bwMode="auto">
            <a:xfrm>
              <a:off x="960" y="2400"/>
              <a:ext cx="67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2045" name="Line 113">
              <a:extLst>
                <a:ext uri="{FF2B5EF4-FFF2-40B4-BE49-F238E27FC236}">
                  <a16:creationId xmlns:a16="http://schemas.microsoft.com/office/drawing/2014/main" id="{D4C59819-7576-D748-800E-E0258200CAFD}"/>
                </a:ext>
              </a:extLst>
            </p:cNvPr>
            <p:cNvSpPr>
              <a:spLocks noChangeShapeType="1"/>
            </p:cNvSpPr>
            <p:nvPr/>
          </p:nvSpPr>
          <p:spPr bwMode="auto">
            <a:xfrm>
              <a:off x="1632" y="2400"/>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2046" name="Line 114">
              <a:extLst>
                <a:ext uri="{FF2B5EF4-FFF2-40B4-BE49-F238E27FC236}">
                  <a16:creationId xmlns:a16="http://schemas.microsoft.com/office/drawing/2014/main" id="{AE7CE7D0-0DF6-6D4C-8270-F868BA209642}"/>
                </a:ext>
              </a:extLst>
            </p:cNvPr>
            <p:cNvSpPr>
              <a:spLocks noChangeShapeType="1"/>
            </p:cNvSpPr>
            <p:nvPr/>
          </p:nvSpPr>
          <p:spPr bwMode="auto">
            <a:xfrm>
              <a:off x="1632" y="2496"/>
              <a:ext cx="172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sp>
        <p:nvSpPr>
          <p:cNvPr id="42001" name="Line 117">
            <a:extLst>
              <a:ext uri="{FF2B5EF4-FFF2-40B4-BE49-F238E27FC236}">
                <a16:creationId xmlns:a16="http://schemas.microsoft.com/office/drawing/2014/main" id="{40EBC501-4594-F04E-A7DD-18A99DCD6117}"/>
              </a:ext>
            </a:extLst>
          </p:cNvPr>
          <p:cNvSpPr>
            <a:spLocks noChangeShapeType="1"/>
          </p:cNvSpPr>
          <p:nvPr/>
        </p:nvSpPr>
        <p:spPr bwMode="auto">
          <a:xfrm>
            <a:off x="2209800" y="6088063"/>
            <a:ext cx="304800" cy="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nvGrpSpPr>
          <p:cNvPr id="181266" name="Group 153">
            <a:extLst>
              <a:ext uri="{FF2B5EF4-FFF2-40B4-BE49-F238E27FC236}">
                <a16:creationId xmlns:a16="http://schemas.microsoft.com/office/drawing/2014/main" id="{41EAD1E2-68AB-0C42-96F1-757473EEC826}"/>
              </a:ext>
            </a:extLst>
          </p:cNvPr>
          <p:cNvGrpSpPr>
            <a:grpSpLocks/>
          </p:cNvGrpSpPr>
          <p:nvPr/>
        </p:nvGrpSpPr>
        <p:grpSpPr bwMode="auto">
          <a:xfrm>
            <a:off x="1371600" y="4419600"/>
            <a:ext cx="3886200" cy="152400"/>
            <a:chOff x="864" y="2784"/>
            <a:chExt cx="2448" cy="96"/>
          </a:xfrm>
        </p:grpSpPr>
        <p:sp>
          <p:nvSpPr>
            <p:cNvPr id="42037" name="Line 119">
              <a:extLst>
                <a:ext uri="{FF2B5EF4-FFF2-40B4-BE49-F238E27FC236}">
                  <a16:creationId xmlns:a16="http://schemas.microsoft.com/office/drawing/2014/main" id="{6E0DDB9A-BEF1-4741-A9F2-F3EAF0A4FDE0}"/>
                </a:ext>
              </a:extLst>
            </p:cNvPr>
            <p:cNvSpPr>
              <a:spLocks noChangeShapeType="1"/>
            </p:cNvSpPr>
            <p:nvPr/>
          </p:nvSpPr>
          <p:spPr bwMode="auto">
            <a:xfrm flipV="1">
              <a:off x="864" y="2880"/>
              <a:ext cx="81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2038" name="Line 121">
              <a:extLst>
                <a:ext uri="{FF2B5EF4-FFF2-40B4-BE49-F238E27FC236}">
                  <a16:creationId xmlns:a16="http://schemas.microsoft.com/office/drawing/2014/main" id="{78E57BFF-4792-6048-BBCE-B72335C0C440}"/>
                </a:ext>
              </a:extLst>
            </p:cNvPr>
            <p:cNvSpPr>
              <a:spLocks noChangeShapeType="1"/>
            </p:cNvSpPr>
            <p:nvPr/>
          </p:nvSpPr>
          <p:spPr bwMode="auto">
            <a:xfrm flipV="1">
              <a:off x="1680" y="2784"/>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2039" name="Line 122">
              <a:extLst>
                <a:ext uri="{FF2B5EF4-FFF2-40B4-BE49-F238E27FC236}">
                  <a16:creationId xmlns:a16="http://schemas.microsoft.com/office/drawing/2014/main" id="{3BE5246D-7B30-9D45-8DE7-75D7CD864D69}"/>
                </a:ext>
              </a:extLst>
            </p:cNvPr>
            <p:cNvSpPr>
              <a:spLocks noChangeShapeType="1"/>
            </p:cNvSpPr>
            <p:nvPr/>
          </p:nvSpPr>
          <p:spPr bwMode="auto">
            <a:xfrm>
              <a:off x="1680" y="2784"/>
              <a:ext cx="124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2040" name="Line 123">
              <a:extLst>
                <a:ext uri="{FF2B5EF4-FFF2-40B4-BE49-F238E27FC236}">
                  <a16:creationId xmlns:a16="http://schemas.microsoft.com/office/drawing/2014/main" id="{684208F1-74E1-C446-A071-874AE3D639F4}"/>
                </a:ext>
              </a:extLst>
            </p:cNvPr>
            <p:cNvSpPr>
              <a:spLocks noChangeShapeType="1"/>
            </p:cNvSpPr>
            <p:nvPr/>
          </p:nvSpPr>
          <p:spPr bwMode="auto">
            <a:xfrm>
              <a:off x="2928" y="2784"/>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2041" name="Line 124">
              <a:extLst>
                <a:ext uri="{FF2B5EF4-FFF2-40B4-BE49-F238E27FC236}">
                  <a16:creationId xmlns:a16="http://schemas.microsoft.com/office/drawing/2014/main" id="{A6FD92A9-69F0-5542-AEBA-E9CF530F4800}"/>
                </a:ext>
              </a:extLst>
            </p:cNvPr>
            <p:cNvSpPr>
              <a:spLocks noChangeShapeType="1"/>
            </p:cNvSpPr>
            <p:nvPr/>
          </p:nvSpPr>
          <p:spPr bwMode="auto">
            <a:xfrm>
              <a:off x="2928" y="2880"/>
              <a:ext cx="38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sp>
        <p:nvSpPr>
          <p:cNvPr id="42003" name="Rectangle 134">
            <a:extLst>
              <a:ext uri="{FF2B5EF4-FFF2-40B4-BE49-F238E27FC236}">
                <a16:creationId xmlns:a16="http://schemas.microsoft.com/office/drawing/2014/main" id="{4BBD445A-B78C-1846-940C-871E639BC680}"/>
              </a:ext>
            </a:extLst>
          </p:cNvPr>
          <p:cNvSpPr>
            <a:spLocks noChangeArrowheads="1"/>
          </p:cNvSpPr>
          <p:nvPr/>
        </p:nvSpPr>
        <p:spPr bwMode="auto">
          <a:xfrm>
            <a:off x="3733800" y="3835400"/>
            <a:ext cx="5080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2000"/>
              </a:lnSpc>
              <a:defRPr/>
            </a:pPr>
            <a:r>
              <a:rPr lang="en-US" altLang="ko-KR" sz="1600">
                <a:solidFill>
                  <a:srgbClr val="000000"/>
                </a:solidFill>
                <a:latin typeface="Tahoma" charset="0"/>
                <a:ea typeface="굴림" charset="-127"/>
              </a:rPr>
              <a:t>T</a:t>
            </a:r>
            <a:r>
              <a:rPr lang="en-US" altLang="ko-KR" sz="1600" baseline="-25000">
                <a:solidFill>
                  <a:srgbClr val="000000"/>
                </a:solidFill>
                <a:latin typeface="Tahoma" charset="0"/>
                <a:ea typeface="굴림" charset="-127"/>
              </a:rPr>
              <a:t>su</a:t>
            </a:r>
            <a:endParaRPr lang="en-US" altLang="ko-KR" sz="1600">
              <a:solidFill>
                <a:srgbClr val="000000"/>
              </a:solidFill>
              <a:latin typeface="Tahoma" charset="0"/>
              <a:ea typeface="굴림" charset="-127"/>
            </a:endParaRPr>
          </a:p>
          <a:p>
            <a:pPr>
              <a:lnSpc>
                <a:spcPts val="1600"/>
              </a:lnSpc>
              <a:defRPr/>
            </a:pPr>
            <a:r>
              <a:rPr lang="en-US" altLang="ko-KR" sz="1600">
                <a:solidFill>
                  <a:srgbClr val="000000"/>
                </a:solidFill>
                <a:latin typeface="Tahoma" charset="0"/>
                <a:ea typeface="굴림" charset="-127"/>
              </a:rPr>
              <a:t>4ns</a:t>
            </a:r>
          </a:p>
        </p:txBody>
      </p:sp>
      <p:sp>
        <p:nvSpPr>
          <p:cNvPr id="42004" name="Rectangle 135">
            <a:extLst>
              <a:ext uri="{FF2B5EF4-FFF2-40B4-BE49-F238E27FC236}">
                <a16:creationId xmlns:a16="http://schemas.microsoft.com/office/drawing/2014/main" id="{8F971761-45B1-C74F-A1D9-DE211936C175}"/>
              </a:ext>
            </a:extLst>
          </p:cNvPr>
          <p:cNvSpPr>
            <a:spLocks noChangeArrowheads="1"/>
          </p:cNvSpPr>
          <p:nvPr/>
        </p:nvSpPr>
        <p:spPr bwMode="auto">
          <a:xfrm>
            <a:off x="4662488" y="4572000"/>
            <a:ext cx="519112"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T</a:t>
            </a:r>
            <a:r>
              <a:rPr lang="en-US" altLang="ko-KR" sz="1600" baseline="-25000">
                <a:solidFill>
                  <a:srgbClr val="000000"/>
                </a:solidFill>
                <a:latin typeface="Tahoma" charset="0"/>
                <a:ea typeface="굴림" charset="-127"/>
              </a:rPr>
              <a:t>p</a:t>
            </a:r>
            <a:endParaRPr lang="en-US" altLang="ko-KR" sz="1600">
              <a:solidFill>
                <a:srgbClr val="000000"/>
              </a:solidFill>
              <a:latin typeface="Tahoma" charset="0"/>
              <a:ea typeface="굴림" charset="-127"/>
            </a:endParaRPr>
          </a:p>
          <a:p>
            <a:pPr>
              <a:lnSpc>
                <a:spcPts val="1600"/>
              </a:lnSpc>
              <a:defRPr/>
            </a:pPr>
            <a:r>
              <a:rPr lang="en-US" altLang="ko-KR" sz="1600">
                <a:solidFill>
                  <a:srgbClr val="000000"/>
                </a:solidFill>
                <a:latin typeface="Tahoma" charset="0"/>
                <a:ea typeface="굴림" charset="-127"/>
              </a:rPr>
              <a:t>3ns</a:t>
            </a:r>
          </a:p>
        </p:txBody>
      </p:sp>
      <p:sp>
        <p:nvSpPr>
          <p:cNvPr id="42005" name="Line 136">
            <a:extLst>
              <a:ext uri="{FF2B5EF4-FFF2-40B4-BE49-F238E27FC236}">
                <a16:creationId xmlns:a16="http://schemas.microsoft.com/office/drawing/2014/main" id="{E4A4B0E8-17B2-0C47-AC30-66EE10E75151}"/>
              </a:ext>
            </a:extLst>
          </p:cNvPr>
          <p:cNvSpPr>
            <a:spLocks noChangeShapeType="1"/>
          </p:cNvSpPr>
          <p:nvPr/>
        </p:nvSpPr>
        <p:spPr bwMode="auto">
          <a:xfrm flipH="1" flipV="1">
            <a:off x="3581400" y="4114800"/>
            <a:ext cx="609600" cy="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2006" name="Line 137">
            <a:extLst>
              <a:ext uri="{FF2B5EF4-FFF2-40B4-BE49-F238E27FC236}">
                <a16:creationId xmlns:a16="http://schemas.microsoft.com/office/drawing/2014/main" id="{73CAE128-EE73-C14A-854A-7E67FBDF32F1}"/>
              </a:ext>
            </a:extLst>
          </p:cNvPr>
          <p:cNvSpPr>
            <a:spLocks noChangeShapeType="1"/>
          </p:cNvSpPr>
          <p:nvPr/>
        </p:nvSpPr>
        <p:spPr bwMode="auto">
          <a:xfrm>
            <a:off x="4191000" y="4800600"/>
            <a:ext cx="457200" cy="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2007" name="Line 143">
            <a:extLst>
              <a:ext uri="{FF2B5EF4-FFF2-40B4-BE49-F238E27FC236}">
                <a16:creationId xmlns:a16="http://schemas.microsoft.com/office/drawing/2014/main" id="{063B56E6-9625-8B44-BA25-CEDD0618A41F}"/>
              </a:ext>
            </a:extLst>
          </p:cNvPr>
          <p:cNvSpPr>
            <a:spLocks noChangeShapeType="1"/>
          </p:cNvSpPr>
          <p:nvPr/>
        </p:nvSpPr>
        <p:spPr bwMode="auto">
          <a:xfrm>
            <a:off x="4191000" y="6088063"/>
            <a:ext cx="304800" cy="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2008" name="Rectangle 144">
            <a:extLst>
              <a:ext uri="{FF2B5EF4-FFF2-40B4-BE49-F238E27FC236}">
                <a16:creationId xmlns:a16="http://schemas.microsoft.com/office/drawing/2014/main" id="{333E73BF-1A36-2B4E-B0C6-A9D41A24FF42}"/>
              </a:ext>
            </a:extLst>
          </p:cNvPr>
          <p:cNvSpPr>
            <a:spLocks noChangeArrowheads="1"/>
          </p:cNvSpPr>
          <p:nvPr/>
        </p:nvSpPr>
        <p:spPr bwMode="auto">
          <a:xfrm>
            <a:off x="4191000" y="6088063"/>
            <a:ext cx="528638"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T</a:t>
            </a:r>
            <a:r>
              <a:rPr lang="en-US" altLang="ko-KR" sz="1600" baseline="-25000">
                <a:solidFill>
                  <a:srgbClr val="000000"/>
                </a:solidFill>
                <a:latin typeface="Tahoma" charset="0"/>
                <a:ea typeface="굴림" charset="-127"/>
              </a:rPr>
              <a:t>h</a:t>
            </a:r>
            <a:endParaRPr lang="en-US" altLang="ko-KR" sz="1600">
              <a:solidFill>
                <a:srgbClr val="000000"/>
              </a:solidFill>
              <a:latin typeface="Tahoma" charset="0"/>
              <a:ea typeface="굴림" charset="-127"/>
            </a:endParaRPr>
          </a:p>
          <a:p>
            <a:pPr>
              <a:lnSpc>
                <a:spcPts val="1600"/>
              </a:lnSpc>
              <a:defRPr/>
            </a:pPr>
            <a:r>
              <a:rPr lang="en-US" altLang="ko-KR" sz="1600">
                <a:solidFill>
                  <a:srgbClr val="000000"/>
                </a:solidFill>
                <a:latin typeface="Tahoma" charset="0"/>
                <a:ea typeface="굴림" charset="-127"/>
              </a:rPr>
              <a:t>2ns</a:t>
            </a:r>
          </a:p>
        </p:txBody>
      </p:sp>
      <p:grpSp>
        <p:nvGrpSpPr>
          <p:cNvPr id="181273" name="Group 151">
            <a:extLst>
              <a:ext uri="{FF2B5EF4-FFF2-40B4-BE49-F238E27FC236}">
                <a16:creationId xmlns:a16="http://schemas.microsoft.com/office/drawing/2014/main" id="{FF2B813C-F22A-2445-A46C-1D5743764EE1}"/>
              </a:ext>
            </a:extLst>
          </p:cNvPr>
          <p:cNvGrpSpPr>
            <a:grpSpLocks/>
          </p:cNvGrpSpPr>
          <p:nvPr/>
        </p:nvGrpSpPr>
        <p:grpSpPr bwMode="auto">
          <a:xfrm>
            <a:off x="1371600" y="5791200"/>
            <a:ext cx="3886200" cy="152400"/>
            <a:chOff x="864" y="3504"/>
            <a:chExt cx="2448" cy="96"/>
          </a:xfrm>
        </p:grpSpPr>
        <p:sp>
          <p:nvSpPr>
            <p:cNvPr id="42028" name="Line 125">
              <a:extLst>
                <a:ext uri="{FF2B5EF4-FFF2-40B4-BE49-F238E27FC236}">
                  <a16:creationId xmlns:a16="http://schemas.microsoft.com/office/drawing/2014/main" id="{4E70D456-25E6-954D-B610-3845BE1F3173}"/>
                </a:ext>
              </a:extLst>
            </p:cNvPr>
            <p:cNvSpPr>
              <a:spLocks noChangeShapeType="1"/>
            </p:cNvSpPr>
            <p:nvPr/>
          </p:nvSpPr>
          <p:spPr bwMode="auto">
            <a:xfrm>
              <a:off x="864" y="3600"/>
              <a:ext cx="52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2029" name="Line 126">
              <a:extLst>
                <a:ext uri="{FF2B5EF4-FFF2-40B4-BE49-F238E27FC236}">
                  <a16:creationId xmlns:a16="http://schemas.microsoft.com/office/drawing/2014/main" id="{1E08F44B-32F6-F948-9026-08B26BED0679}"/>
                </a:ext>
              </a:extLst>
            </p:cNvPr>
            <p:cNvSpPr>
              <a:spLocks noChangeShapeType="1"/>
            </p:cNvSpPr>
            <p:nvPr/>
          </p:nvSpPr>
          <p:spPr bwMode="auto">
            <a:xfrm flipV="1">
              <a:off x="1392" y="3504"/>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2030" name="Line 127">
              <a:extLst>
                <a:ext uri="{FF2B5EF4-FFF2-40B4-BE49-F238E27FC236}">
                  <a16:creationId xmlns:a16="http://schemas.microsoft.com/office/drawing/2014/main" id="{908B11DD-E4B7-7144-B843-CF4606A3BC1F}"/>
                </a:ext>
              </a:extLst>
            </p:cNvPr>
            <p:cNvSpPr>
              <a:spLocks noChangeShapeType="1"/>
            </p:cNvSpPr>
            <p:nvPr/>
          </p:nvSpPr>
          <p:spPr bwMode="auto">
            <a:xfrm>
              <a:off x="1392" y="3504"/>
              <a:ext cx="48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2031" name="Line 128">
              <a:extLst>
                <a:ext uri="{FF2B5EF4-FFF2-40B4-BE49-F238E27FC236}">
                  <a16:creationId xmlns:a16="http://schemas.microsoft.com/office/drawing/2014/main" id="{053C03A5-F42B-1C40-A4B5-C28A87348CD1}"/>
                </a:ext>
              </a:extLst>
            </p:cNvPr>
            <p:cNvSpPr>
              <a:spLocks noChangeShapeType="1"/>
            </p:cNvSpPr>
            <p:nvPr/>
          </p:nvSpPr>
          <p:spPr bwMode="auto">
            <a:xfrm>
              <a:off x="1872" y="3504"/>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2032" name="Line 129">
              <a:extLst>
                <a:ext uri="{FF2B5EF4-FFF2-40B4-BE49-F238E27FC236}">
                  <a16:creationId xmlns:a16="http://schemas.microsoft.com/office/drawing/2014/main" id="{A60917D0-05A4-5E44-B043-E8F451B76FB7}"/>
                </a:ext>
              </a:extLst>
            </p:cNvPr>
            <p:cNvSpPr>
              <a:spLocks noChangeShapeType="1"/>
            </p:cNvSpPr>
            <p:nvPr/>
          </p:nvSpPr>
          <p:spPr bwMode="auto">
            <a:xfrm>
              <a:off x="1872" y="3600"/>
              <a:ext cx="76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2033" name="Line 130">
              <a:extLst>
                <a:ext uri="{FF2B5EF4-FFF2-40B4-BE49-F238E27FC236}">
                  <a16:creationId xmlns:a16="http://schemas.microsoft.com/office/drawing/2014/main" id="{48C23D5E-36BC-D446-962A-8B4ED0638DDD}"/>
                </a:ext>
              </a:extLst>
            </p:cNvPr>
            <p:cNvSpPr>
              <a:spLocks noChangeShapeType="1"/>
            </p:cNvSpPr>
            <p:nvPr/>
          </p:nvSpPr>
          <p:spPr bwMode="auto">
            <a:xfrm flipV="1">
              <a:off x="2640" y="3504"/>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2034" name="Line 145">
              <a:extLst>
                <a:ext uri="{FF2B5EF4-FFF2-40B4-BE49-F238E27FC236}">
                  <a16:creationId xmlns:a16="http://schemas.microsoft.com/office/drawing/2014/main" id="{CD129D59-3F88-274D-B2AF-2729BB5FAF44}"/>
                </a:ext>
              </a:extLst>
            </p:cNvPr>
            <p:cNvSpPr>
              <a:spLocks noChangeShapeType="1"/>
            </p:cNvSpPr>
            <p:nvPr/>
          </p:nvSpPr>
          <p:spPr bwMode="auto">
            <a:xfrm>
              <a:off x="2640" y="3504"/>
              <a:ext cx="48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2035" name="Line 146">
              <a:extLst>
                <a:ext uri="{FF2B5EF4-FFF2-40B4-BE49-F238E27FC236}">
                  <a16:creationId xmlns:a16="http://schemas.microsoft.com/office/drawing/2014/main" id="{EA49EC04-8189-AF4A-BD91-BD76DA71D70B}"/>
                </a:ext>
              </a:extLst>
            </p:cNvPr>
            <p:cNvSpPr>
              <a:spLocks noChangeShapeType="1"/>
            </p:cNvSpPr>
            <p:nvPr/>
          </p:nvSpPr>
          <p:spPr bwMode="auto">
            <a:xfrm>
              <a:off x="3120" y="3504"/>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2036" name="Line 147">
              <a:extLst>
                <a:ext uri="{FF2B5EF4-FFF2-40B4-BE49-F238E27FC236}">
                  <a16:creationId xmlns:a16="http://schemas.microsoft.com/office/drawing/2014/main" id="{6B4476C1-3A33-AF4A-A92B-0CCD1B6520B7}"/>
                </a:ext>
              </a:extLst>
            </p:cNvPr>
            <p:cNvSpPr>
              <a:spLocks noChangeShapeType="1"/>
            </p:cNvSpPr>
            <p:nvPr/>
          </p:nvSpPr>
          <p:spPr bwMode="auto">
            <a:xfrm>
              <a:off x="3120" y="3600"/>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grpSp>
        <p:nvGrpSpPr>
          <p:cNvPr id="181274" name="Group 152">
            <a:extLst>
              <a:ext uri="{FF2B5EF4-FFF2-40B4-BE49-F238E27FC236}">
                <a16:creationId xmlns:a16="http://schemas.microsoft.com/office/drawing/2014/main" id="{0AC6A6B2-73ED-4C40-A5E3-4350AFDFC645}"/>
              </a:ext>
            </a:extLst>
          </p:cNvPr>
          <p:cNvGrpSpPr>
            <a:grpSpLocks/>
          </p:cNvGrpSpPr>
          <p:nvPr/>
        </p:nvGrpSpPr>
        <p:grpSpPr bwMode="auto">
          <a:xfrm>
            <a:off x="1371600" y="5105400"/>
            <a:ext cx="3886200" cy="152400"/>
            <a:chOff x="864" y="3168"/>
            <a:chExt cx="2448" cy="96"/>
          </a:xfrm>
        </p:grpSpPr>
        <p:sp>
          <p:nvSpPr>
            <p:cNvPr id="42025" name="Line 148">
              <a:extLst>
                <a:ext uri="{FF2B5EF4-FFF2-40B4-BE49-F238E27FC236}">
                  <a16:creationId xmlns:a16="http://schemas.microsoft.com/office/drawing/2014/main" id="{498F0EAE-5E48-4245-9ACF-30AF8BAAFBCB}"/>
                </a:ext>
              </a:extLst>
            </p:cNvPr>
            <p:cNvSpPr>
              <a:spLocks noChangeShapeType="1"/>
            </p:cNvSpPr>
            <p:nvPr/>
          </p:nvSpPr>
          <p:spPr bwMode="auto">
            <a:xfrm>
              <a:off x="864" y="3264"/>
              <a:ext cx="206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2026" name="Line 149">
              <a:extLst>
                <a:ext uri="{FF2B5EF4-FFF2-40B4-BE49-F238E27FC236}">
                  <a16:creationId xmlns:a16="http://schemas.microsoft.com/office/drawing/2014/main" id="{DF5F03A2-207A-184E-942A-2A3F106444CC}"/>
                </a:ext>
              </a:extLst>
            </p:cNvPr>
            <p:cNvSpPr>
              <a:spLocks noChangeShapeType="1"/>
            </p:cNvSpPr>
            <p:nvPr/>
          </p:nvSpPr>
          <p:spPr bwMode="auto">
            <a:xfrm flipV="1">
              <a:off x="2928" y="3168"/>
              <a:ext cx="0"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42027" name="Line 150">
              <a:extLst>
                <a:ext uri="{FF2B5EF4-FFF2-40B4-BE49-F238E27FC236}">
                  <a16:creationId xmlns:a16="http://schemas.microsoft.com/office/drawing/2014/main" id="{833201AD-739B-B74D-8429-222C55E03A1F}"/>
                </a:ext>
              </a:extLst>
            </p:cNvPr>
            <p:cNvSpPr>
              <a:spLocks noChangeShapeType="1"/>
            </p:cNvSpPr>
            <p:nvPr/>
          </p:nvSpPr>
          <p:spPr bwMode="auto">
            <a:xfrm>
              <a:off x="2928" y="3168"/>
              <a:ext cx="38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grpSp>
        <p:nvGrpSpPr>
          <p:cNvPr id="181275" name="Group 159">
            <a:extLst>
              <a:ext uri="{FF2B5EF4-FFF2-40B4-BE49-F238E27FC236}">
                <a16:creationId xmlns:a16="http://schemas.microsoft.com/office/drawing/2014/main" id="{62B305FD-6A7A-4247-B465-AF7BD8044C7A}"/>
              </a:ext>
            </a:extLst>
          </p:cNvPr>
          <p:cNvGrpSpPr>
            <a:grpSpLocks/>
          </p:cNvGrpSpPr>
          <p:nvPr/>
        </p:nvGrpSpPr>
        <p:grpSpPr bwMode="auto">
          <a:xfrm>
            <a:off x="5740400" y="3221038"/>
            <a:ext cx="3168650" cy="3149600"/>
            <a:chOff x="185" y="1392"/>
            <a:chExt cx="3001" cy="2784"/>
          </a:xfrm>
        </p:grpSpPr>
        <p:pic>
          <p:nvPicPr>
            <p:cNvPr id="42013" name="Picture 154">
              <a:extLst>
                <a:ext uri="{FF2B5EF4-FFF2-40B4-BE49-F238E27FC236}">
                  <a16:creationId xmlns:a16="http://schemas.microsoft.com/office/drawing/2014/main" id="{2482E63A-23A0-B24B-9017-21A8F784CF5C}"/>
                </a:ext>
              </a:extLst>
            </p:cNvPr>
            <p:cNvPicPr>
              <a:picLocks noChangeAspect="1" noChangeArrowheads="1"/>
            </p:cNvPicPr>
            <p:nvPr/>
          </p:nvPicPr>
          <p:blipFill>
            <a:blip r:embed="rId3"/>
            <a:srcRect b="1764"/>
            <a:stretch>
              <a:fillRect/>
            </a:stretch>
          </p:blipFill>
          <p:spPr bwMode="auto">
            <a:xfrm>
              <a:off x="519" y="1392"/>
              <a:ext cx="2535" cy="2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2014" name="Rectangle 132">
              <a:extLst>
                <a:ext uri="{FF2B5EF4-FFF2-40B4-BE49-F238E27FC236}">
                  <a16:creationId xmlns:a16="http://schemas.microsoft.com/office/drawing/2014/main" id="{8B8BEFD8-1127-CE43-B829-87471E3F4F81}"/>
                </a:ext>
              </a:extLst>
            </p:cNvPr>
            <p:cNvSpPr>
              <a:spLocks noChangeArrowheads="1"/>
            </p:cNvSpPr>
            <p:nvPr/>
          </p:nvSpPr>
          <p:spPr bwMode="auto">
            <a:xfrm>
              <a:off x="2973" y="2458"/>
              <a:ext cx="159"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Q</a:t>
              </a:r>
            </a:p>
          </p:txBody>
        </p:sp>
        <p:sp>
          <p:nvSpPr>
            <p:cNvPr id="42015" name="Rectangle 134">
              <a:extLst>
                <a:ext uri="{FF2B5EF4-FFF2-40B4-BE49-F238E27FC236}">
                  <a16:creationId xmlns:a16="http://schemas.microsoft.com/office/drawing/2014/main" id="{76F7F8AD-3CE1-6A4A-86C9-A271109237D2}"/>
                </a:ext>
              </a:extLst>
            </p:cNvPr>
            <p:cNvSpPr>
              <a:spLocks noChangeArrowheads="1"/>
            </p:cNvSpPr>
            <p:nvPr/>
          </p:nvSpPr>
          <p:spPr bwMode="auto">
            <a:xfrm>
              <a:off x="477" y="3846"/>
              <a:ext cx="152"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lnSpc>
                  <a:spcPts val="1600"/>
                </a:lnSpc>
                <a:defRPr/>
              </a:pPr>
              <a:r>
                <a:rPr lang="en-US" altLang="ko-KR" sz="1600">
                  <a:solidFill>
                    <a:srgbClr val="000000"/>
                  </a:solidFill>
                  <a:latin typeface="Tahoma" charset="0"/>
                  <a:ea typeface="굴림" charset="-127"/>
                </a:rPr>
                <a:t>D</a:t>
              </a:r>
            </a:p>
          </p:txBody>
        </p:sp>
        <p:sp>
          <p:nvSpPr>
            <p:cNvPr id="42016" name="Rectangle 135">
              <a:extLst>
                <a:ext uri="{FF2B5EF4-FFF2-40B4-BE49-F238E27FC236}">
                  <a16:creationId xmlns:a16="http://schemas.microsoft.com/office/drawing/2014/main" id="{42AEF9C9-BE67-2F41-B477-9F509A7A70C4}"/>
                </a:ext>
              </a:extLst>
            </p:cNvPr>
            <p:cNvSpPr>
              <a:spLocks noChangeArrowheads="1"/>
            </p:cNvSpPr>
            <p:nvPr/>
          </p:nvSpPr>
          <p:spPr bwMode="auto">
            <a:xfrm>
              <a:off x="185" y="2753"/>
              <a:ext cx="44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lnSpc>
                  <a:spcPts val="1600"/>
                </a:lnSpc>
                <a:defRPr/>
              </a:pPr>
              <a:r>
                <a:rPr lang="en-US" altLang="ko-KR" sz="1600">
                  <a:solidFill>
                    <a:srgbClr val="000000"/>
                  </a:solidFill>
                  <a:latin typeface="Tahoma" charset="0"/>
                  <a:ea typeface="굴림" charset="-127"/>
                </a:rPr>
                <a:t>Clk=1</a:t>
              </a:r>
            </a:p>
          </p:txBody>
        </p:sp>
        <p:sp>
          <p:nvSpPr>
            <p:cNvPr id="42017" name="Rectangle 137">
              <a:extLst>
                <a:ext uri="{FF2B5EF4-FFF2-40B4-BE49-F238E27FC236}">
                  <a16:creationId xmlns:a16="http://schemas.microsoft.com/office/drawing/2014/main" id="{12F1D0CC-0F39-B343-92AD-829A090BC314}"/>
                </a:ext>
              </a:extLst>
            </p:cNvPr>
            <p:cNvSpPr>
              <a:spLocks noChangeArrowheads="1"/>
            </p:cNvSpPr>
            <p:nvPr/>
          </p:nvSpPr>
          <p:spPr bwMode="auto">
            <a:xfrm>
              <a:off x="1907" y="2341"/>
              <a:ext cx="152"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R</a:t>
              </a:r>
            </a:p>
          </p:txBody>
        </p:sp>
        <p:sp>
          <p:nvSpPr>
            <p:cNvPr id="42018" name="Rectangle 138">
              <a:extLst>
                <a:ext uri="{FF2B5EF4-FFF2-40B4-BE49-F238E27FC236}">
                  <a16:creationId xmlns:a16="http://schemas.microsoft.com/office/drawing/2014/main" id="{F92EB2F0-5AB6-C14D-A863-C5E78EF2EA07}"/>
                </a:ext>
              </a:extLst>
            </p:cNvPr>
            <p:cNvSpPr>
              <a:spLocks noChangeArrowheads="1"/>
            </p:cNvSpPr>
            <p:nvPr/>
          </p:nvSpPr>
          <p:spPr bwMode="auto">
            <a:xfrm>
              <a:off x="1916" y="3074"/>
              <a:ext cx="152"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S</a:t>
              </a:r>
            </a:p>
          </p:txBody>
        </p:sp>
        <p:sp>
          <p:nvSpPr>
            <p:cNvPr id="42019" name="Rectangle 140">
              <a:extLst>
                <a:ext uri="{FF2B5EF4-FFF2-40B4-BE49-F238E27FC236}">
                  <a16:creationId xmlns:a16="http://schemas.microsoft.com/office/drawing/2014/main" id="{45EADF26-CBE5-314D-8EF4-7D13C208F8C6}"/>
                </a:ext>
              </a:extLst>
            </p:cNvPr>
            <p:cNvSpPr>
              <a:spLocks noChangeArrowheads="1"/>
            </p:cNvSpPr>
            <p:nvPr/>
          </p:nvSpPr>
          <p:spPr bwMode="auto">
            <a:xfrm>
              <a:off x="2082" y="3300"/>
              <a:ext cx="143"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0</a:t>
              </a:r>
            </a:p>
          </p:txBody>
        </p:sp>
        <p:sp>
          <p:nvSpPr>
            <p:cNvPr id="42020" name="Rectangle 141">
              <a:extLst>
                <a:ext uri="{FF2B5EF4-FFF2-40B4-BE49-F238E27FC236}">
                  <a16:creationId xmlns:a16="http://schemas.microsoft.com/office/drawing/2014/main" id="{9CB57921-D60A-9E45-B7E7-7B26452484E6}"/>
                </a:ext>
              </a:extLst>
            </p:cNvPr>
            <p:cNvSpPr>
              <a:spLocks noChangeArrowheads="1"/>
            </p:cNvSpPr>
            <p:nvPr/>
          </p:nvSpPr>
          <p:spPr bwMode="auto">
            <a:xfrm>
              <a:off x="2079" y="3792"/>
              <a:ext cx="191"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D’</a:t>
              </a:r>
            </a:p>
          </p:txBody>
        </p:sp>
        <p:sp>
          <p:nvSpPr>
            <p:cNvPr id="42021" name="Rectangle 139">
              <a:extLst>
                <a:ext uri="{FF2B5EF4-FFF2-40B4-BE49-F238E27FC236}">
                  <a16:creationId xmlns:a16="http://schemas.microsoft.com/office/drawing/2014/main" id="{11267757-857E-3D4A-8FCC-39DC9F34D422}"/>
                </a:ext>
              </a:extLst>
            </p:cNvPr>
            <p:cNvSpPr>
              <a:spLocks noChangeArrowheads="1"/>
            </p:cNvSpPr>
            <p:nvPr/>
          </p:nvSpPr>
          <p:spPr bwMode="auto">
            <a:xfrm>
              <a:off x="2072" y="2098"/>
              <a:ext cx="144"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0</a:t>
              </a:r>
            </a:p>
          </p:txBody>
        </p:sp>
        <p:sp>
          <p:nvSpPr>
            <p:cNvPr id="42022" name="Rectangle 142">
              <a:extLst>
                <a:ext uri="{FF2B5EF4-FFF2-40B4-BE49-F238E27FC236}">
                  <a16:creationId xmlns:a16="http://schemas.microsoft.com/office/drawing/2014/main" id="{1FCE05E8-EA7F-E146-BEC1-F85085A6562E}"/>
                </a:ext>
              </a:extLst>
            </p:cNvPr>
            <p:cNvSpPr>
              <a:spLocks noChangeArrowheads="1"/>
            </p:cNvSpPr>
            <p:nvPr/>
          </p:nvSpPr>
          <p:spPr bwMode="auto">
            <a:xfrm>
              <a:off x="744" y="1570"/>
              <a:ext cx="289"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a:lnSpc>
                  <a:spcPts val="1600"/>
                </a:lnSpc>
                <a:defRPr/>
              </a:pPr>
              <a:r>
                <a:rPr lang="en-US" altLang="ko-KR" sz="1600">
                  <a:solidFill>
                    <a:srgbClr val="000000"/>
                  </a:solidFill>
                  <a:latin typeface="Tahoma" charset="0"/>
                  <a:ea typeface="굴림" charset="-127"/>
                </a:rPr>
                <a:t>D’</a:t>
              </a:r>
            </a:p>
          </p:txBody>
        </p:sp>
        <p:sp>
          <p:nvSpPr>
            <p:cNvPr id="42023" name="Rectangle 147">
              <a:extLst>
                <a:ext uri="{FF2B5EF4-FFF2-40B4-BE49-F238E27FC236}">
                  <a16:creationId xmlns:a16="http://schemas.microsoft.com/office/drawing/2014/main" id="{342423F0-4625-3644-9237-C30FB162DBE6}"/>
                </a:ext>
              </a:extLst>
            </p:cNvPr>
            <p:cNvSpPr>
              <a:spLocks noChangeArrowheads="1"/>
            </p:cNvSpPr>
            <p:nvPr/>
          </p:nvSpPr>
          <p:spPr bwMode="auto">
            <a:xfrm>
              <a:off x="2055" y="1609"/>
              <a:ext cx="206"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800"/>
                </a:lnSpc>
                <a:defRPr/>
              </a:pPr>
              <a:r>
                <a:rPr lang="en-US" altLang="ko-KR" sz="1600">
                  <a:solidFill>
                    <a:srgbClr val="000000"/>
                  </a:solidFill>
                  <a:latin typeface="Tahoma" charset="0"/>
                  <a:ea typeface="굴림" charset="-127"/>
                </a:rPr>
                <a:t>D</a:t>
              </a:r>
            </a:p>
          </p:txBody>
        </p:sp>
        <p:sp>
          <p:nvSpPr>
            <p:cNvPr id="42024" name="Rectangle 133">
              <a:extLst>
                <a:ext uri="{FF2B5EF4-FFF2-40B4-BE49-F238E27FC236}">
                  <a16:creationId xmlns:a16="http://schemas.microsoft.com/office/drawing/2014/main" id="{2B2E8927-6F61-E145-8E45-3438D744C215}"/>
                </a:ext>
              </a:extLst>
            </p:cNvPr>
            <p:cNvSpPr>
              <a:spLocks noChangeArrowheads="1"/>
            </p:cNvSpPr>
            <p:nvPr/>
          </p:nvSpPr>
          <p:spPr bwMode="auto">
            <a:xfrm>
              <a:off x="2969" y="2945"/>
              <a:ext cx="217"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Q’</a:t>
              </a:r>
            </a:p>
          </p:txBody>
        </p:sp>
      </p:grpSp>
      <p:sp>
        <p:nvSpPr>
          <p:cNvPr id="2" name="자유형 1">
            <a:extLst>
              <a:ext uri="{FF2B5EF4-FFF2-40B4-BE49-F238E27FC236}">
                <a16:creationId xmlns:a16="http://schemas.microsoft.com/office/drawing/2014/main" id="{7706AD72-0490-DB46-8DD9-A9C1ABB681D5}"/>
              </a:ext>
            </a:extLst>
          </p:cNvPr>
          <p:cNvSpPr>
            <a:spLocks/>
          </p:cNvSpPr>
          <p:nvPr/>
        </p:nvSpPr>
        <p:spPr bwMode="auto">
          <a:xfrm>
            <a:off x="6270625" y="3478213"/>
            <a:ext cx="2432050" cy="2786062"/>
          </a:xfrm>
          <a:custGeom>
            <a:avLst/>
            <a:gdLst>
              <a:gd name="T0" fmla="*/ 310919 w 2432180"/>
              <a:gd name="T1" fmla="*/ 2664220 h 2785520"/>
              <a:gd name="T2" fmla="*/ 827051 w 2432180"/>
              <a:gd name="T3" fmla="*/ 2651765 h 2785520"/>
              <a:gd name="T4" fmla="*/ 895451 w 2432180"/>
              <a:gd name="T5" fmla="*/ 2633082 h 2785520"/>
              <a:gd name="T6" fmla="*/ 1026038 w 2432180"/>
              <a:gd name="T7" fmla="*/ 2601944 h 2785520"/>
              <a:gd name="T8" fmla="*/ 1082003 w 2432180"/>
              <a:gd name="T9" fmla="*/ 2577032 h 2785520"/>
              <a:gd name="T10" fmla="*/ 1187718 w 2432180"/>
              <a:gd name="T11" fmla="*/ 2558350 h 2785520"/>
              <a:gd name="T12" fmla="*/ 1361832 w 2432180"/>
              <a:gd name="T13" fmla="*/ 2545894 h 2785520"/>
              <a:gd name="T14" fmla="*/ 1392928 w 2432180"/>
              <a:gd name="T15" fmla="*/ 2626855 h 2785520"/>
              <a:gd name="T16" fmla="*/ 1374273 w 2432180"/>
              <a:gd name="T17" fmla="*/ 2757634 h 2785520"/>
              <a:gd name="T18" fmla="*/ 1268556 w 2432180"/>
              <a:gd name="T19" fmla="*/ 2782546 h 2785520"/>
              <a:gd name="T20" fmla="*/ 491257 w 2432180"/>
              <a:gd name="T21" fmla="*/ 2782546 h 2785520"/>
              <a:gd name="T22" fmla="*/ 447726 w 2432180"/>
              <a:gd name="T23" fmla="*/ 2720270 h 2785520"/>
              <a:gd name="T24" fmla="*/ 453946 w 2432180"/>
              <a:gd name="T25" fmla="*/ 2583260 h 2785520"/>
              <a:gd name="T26" fmla="*/ 472601 w 2432180"/>
              <a:gd name="T27" fmla="*/ 2496072 h 2785520"/>
              <a:gd name="T28" fmla="*/ 509912 w 2432180"/>
              <a:gd name="T29" fmla="*/ 2296788 h 2785520"/>
              <a:gd name="T30" fmla="*/ 528567 w 2432180"/>
              <a:gd name="T31" fmla="*/ 2190917 h 2785520"/>
              <a:gd name="T32" fmla="*/ 509912 w 2432180"/>
              <a:gd name="T33" fmla="*/ 1007659 h 2785520"/>
              <a:gd name="T34" fmla="*/ 460161 w 2432180"/>
              <a:gd name="T35" fmla="*/ 658908 h 2785520"/>
              <a:gd name="T36" fmla="*/ 460161 w 2432180"/>
              <a:gd name="T37" fmla="*/ 222970 h 2785520"/>
              <a:gd name="T38" fmla="*/ 485036 w 2432180"/>
              <a:gd name="T39" fmla="*/ 129556 h 2785520"/>
              <a:gd name="T40" fmla="*/ 509912 w 2432180"/>
              <a:gd name="T41" fmla="*/ 85965 h 2785520"/>
              <a:gd name="T42" fmla="*/ 559657 w 2432180"/>
              <a:gd name="T43" fmla="*/ 42368 h 2785520"/>
              <a:gd name="T44" fmla="*/ 634278 w 2432180"/>
              <a:gd name="T45" fmla="*/ 23689 h 2785520"/>
              <a:gd name="T46" fmla="*/ 1268556 w 2432180"/>
              <a:gd name="T47" fmla="*/ 42368 h 2785520"/>
              <a:gd name="T48" fmla="*/ 1368052 w 2432180"/>
              <a:gd name="T49" fmla="*/ 67280 h 2785520"/>
              <a:gd name="T50" fmla="*/ 1405363 w 2432180"/>
              <a:gd name="T51" fmla="*/ 85965 h 2785520"/>
              <a:gd name="T52" fmla="*/ 1399142 w 2432180"/>
              <a:gd name="T53" fmla="*/ 210517 h 2785520"/>
              <a:gd name="T54" fmla="*/ 1237466 w 2432180"/>
              <a:gd name="T55" fmla="*/ 247881 h 2785520"/>
              <a:gd name="T56" fmla="*/ 994948 w 2432180"/>
              <a:gd name="T57" fmla="*/ 272793 h 2785520"/>
              <a:gd name="T58" fmla="*/ 777299 w 2432180"/>
              <a:gd name="T59" fmla="*/ 303931 h 2785520"/>
              <a:gd name="T60" fmla="*/ 721334 w 2432180"/>
              <a:gd name="T61" fmla="*/ 328843 h 2785520"/>
              <a:gd name="T62" fmla="*/ 652933 w 2432180"/>
              <a:gd name="T63" fmla="*/ 409804 h 2785520"/>
              <a:gd name="T64" fmla="*/ 665368 w 2432180"/>
              <a:gd name="T65" fmla="*/ 540583 h 2785520"/>
              <a:gd name="T66" fmla="*/ 721334 w 2432180"/>
              <a:gd name="T67" fmla="*/ 559268 h 2785520"/>
              <a:gd name="T68" fmla="*/ 845706 w 2432180"/>
              <a:gd name="T69" fmla="*/ 584180 h 2785520"/>
              <a:gd name="T70" fmla="*/ 1249900 w 2432180"/>
              <a:gd name="T71" fmla="*/ 621544 h 2785520"/>
              <a:gd name="T72" fmla="*/ 1318307 w 2432180"/>
              <a:gd name="T73" fmla="*/ 640226 h 2785520"/>
              <a:gd name="T74" fmla="*/ 1368052 w 2432180"/>
              <a:gd name="T75" fmla="*/ 683820 h 2785520"/>
              <a:gd name="T76" fmla="*/ 1399142 w 2432180"/>
              <a:gd name="T77" fmla="*/ 864422 h 2785520"/>
              <a:gd name="T78" fmla="*/ 1442673 w 2432180"/>
              <a:gd name="T79" fmla="*/ 939157 h 2785520"/>
              <a:gd name="T80" fmla="*/ 1486204 w 2432180"/>
              <a:gd name="T81" fmla="*/ 957836 h 2785520"/>
              <a:gd name="T82" fmla="*/ 1747377 w 2432180"/>
              <a:gd name="T83" fmla="*/ 982748 h 2785520"/>
              <a:gd name="T84" fmla="*/ 2108041 w 2432180"/>
              <a:gd name="T85" fmla="*/ 1007659 h 2785520"/>
              <a:gd name="T86" fmla="*/ 2251068 w 2432180"/>
              <a:gd name="T87" fmla="*/ 1020112 h 2785520"/>
              <a:gd name="T88" fmla="*/ 2251068 w 2432180"/>
              <a:gd name="T89" fmla="*/ 1125985 h 2785520"/>
              <a:gd name="T90" fmla="*/ 2238627 w 2432180"/>
              <a:gd name="T91" fmla="*/ 1175808 h 2785520"/>
              <a:gd name="T92" fmla="*/ 2157792 w 2432180"/>
              <a:gd name="T93" fmla="*/ 1206946 h 2785520"/>
              <a:gd name="T94" fmla="*/ 1965019 w 2432180"/>
              <a:gd name="T95" fmla="*/ 1225626 h 2785520"/>
              <a:gd name="T96" fmla="*/ 1803343 w 2432180"/>
              <a:gd name="T97" fmla="*/ 1256764 h 2785520"/>
              <a:gd name="T98" fmla="*/ 1685191 w 2432180"/>
              <a:gd name="T99" fmla="*/ 1269222 h 2785520"/>
              <a:gd name="T100" fmla="*/ 1554604 w 2432180"/>
              <a:gd name="T101" fmla="*/ 1281675 h 2785520"/>
              <a:gd name="T102" fmla="*/ 1430238 w 2432180"/>
              <a:gd name="T103" fmla="*/ 1300360 h 2785520"/>
              <a:gd name="T104" fmla="*/ 1405363 w 2432180"/>
              <a:gd name="T105" fmla="*/ 1331499 h 2785520"/>
              <a:gd name="T106" fmla="*/ 1374273 w 2432180"/>
              <a:gd name="T107" fmla="*/ 1424913 h 2785520"/>
              <a:gd name="T108" fmla="*/ 1411583 w 2432180"/>
              <a:gd name="T109" fmla="*/ 1524555 h 2785520"/>
              <a:gd name="T110" fmla="*/ 1467549 w 2432180"/>
              <a:gd name="T111" fmla="*/ 1555694 h 2785520"/>
              <a:gd name="T112" fmla="*/ 1828212 w 2432180"/>
              <a:gd name="T113" fmla="*/ 1586833 h 2785520"/>
              <a:gd name="T114" fmla="*/ 2027205 w 2432180"/>
              <a:gd name="T115" fmla="*/ 1599288 h 278552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432180" h="2785520">
                <a:moveTo>
                  <a:pt x="0" y="2673553"/>
                </a:moveTo>
                <a:cubicBezTo>
                  <a:pt x="143122" y="2662543"/>
                  <a:pt x="94334" y="2664947"/>
                  <a:pt x="311021" y="2661112"/>
                </a:cubicBezTo>
                <a:lnTo>
                  <a:pt x="783772" y="2654891"/>
                </a:lnTo>
                <a:cubicBezTo>
                  <a:pt x="798286" y="2652818"/>
                  <a:pt x="812938" y="2651546"/>
                  <a:pt x="827315" y="2648671"/>
                </a:cubicBezTo>
                <a:cubicBezTo>
                  <a:pt x="844081" y="2645318"/>
                  <a:pt x="860857" y="2641637"/>
                  <a:pt x="877078" y="2636230"/>
                </a:cubicBezTo>
                <a:cubicBezTo>
                  <a:pt x="883298" y="2634157"/>
                  <a:pt x="889288" y="2631183"/>
                  <a:pt x="895739" y="2630010"/>
                </a:cubicBezTo>
                <a:cubicBezTo>
                  <a:pt x="947975" y="2620512"/>
                  <a:pt x="932358" y="2628976"/>
                  <a:pt x="970384" y="2617569"/>
                </a:cubicBezTo>
                <a:cubicBezTo>
                  <a:pt x="989225" y="2611917"/>
                  <a:pt x="1007707" y="2605129"/>
                  <a:pt x="1026368" y="2598908"/>
                </a:cubicBezTo>
                <a:cubicBezTo>
                  <a:pt x="1032588" y="2596834"/>
                  <a:pt x="1039573" y="2596324"/>
                  <a:pt x="1045029" y="2592687"/>
                </a:cubicBezTo>
                <a:cubicBezTo>
                  <a:pt x="1061802" y="2581505"/>
                  <a:pt x="1063039" y="2578318"/>
                  <a:pt x="1082351" y="2574026"/>
                </a:cubicBezTo>
                <a:cubicBezTo>
                  <a:pt x="1094663" y="2571290"/>
                  <a:pt x="1107265" y="2570062"/>
                  <a:pt x="1119674" y="2567806"/>
                </a:cubicBezTo>
                <a:cubicBezTo>
                  <a:pt x="1215323" y="2550415"/>
                  <a:pt x="1078102" y="2573697"/>
                  <a:pt x="1188098" y="2555365"/>
                </a:cubicBezTo>
                <a:cubicBezTo>
                  <a:pt x="1194319" y="2551218"/>
                  <a:pt x="1199450" y="2544490"/>
                  <a:pt x="1206760" y="2542924"/>
                </a:cubicBezTo>
                <a:cubicBezTo>
                  <a:pt x="1262103" y="2531065"/>
                  <a:pt x="1305793" y="2538890"/>
                  <a:pt x="1362270" y="2542924"/>
                </a:cubicBezTo>
                <a:cubicBezTo>
                  <a:pt x="1366417" y="2549144"/>
                  <a:pt x="1371675" y="2554753"/>
                  <a:pt x="1374711" y="2561585"/>
                </a:cubicBezTo>
                <a:cubicBezTo>
                  <a:pt x="1383361" y="2581048"/>
                  <a:pt x="1388203" y="2603116"/>
                  <a:pt x="1393372" y="2623789"/>
                </a:cubicBezTo>
                <a:cubicBezTo>
                  <a:pt x="1391298" y="2659038"/>
                  <a:pt x="1392145" y="2694581"/>
                  <a:pt x="1387151" y="2729536"/>
                </a:cubicBezTo>
                <a:cubicBezTo>
                  <a:pt x="1385840" y="2738716"/>
                  <a:pt x="1382129" y="2748854"/>
                  <a:pt x="1374711" y="2754418"/>
                </a:cubicBezTo>
                <a:cubicBezTo>
                  <a:pt x="1363827" y="2762581"/>
                  <a:pt x="1320845" y="2770432"/>
                  <a:pt x="1306286" y="2773079"/>
                </a:cubicBezTo>
                <a:cubicBezTo>
                  <a:pt x="1293877" y="2775335"/>
                  <a:pt x="1281533" y="2778253"/>
                  <a:pt x="1268964" y="2779300"/>
                </a:cubicBezTo>
                <a:cubicBezTo>
                  <a:pt x="1231713" y="2782404"/>
                  <a:pt x="1194319" y="2783447"/>
                  <a:pt x="1156996" y="2785520"/>
                </a:cubicBezTo>
                <a:lnTo>
                  <a:pt x="491413" y="2779300"/>
                </a:lnTo>
                <a:cubicBezTo>
                  <a:pt x="482621" y="2778980"/>
                  <a:pt x="478383" y="2767396"/>
                  <a:pt x="472751" y="2760638"/>
                </a:cubicBezTo>
                <a:cubicBezTo>
                  <a:pt x="461764" y="2747453"/>
                  <a:pt x="455473" y="2732301"/>
                  <a:pt x="447870" y="2717096"/>
                </a:cubicBezTo>
                <a:cubicBezTo>
                  <a:pt x="445796" y="2704655"/>
                  <a:pt x="441076" y="2692373"/>
                  <a:pt x="441649" y="2679773"/>
                </a:cubicBezTo>
                <a:cubicBezTo>
                  <a:pt x="443167" y="2646374"/>
                  <a:pt x="448875" y="2613271"/>
                  <a:pt x="454090" y="2580247"/>
                </a:cubicBezTo>
                <a:cubicBezTo>
                  <a:pt x="455113" y="2573770"/>
                  <a:pt x="458937" y="2567997"/>
                  <a:pt x="460311" y="2561585"/>
                </a:cubicBezTo>
                <a:cubicBezTo>
                  <a:pt x="465168" y="2538918"/>
                  <a:pt x="469473" y="2516110"/>
                  <a:pt x="472751" y="2493161"/>
                </a:cubicBezTo>
                <a:cubicBezTo>
                  <a:pt x="483514" y="2417822"/>
                  <a:pt x="466050" y="2450339"/>
                  <a:pt x="491413" y="2412296"/>
                </a:cubicBezTo>
                <a:cubicBezTo>
                  <a:pt x="497633" y="2372900"/>
                  <a:pt x="502253" y="2333218"/>
                  <a:pt x="510074" y="2294108"/>
                </a:cubicBezTo>
                <a:cubicBezTo>
                  <a:pt x="512147" y="2283741"/>
                  <a:pt x="514457" y="2273418"/>
                  <a:pt x="516294" y="2263006"/>
                </a:cubicBezTo>
                <a:cubicBezTo>
                  <a:pt x="520678" y="2238165"/>
                  <a:pt x="528735" y="2188361"/>
                  <a:pt x="528735" y="2188361"/>
                </a:cubicBezTo>
                <a:cubicBezTo>
                  <a:pt x="530809" y="2151038"/>
                  <a:pt x="534956" y="2113773"/>
                  <a:pt x="534956" y="2076393"/>
                </a:cubicBezTo>
                <a:cubicBezTo>
                  <a:pt x="534956" y="1509692"/>
                  <a:pt x="600915" y="1369875"/>
                  <a:pt x="510074" y="1006483"/>
                </a:cubicBezTo>
                <a:cubicBezTo>
                  <a:pt x="489086" y="775635"/>
                  <a:pt x="519702" y="1080101"/>
                  <a:pt x="491413" y="882075"/>
                </a:cubicBezTo>
                <a:cubicBezTo>
                  <a:pt x="452756" y="611477"/>
                  <a:pt x="490240" y="807795"/>
                  <a:pt x="460311" y="658140"/>
                </a:cubicBezTo>
                <a:cubicBezTo>
                  <a:pt x="456164" y="593863"/>
                  <a:pt x="448846" y="529712"/>
                  <a:pt x="447870" y="465308"/>
                </a:cubicBezTo>
                <a:cubicBezTo>
                  <a:pt x="447804" y="460927"/>
                  <a:pt x="437249" y="291899"/>
                  <a:pt x="460311" y="222712"/>
                </a:cubicBezTo>
                <a:cubicBezTo>
                  <a:pt x="463842" y="212119"/>
                  <a:pt x="468604" y="201977"/>
                  <a:pt x="472751" y="191610"/>
                </a:cubicBezTo>
                <a:cubicBezTo>
                  <a:pt x="477638" y="162292"/>
                  <a:pt x="477770" y="155381"/>
                  <a:pt x="485192" y="129406"/>
                </a:cubicBezTo>
                <a:cubicBezTo>
                  <a:pt x="486993" y="123101"/>
                  <a:pt x="488160" y="116438"/>
                  <a:pt x="491413" y="110745"/>
                </a:cubicBezTo>
                <a:cubicBezTo>
                  <a:pt x="496557" y="101744"/>
                  <a:pt x="503854" y="94157"/>
                  <a:pt x="510074" y="85863"/>
                </a:cubicBezTo>
                <a:cubicBezTo>
                  <a:pt x="520806" y="53664"/>
                  <a:pt x="507635" y="76593"/>
                  <a:pt x="534956" y="60981"/>
                </a:cubicBezTo>
                <a:cubicBezTo>
                  <a:pt x="543957" y="55837"/>
                  <a:pt x="551401" y="48346"/>
                  <a:pt x="559837" y="42320"/>
                </a:cubicBezTo>
                <a:cubicBezTo>
                  <a:pt x="565920" y="37975"/>
                  <a:pt x="571245" y="31692"/>
                  <a:pt x="578498" y="29879"/>
                </a:cubicBezTo>
                <a:cubicBezTo>
                  <a:pt x="596714" y="25325"/>
                  <a:pt x="615821" y="25732"/>
                  <a:pt x="634482" y="23659"/>
                </a:cubicBezTo>
                <a:cubicBezTo>
                  <a:pt x="781555" y="-25365"/>
                  <a:pt x="646516" y="14569"/>
                  <a:pt x="1013927" y="29879"/>
                </a:cubicBezTo>
                <a:cubicBezTo>
                  <a:pt x="1198496" y="37570"/>
                  <a:pt x="1113496" y="33175"/>
                  <a:pt x="1268964" y="42320"/>
                </a:cubicBezTo>
                <a:lnTo>
                  <a:pt x="1343609" y="60981"/>
                </a:lnTo>
                <a:cubicBezTo>
                  <a:pt x="1351903" y="63054"/>
                  <a:pt x="1360380" y="64499"/>
                  <a:pt x="1368490" y="67202"/>
                </a:cubicBezTo>
                <a:lnTo>
                  <a:pt x="1387151" y="73422"/>
                </a:lnTo>
                <a:cubicBezTo>
                  <a:pt x="1393372" y="77569"/>
                  <a:pt x="1401666" y="79642"/>
                  <a:pt x="1405813" y="85863"/>
                </a:cubicBezTo>
                <a:cubicBezTo>
                  <a:pt x="1420319" y="107623"/>
                  <a:pt x="1406226" y="182084"/>
                  <a:pt x="1405813" y="185389"/>
                </a:cubicBezTo>
                <a:cubicBezTo>
                  <a:pt x="1404753" y="193872"/>
                  <a:pt x="1406083" y="204707"/>
                  <a:pt x="1399592" y="210271"/>
                </a:cubicBezTo>
                <a:cubicBezTo>
                  <a:pt x="1384458" y="223243"/>
                  <a:pt x="1326781" y="227148"/>
                  <a:pt x="1312507" y="228932"/>
                </a:cubicBezTo>
                <a:cubicBezTo>
                  <a:pt x="1277812" y="252062"/>
                  <a:pt x="1302307" y="239860"/>
                  <a:pt x="1237862" y="247593"/>
                </a:cubicBezTo>
                <a:cubicBezTo>
                  <a:pt x="1204666" y="251576"/>
                  <a:pt x="1171594" y="256623"/>
                  <a:pt x="1138335" y="260034"/>
                </a:cubicBezTo>
                <a:cubicBezTo>
                  <a:pt x="1090715" y="264918"/>
                  <a:pt x="1042970" y="268499"/>
                  <a:pt x="995266" y="272475"/>
                </a:cubicBezTo>
                <a:cubicBezTo>
                  <a:pt x="939433" y="277128"/>
                  <a:pt x="882164" y="278479"/>
                  <a:pt x="827315" y="291136"/>
                </a:cubicBezTo>
                <a:cubicBezTo>
                  <a:pt x="810654" y="294981"/>
                  <a:pt x="793772" y="298169"/>
                  <a:pt x="777551" y="303577"/>
                </a:cubicBezTo>
                <a:cubicBezTo>
                  <a:pt x="771331" y="305651"/>
                  <a:pt x="764755" y="306866"/>
                  <a:pt x="758890" y="309798"/>
                </a:cubicBezTo>
                <a:cubicBezTo>
                  <a:pt x="710657" y="333915"/>
                  <a:pt x="768473" y="312822"/>
                  <a:pt x="721568" y="328459"/>
                </a:cubicBezTo>
                <a:cubicBezTo>
                  <a:pt x="709685" y="346283"/>
                  <a:pt x="680164" y="391310"/>
                  <a:pt x="671805" y="396883"/>
                </a:cubicBezTo>
                <a:lnTo>
                  <a:pt x="653143" y="409324"/>
                </a:lnTo>
                <a:cubicBezTo>
                  <a:pt x="655217" y="446646"/>
                  <a:pt x="655820" y="484079"/>
                  <a:pt x="659364" y="521291"/>
                </a:cubicBezTo>
                <a:cubicBezTo>
                  <a:pt x="659986" y="527819"/>
                  <a:pt x="660248" y="536142"/>
                  <a:pt x="665584" y="539953"/>
                </a:cubicBezTo>
                <a:cubicBezTo>
                  <a:pt x="676255" y="547575"/>
                  <a:pt x="690466" y="548246"/>
                  <a:pt x="702907" y="552393"/>
                </a:cubicBezTo>
                <a:cubicBezTo>
                  <a:pt x="709127" y="554466"/>
                  <a:pt x="715703" y="555682"/>
                  <a:pt x="721568" y="558614"/>
                </a:cubicBezTo>
                <a:cubicBezTo>
                  <a:pt x="729862" y="562761"/>
                  <a:pt x="737503" y="568615"/>
                  <a:pt x="746449" y="571055"/>
                </a:cubicBezTo>
                <a:cubicBezTo>
                  <a:pt x="757789" y="574148"/>
                  <a:pt x="840463" y="583061"/>
                  <a:pt x="845976" y="583496"/>
                </a:cubicBezTo>
                <a:cubicBezTo>
                  <a:pt x="1173165" y="609326"/>
                  <a:pt x="893639" y="582662"/>
                  <a:pt x="1150776" y="608377"/>
                </a:cubicBezTo>
                <a:cubicBezTo>
                  <a:pt x="1207818" y="614081"/>
                  <a:pt x="1203145" y="612245"/>
                  <a:pt x="1250302" y="620818"/>
                </a:cubicBezTo>
                <a:cubicBezTo>
                  <a:pt x="1260704" y="622709"/>
                  <a:pt x="1271205" y="624256"/>
                  <a:pt x="1281405" y="627038"/>
                </a:cubicBezTo>
                <a:cubicBezTo>
                  <a:pt x="1294057" y="630488"/>
                  <a:pt x="1318727" y="639479"/>
                  <a:pt x="1318727" y="639479"/>
                </a:cubicBezTo>
                <a:cubicBezTo>
                  <a:pt x="1322874" y="645699"/>
                  <a:pt x="1325542" y="653217"/>
                  <a:pt x="1331168" y="658140"/>
                </a:cubicBezTo>
                <a:cubicBezTo>
                  <a:pt x="1342420" y="667986"/>
                  <a:pt x="1368490" y="683022"/>
                  <a:pt x="1368490" y="683022"/>
                </a:cubicBezTo>
                <a:cubicBezTo>
                  <a:pt x="1383295" y="727437"/>
                  <a:pt x="1373657" y="709434"/>
                  <a:pt x="1393372" y="739006"/>
                </a:cubicBezTo>
                <a:cubicBezTo>
                  <a:pt x="1395445" y="780475"/>
                  <a:pt x="1396144" y="822036"/>
                  <a:pt x="1399592" y="863414"/>
                </a:cubicBezTo>
                <a:cubicBezTo>
                  <a:pt x="1400307" y="871991"/>
                  <a:pt x="1416434" y="924709"/>
                  <a:pt x="1418253" y="925618"/>
                </a:cubicBezTo>
                <a:cubicBezTo>
                  <a:pt x="1426547" y="929765"/>
                  <a:pt x="1435084" y="933458"/>
                  <a:pt x="1443135" y="938059"/>
                </a:cubicBezTo>
                <a:cubicBezTo>
                  <a:pt x="1449626" y="941768"/>
                  <a:pt x="1454924" y="947555"/>
                  <a:pt x="1461796" y="950500"/>
                </a:cubicBezTo>
                <a:cubicBezTo>
                  <a:pt x="1469654" y="953868"/>
                  <a:pt x="1478275" y="955145"/>
                  <a:pt x="1486678" y="956720"/>
                </a:cubicBezTo>
                <a:cubicBezTo>
                  <a:pt x="1511471" y="961369"/>
                  <a:pt x="1536202" y="966877"/>
                  <a:pt x="1561323" y="969161"/>
                </a:cubicBezTo>
                <a:cubicBezTo>
                  <a:pt x="1669036" y="978952"/>
                  <a:pt x="1606877" y="974177"/>
                  <a:pt x="1747935" y="981602"/>
                </a:cubicBezTo>
                <a:cubicBezTo>
                  <a:pt x="1770743" y="985749"/>
                  <a:pt x="1793233" y="992447"/>
                  <a:pt x="1816360" y="994042"/>
                </a:cubicBezTo>
                <a:cubicBezTo>
                  <a:pt x="1913670" y="1000753"/>
                  <a:pt x="2011300" y="1001612"/>
                  <a:pt x="2108719" y="1006483"/>
                </a:cubicBezTo>
                <a:lnTo>
                  <a:pt x="2233127" y="1012704"/>
                </a:lnTo>
                <a:cubicBezTo>
                  <a:pt x="2239347" y="1014777"/>
                  <a:pt x="2247152" y="1014288"/>
                  <a:pt x="2251788" y="1018924"/>
                </a:cubicBezTo>
                <a:cubicBezTo>
                  <a:pt x="2256425" y="1023560"/>
                  <a:pt x="2258009" y="1031028"/>
                  <a:pt x="2258009" y="1037585"/>
                </a:cubicBezTo>
                <a:cubicBezTo>
                  <a:pt x="2258009" y="1066688"/>
                  <a:pt x="2254835" y="1095728"/>
                  <a:pt x="2251788" y="1124671"/>
                </a:cubicBezTo>
                <a:cubicBezTo>
                  <a:pt x="2250681" y="1135186"/>
                  <a:pt x="2248132" y="1145516"/>
                  <a:pt x="2245568" y="1155773"/>
                </a:cubicBezTo>
                <a:cubicBezTo>
                  <a:pt x="2243978" y="1162134"/>
                  <a:pt x="2243983" y="1169798"/>
                  <a:pt x="2239347" y="1174434"/>
                </a:cubicBezTo>
                <a:cubicBezTo>
                  <a:pt x="2232790" y="1180991"/>
                  <a:pt x="2223121" y="1183546"/>
                  <a:pt x="2214466" y="1186875"/>
                </a:cubicBezTo>
                <a:cubicBezTo>
                  <a:pt x="2196106" y="1193936"/>
                  <a:pt x="2176746" y="1198230"/>
                  <a:pt x="2158482" y="1205536"/>
                </a:cubicBezTo>
                <a:cubicBezTo>
                  <a:pt x="2148115" y="1209683"/>
                  <a:pt x="2138494" y="1216901"/>
                  <a:pt x="2127380" y="1217977"/>
                </a:cubicBezTo>
                <a:cubicBezTo>
                  <a:pt x="2073681" y="1223174"/>
                  <a:pt x="2019559" y="1222124"/>
                  <a:pt x="1965649" y="1224198"/>
                </a:cubicBezTo>
                <a:cubicBezTo>
                  <a:pt x="1917959" y="1232492"/>
                  <a:pt x="1868501" y="1233770"/>
                  <a:pt x="1822580" y="1249079"/>
                </a:cubicBezTo>
                <a:cubicBezTo>
                  <a:pt x="1816360" y="1251153"/>
                  <a:pt x="1810410" y="1254373"/>
                  <a:pt x="1803919" y="1255300"/>
                </a:cubicBezTo>
                <a:cubicBezTo>
                  <a:pt x="1781247" y="1258539"/>
                  <a:pt x="1758271" y="1259123"/>
                  <a:pt x="1735494" y="1261520"/>
                </a:cubicBezTo>
                <a:cubicBezTo>
                  <a:pt x="1718869" y="1263270"/>
                  <a:pt x="1702253" y="1265198"/>
                  <a:pt x="1685731" y="1267740"/>
                </a:cubicBezTo>
                <a:cubicBezTo>
                  <a:pt x="1675281" y="1269348"/>
                  <a:pt x="1665154" y="1272959"/>
                  <a:pt x="1654629" y="1273961"/>
                </a:cubicBezTo>
                <a:cubicBezTo>
                  <a:pt x="1621538" y="1277113"/>
                  <a:pt x="1588237" y="1277530"/>
                  <a:pt x="1555102" y="1280181"/>
                </a:cubicBezTo>
                <a:cubicBezTo>
                  <a:pt x="1536386" y="1281678"/>
                  <a:pt x="1517730" y="1283920"/>
                  <a:pt x="1499119" y="1286402"/>
                </a:cubicBezTo>
                <a:cubicBezTo>
                  <a:pt x="1475237" y="1289586"/>
                  <a:pt x="1454154" y="1294150"/>
                  <a:pt x="1430694" y="1298842"/>
                </a:cubicBezTo>
                <a:cubicBezTo>
                  <a:pt x="1424474" y="1302989"/>
                  <a:pt x="1416703" y="1305445"/>
                  <a:pt x="1412033" y="1311283"/>
                </a:cubicBezTo>
                <a:cubicBezTo>
                  <a:pt x="1407937" y="1316403"/>
                  <a:pt x="1408396" y="1323918"/>
                  <a:pt x="1405813" y="1329945"/>
                </a:cubicBezTo>
                <a:cubicBezTo>
                  <a:pt x="1402160" y="1338468"/>
                  <a:pt x="1396816" y="1346217"/>
                  <a:pt x="1393372" y="1354826"/>
                </a:cubicBezTo>
                <a:cubicBezTo>
                  <a:pt x="1380744" y="1386395"/>
                  <a:pt x="1380958" y="1392015"/>
                  <a:pt x="1374711" y="1423251"/>
                </a:cubicBezTo>
                <a:cubicBezTo>
                  <a:pt x="1377440" y="1447809"/>
                  <a:pt x="1376767" y="1487089"/>
                  <a:pt x="1393372" y="1510336"/>
                </a:cubicBezTo>
                <a:cubicBezTo>
                  <a:pt x="1397717" y="1516419"/>
                  <a:pt x="1406290" y="1517991"/>
                  <a:pt x="1412033" y="1522777"/>
                </a:cubicBezTo>
                <a:cubicBezTo>
                  <a:pt x="1418791" y="1528409"/>
                  <a:pt x="1423004" y="1537166"/>
                  <a:pt x="1430694" y="1541438"/>
                </a:cubicBezTo>
                <a:cubicBezTo>
                  <a:pt x="1442158" y="1547807"/>
                  <a:pt x="1455483" y="1550022"/>
                  <a:pt x="1468017" y="1553879"/>
                </a:cubicBezTo>
                <a:cubicBezTo>
                  <a:pt x="1557517" y="1581418"/>
                  <a:pt x="1525829" y="1566848"/>
                  <a:pt x="1679511" y="1572540"/>
                </a:cubicBezTo>
                <a:lnTo>
                  <a:pt x="1828800" y="1584981"/>
                </a:lnTo>
                <a:cubicBezTo>
                  <a:pt x="1855747" y="1587166"/>
                  <a:pt x="1882668" y="1589781"/>
                  <a:pt x="1909666" y="1591202"/>
                </a:cubicBezTo>
                <a:cubicBezTo>
                  <a:pt x="1949062" y="1593275"/>
                  <a:pt x="1988406" y="1596952"/>
                  <a:pt x="2027853" y="1597422"/>
                </a:cubicBezTo>
                <a:cubicBezTo>
                  <a:pt x="2162619" y="1599026"/>
                  <a:pt x="2297404" y="1597422"/>
                  <a:pt x="2432180" y="1597422"/>
                </a:cubicBezTo>
              </a:path>
            </a:pathLst>
          </a:custGeom>
          <a:noFill/>
          <a:ln w="57150" cap="flat" cmpd="sng">
            <a:solidFill>
              <a:srgbClr val="0000FF"/>
            </a:solidFill>
            <a:prstDash val="sysDot"/>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3298" name="그룹 94">
            <a:extLst>
              <a:ext uri="{FF2B5EF4-FFF2-40B4-BE49-F238E27FC236}">
                <a16:creationId xmlns:a16="http://schemas.microsoft.com/office/drawing/2014/main" id="{9FA3516F-7FD7-7841-A702-092B0750D2DC}"/>
              </a:ext>
            </a:extLst>
          </p:cNvPr>
          <p:cNvGrpSpPr>
            <a:grpSpLocks/>
          </p:cNvGrpSpPr>
          <p:nvPr/>
        </p:nvGrpSpPr>
        <p:grpSpPr bwMode="auto">
          <a:xfrm>
            <a:off x="1698625" y="4300538"/>
            <a:ext cx="6243638" cy="1184275"/>
            <a:chOff x="3720208" y="5100003"/>
            <a:chExt cx="4012576" cy="1169035"/>
          </a:xfrm>
        </p:grpSpPr>
        <p:sp>
          <p:nvSpPr>
            <p:cNvPr id="183337" name="Rectangle 3" descr="25%">
              <a:extLst>
                <a:ext uri="{FF2B5EF4-FFF2-40B4-BE49-F238E27FC236}">
                  <a16:creationId xmlns:a16="http://schemas.microsoft.com/office/drawing/2014/main" id="{D24F2548-12AE-C342-8B1E-C08310831BFF}"/>
                </a:ext>
              </a:extLst>
            </p:cNvPr>
            <p:cNvSpPr>
              <a:spLocks noChangeArrowheads="1"/>
            </p:cNvSpPr>
            <p:nvPr/>
          </p:nvSpPr>
          <p:spPr bwMode="auto">
            <a:xfrm>
              <a:off x="7077795" y="5584227"/>
              <a:ext cx="319333" cy="217823"/>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85000"/>
                </a:lnSpc>
              </a:pPr>
              <a:endParaRPr kumimoji="1" lang="ko-KR" altLang="en-US" sz="1200" b="1">
                <a:solidFill>
                  <a:srgbClr val="000000"/>
                </a:solidFill>
                <a:ea typeface="굴림" panose="020B0600000101010101" pitchFamily="34" charset="-127"/>
              </a:endParaRPr>
            </a:p>
          </p:txBody>
        </p:sp>
        <p:sp>
          <p:nvSpPr>
            <p:cNvPr id="183338" name="Rectangle 4" descr="25%">
              <a:extLst>
                <a:ext uri="{FF2B5EF4-FFF2-40B4-BE49-F238E27FC236}">
                  <a16:creationId xmlns:a16="http://schemas.microsoft.com/office/drawing/2014/main" id="{B7E8F989-6A21-784F-A60E-E5B9117B5DFD}"/>
                </a:ext>
              </a:extLst>
            </p:cNvPr>
            <p:cNvSpPr>
              <a:spLocks noChangeArrowheads="1"/>
            </p:cNvSpPr>
            <p:nvPr/>
          </p:nvSpPr>
          <p:spPr bwMode="auto">
            <a:xfrm>
              <a:off x="4664944" y="5584227"/>
              <a:ext cx="626423" cy="217823"/>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85000"/>
                </a:lnSpc>
              </a:pPr>
              <a:endParaRPr kumimoji="1" lang="ko-KR" altLang="en-US" sz="1200" b="1">
                <a:solidFill>
                  <a:srgbClr val="000000"/>
                </a:solidFill>
                <a:ea typeface="굴림" panose="020B0600000101010101" pitchFamily="34" charset="-127"/>
              </a:endParaRPr>
            </a:p>
          </p:txBody>
        </p:sp>
        <p:sp>
          <p:nvSpPr>
            <p:cNvPr id="183339" name="Rectangle 5" descr="25%">
              <a:extLst>
                <a:ext uri="{FF2B5EF4-FFF2-40B4-BE49-F238E27FC236}">
                  <a16:creationId xmlns:a16="http://schemas.microsoft.com/office/drawing/2014/main" id="{3FC81A95-E16C-BA49-BD0B-45C453C0AB49}"/>
                </a:ext>
              </a:extLst>
            </p:cNvPr>
            <p:cNvSpPr>
              <a:spLocks noChangeArrowheads="1"/>
            </p:cNvSpPr>
            <p:nvPr/>
          </p:nvSpPr>
          <p:spPr bwMode="auto">
            <a:xfrm>
              <a:off x="5542344" y="5584227"/>
              <a:ext cx="1286514" cy="217823"/>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85000"/>
                </a:lnSpc>
              </a:pPr>
              <a:endParaRPr kumimoji="1" lang="ko-KR" altLang="en-US" sz="1200" b="1">
                <a:solidFill>
                  <a:srgbClr val="000000"/>
                </a:solidFill>
                <a:ea typeface="굴림" panose="020B0600000101010101" pitchFamily="34" charset="-127"/>
              </a:endParaRPr>
            </a:p>
          </p:txBody>
        </p:sp>
        <p:sp>
          <p:nvSpPr>
            <p:cNvPr id="57405" name="Line 6">
              <a:extLst>
                <a:ext uri="{FF2B5EF4-FFF2-40B4-BE49-F238E27FC236}">
                  <a16:creationId xmlns:a16="http://schemas.microsoft.com/office/drawing/2014/main" id="{3DC23DBB-30A3-1A45-9514-F2326A238573}"/>
                </a:ext>
              </a:extLst>
            </p:cNvPr>
            <p:cNvSpPr>
              <a:spLocks noChangeShapeType="1"/>
            </p:cNvSpPr>
            <p:nvPr/>
          </p:nvSpPr>
          <p:spPr bwMode="auto">
            <a:xfrm>
              <a:off x="4679227" y="6198519"/>
              <a:ext cx="764155"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grpSp>
          <p:nvGrpSpPr>
            <p:cNvPr id="183341" name="Group 7">
              <a:extLst>
                <a:ext uri="{FF2B5EF4-FFF2-40B4-BE49-F238E27FC236}">
                  <a16:creationId xmlns:a16="http://schemas.microsoft.com/office/drawing/2014/main" id="{A623A476-6866-5743-8B3F-E76ABB61EFFC}"/>
                </a:ext>
              </a:extLst>
            </p:cNvPr>
            <p:cNvGrpSpPr>
              <a:grpSpLocks/>
            </p:cNvGrpSpPr>
            <p:nvPr/>
          </p:nvGrpSpPr>
          <p:grpSpPr bwMode="auto">
            <a:xfrm>
              <a:off x="5441030" y="5989638"/>
              <a:ext cx="1540129" cy="215900"/>
              <a:chOff x="3392" y="3644"/>
              <a:chExt cx="1084" cy="152"/>
            </a:xfrm>
          </p:grpSpPr>
          <p:sp>
            <p:nvSpPr>
              <p:cNvPr id="57435" name="Line 8">
                <a:extLst>
                  <a:ext uri="{FF2B5EF4-FFF2-40B4-BE49-F238E27FC236}">
                    <a16:creationId xmlns:a16="http://schemas.microsoft.com/office/drawing/2014/main" id="{48AC3F43-950A-D145-873B-51267F1E630A}"/>
                  </a:ext>
                </a:extLst>
              </p:cNvPr>
              <p:cNvSpPr>
                <a:spLocks noChangeShapeType="1"/>
              </p:cNvSpPr>
              <p:nvPr/>
            </p:nvSpPr>
            <p:spPr bwMode="auto">
              <a:xfrm flipV="1">
                <a:off x="3392" y="3644"/>
                <a:ext cx="0" cy="146"/>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36" name="Line 9">
                <a:extLst>
                  <a:ext uri="{FF2B5EF4-FFF2-40B4-BE49-F238E27FC236}">
                    <a16:creationId xmlns:a16="http://schemas.microsoft.com/office/drawing/2014/main" id="{971A9FD8-853B-6D46-AD04-06F1C2984278}"/>
                  </a:ext>
                </a:extLst>
              </p:cNvPr>
              <p:cNvSpPr>
                <a:spLocks noChangeShapeType="1"/>
              </p:cNvSpPr>
              <p:nvPr/>
            </p:nvSpPr>
            <p:spPr bwMode="auto">
              <a:xfrm>
                <a:off x="3397" y="3650"/>
                <a:ext cx="528"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37" name="Line 10">
                <a:extLst>
                  <a:ext uri="{FF2B5EF4-FFF2-40B4-BE49-F238E27FC236}">
                    <a16:creationId xmlns:a16="http://schemas.microsoft.com/office/drawing/2014/main" id="{6F57F1EF-1B9B-E54A-BEAE-8AC575C81D50}"/>
                  </a:ext>
                </a:extLst>
              </p:cNvPr>
              <p:cNvSpPr>
                <a:spLocks noChangeShapeType="1"/>
              </p:cNvSpPr>
              <p:nvPr/>
            </p:nvSpPr>
            <p:spPr bwMode="auto">
              <a:xfrm>
                <a:off x="3923" y="3652"/>
                <a:ext cx="0" cy="136"/>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38" name="Line 11">
                <a:extLst>
                  <a:ext uri="{FF2B5EF4-FFF2-40B4-BE49-F238E27FC236}">
                    <a16:creationId xmlns:a16="http://schemas.microsoft.com/office/drawing/2014/main" id="{FAF9E423-D63D-0E4F-92A4-403DED4C8D9E}"/>
                  </a:ext>
                </a:extLst>
              </p:cNvPr>
              <p:cNvSpPr>
                <a:spLocks noChangeShapeType="1"/>
              </p:cNvSpPr>
              <p:nvPr/>
            </p:nvSpPr>
            <p:spPr bwMode="auto">
              <a:xfrm>
                <a:off x="3919" y="3790"/>
                <a:ext cx="557"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grpSp>
        <p:sp>
          <p:nvSpPr>
            <p:cNvPr id="57407" name="Line 13">
              <a:extLst>
                <a:ext uri="{FF2B5EF4-FFF2-40B4-BE49-F238E27FC236}">
                  <a16:creationId xmlns:a16="http://schemas.microsoft.com/office/drawing/2014/main" id="{423F23EB-ADFC-CA42-9104-5149253676BA}"/>
                </a:ext>
              </a:extLst>
            </p:cNvPr>
            <p:cNvSpPr>
              <a:spLocks noChangeShapeType="1"/>
            </p:cNvSpPr>
            <p:nvPr/>
          </p:nvSpPr>
          <p:spPr bwMode="auto">
            <a:xfrm flipV="1">
              <a:off x="6975771" y="5990099"/>
              <a:ext cx="0" cy="214688"/>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08" name="Line 14">
              <a:extLst>
                <a:ext uri="{FF2B5EF4-FFF2-40B4-BE49-F238E27FC236}">
                  <a16:creationId xmlns:a16="http://schemas.microsoft.com/office/drawing/2014/main" id="{DF3BD184-8A48-B24C-AB2D-9F3DBF2D554A}"/>
                </a:ext>
              </a:extLst>
            </p:cNvPr>
            <p:cNvSpPr>
              <a:spLocks noChangeShapeType="1"/>
            </p:cNvSpPr>
            <p:nvPr/>
          </p:nvSpPr>
          <p:spPr bwMode="auto">
            <a:xfrm>
              <a:off x="6981893" y="5994800"/>
              <a:ext cx="750891"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grpSp>
          <p:nvGrpSpPr>
            <p:cNvPr id="183344" name="Group 17">
              <a:extLst>
                <a:ext uri="{FF2B5EF4-FFF2-40B4-BE49-F238E27FC236}">
                  <a16:creationId xmlns:a16="http://schemas.microsoft.com/office/drawing/2014/main" id="{91D1F82C-07F0-7D4C-82CD-99363BCC0D83}"/>
                </a:ext>
              </a:extLst>
            </p:cNvPr>
            <p:cNvGrpSpPr>
              <a:grpSpLocks/>
            </p:cNvGrpSpPr>
            <p:nvPr/>
          </p:nvGrpSpPr>
          <p:grpSpPr bwMode="auto">
            <a:xfrm>
              <a:off x="5285455" y="5578475"/>
              <a:ext cx="47625" cy="217488"/>
              <a:chOff x="3284" y="3356"/>
              <a:chExt cx="32" cy="152"/>
            </a:xfrm>
          </p:grpSpPr>
          <p:sp>
            <p:nvSpPr>
              <p:cNvPr id="57433" name="Line 18">
                <a:extLst>
                  <a:ext uri="{FF2B5EF4-FFF2-40B4-BE49-F238E27FC236}">
                    <a16:creationId xmlns:a16="http://schemas.microsoft.com/office/drawing/2014/main" id="{B716AAED-E1EC-D94F-A42D-92EB07B9C2FD}"/>
                  </a:ext>
                </a:extLst>
              </p:cNvPr>
              <p:cNvSpPr>
                <a:spLocks noChangeShapeType="1"/>
              </p:cNvSpPr>
              <p:nvPr/>
            </p:nvSpPr>
            <p:spPr bwMode="auto">
              <a:xfrm flipV="1">
                <a:off x="3284" y="3356"/>
                <a:ext cx="32" cy="152"/>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34" name="Line 19">
                <a:extLst>
                  <a:ext uri="{FF2B5EF4-FFF2-40B4-BE49-F238E27FC236}">
                    <a16:creationId xmlns:a16="http://schemas.microsoft.com/office/drawing/2014/main" id="{6D1C83DF-E734-5247-899F-8A7672B1296D}"/>
                  </a:ext>
                </a:extLst>
              </p:cNvPr>
              <p:cNvSpPr>
                <a:spLocks noChangeShapeType="1"/>
              </p:cNvSpPr>
              <p:nvPr/>
            </p:nvSpPr>
            <p:spPr bwMode="auto">
              <a:xfrm>
                <a:off x="3284" y="3361"/>
                <a:ext cx="32" cy="139"/>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grpSp>
        <p:sp>
          <p:nvSpPr>
            <p:cNvPr id="57410" name="Line 20">
              <a:extLst>
                <a:ext uri="{FF2B5EF4-FFF2-40B4-BE49-F238E27FC236}">
                  <a16:creationId xmlns:a16="http://schemas.microsoft.com/office/drawing/2014/main" id="{45851623-B5B0-C643-8BED-063654F9A18A}"/>
                </a:ext>
              </a:extLst>
            </p:cNvPr>
            <p:cNvSpPr>
              <a:spLocks noChangeShapeType="1"/>
            </p:cNvSpPr>
            <p:nvPr/>
          </p:nvSpPr>
          <p:spPr bwMode="auto">
            <a:xfrm>
              <a:off x="5344419" y="5584227"/>
              <a:ext cx="134671"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11" name="Line 21">
              <a:extLst>
                <a:ext uri="{FF2B5EF4-FFF2-40B4-BE49-F238E27FC236}">
                  <a16:creationId xmlns:a16="http://schemas.microsoft.com/office/drawing/2014/main" id="{83313C27-ACA9-9446-9DB2-398193E75910}"/>
                </a:ext>
              </a:extLst>
            </p:cNvPr>
            <p:cNvSpPr>
              <a:spLocks noChangeShapeType="1"/>
            </p:cNvSpPr>
            <p:nvPr/>
          </p:nvSpPr>
          <p:spPr bwMode="auto">
            <a:xfrm>
              <a:off x="5344419" y="5791081"/>
              <a:ext cx="134671"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12" name="Line 22">
              <a:extLst>
                <a:ext uri="{FF2B5EF4-FFF2-40B4-BE49-F238E27FC236}">
                  <a16:creationId xmlns:a16="http://schemas.microsoft.com/office/drawing/2014/main" id="{73A60E41-E073-EB44-8314-67A128EE39E0}"/>
                </a:ext>
              </a:extLst>
            </p:cNvPr>
            <p:cNvSpPr>
              <a:spLocks noChangeShapeType="1"/>
            </p:cNvSpPr>
            <p:nvPr/>
          </p:nvSpPr>
          <p:spPr bwMode="auto">
            <a:xfrm flipH="1">
              <a:off x="4661883" y="5584227"/>
              <a:ext cx="612140"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13" name="Line 23">
              <a:extLst>
                <a:ext uri="{FF2B5EF4-FFF2-40B4-BE49-F238E27FC236}">
                  <a16:creationId xmlns:a16="http://schemas.microsoft.com/office/drawing/2014/main" id="{6A8B3863-8506-F447-A9AF-25A8B8F650EF}"/>
                </a:ext>
              </a:extLst>
            </p:cNvPr>
            <p:cNvSpPr>
              <a:spLocks noChangeShapeType="1"/>
            </p:cNvSpPr>
            <p:nvPr/>
          </p:nvSpPr>
          <p:spPr bwMode="auto">
            <a:xfrm flipH="1">
              <a:off x="4661883" y="5791081"/>
              <a:ext cx="612140"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grpSp>
          <p:nvGrpSpPr>
            <p:cNvPr id="183349" name="Group 24">
              <a:extLst>
                <a:ext uri="{FF2B5EF4-FFF2-40B4-BE49-F238E27FC236}">
                  <a16:creationId xmlns:a16="http://schemas.microsoft.com/office/drawing/2014/main" id="{759253C6-FE97-1C45-A6E9-6ED069BCC9FF}"/>
                </a:ext>
              </a:extLst>
            </p:cNvPr>
            <p:cNvGrpSpPr>
              <a:grpSpLocks/>
            </p:cNvGrpSpPr>
            <p:nvPr/>
          </p:nvGrpSpPr>
          <p:grpSpPr bwMode="auto">
            <a:xfrm>
              <a:off x="5490243" y="5578475"/>
              <a:ext cx="46037" cy="217488"/>
              <a:chOff x="3428" y="3356"/>
              <a:chExt cx="32" cy="152"/>
            </a:xfrm>
          </p:grpSpPr>
          <p:sp>
            <p:nvSpPr>
              <p:cNvPr id="57431" name="Line 25">
                <a:extLst>
                  <a:ext uri="{FF2B5EF4-FFF2-40B4-BE49-F238E27FC236}">
                    <a16:creationId xmlns:a16="http://schemas.microsoft.com/office/drawing/2014/main" id="{C1F47FE3-6139-3F4B-B96C-5848A22BA1F3}"/>
                  </a:ext>
                </a:extLst>
              </p:cNvPr>
              <p:cNvSpPr>
                <a:spLocks noChangeShapeType="1"/>
              </p:cNvSpPr>
              <p:nvPr/>
            </p:nvSpPr>
            <p:spPr bwMode="auto">
              <a:xfrm flipV="1">
                <a:off x="3428" y="3356"/>
                <a:ext cx="32" cy="152"/>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32" name="Line 26">
                <a:extLst>
                  <a:ext uri="{FF2B5EF4-FFF2-40B4-BE49-F238E27FC236}">
                    <a16:creationId xmlns:a16="http://schemas.microsoft.com/office/drawing/2014/main" id="{92E8ABAD-3A9F-D24E-B267-E3E7EB07653F}"/>
                  </a:ext>
                </a:extLst>
              </p:cNvPr>
              <p:cNvSpPr>
                <a:spLocks noChangeShapeType="1"/>
              </p:cNvSpPr>
              <p:nvPr/>
            </p:nvSpPr>
            <p:spPr bwMode="auto">
              <a:xfrm>
                <a:off x="3428" y="3361"/>
                <a:ext cx="32" cy="139"/>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grpSp>
        <p:grpSp>
          <p:nvGrpSpPr>
            <p:cNvPr id="183350" name="Group 27">
              <a:extLst>
                <a:ext uri="{FF2B5EF4-FFF2-40B4-BE49-F238E27FC236}">
                  <a16:creationId xmlns:a16="http://schemas.microsoft.com/office/drawing/2014/main" id="{DD0EDF59-61A5-664D-B658-82F8AE7D7A2F}"/>
                </a:ext>
              </a:extLst>
            </p:cNvPr>
            <p:cNvGrpSpPr>
              <a:grpSpLocks/>
            </p:cNvGrpSpPr>
            <p:nvPr/>
          </p:nvGrpSpPr>
          <p:grpSpPr bwMode="auto">
            <a:xfrm>
              <a:off x="6822155" y="5578475"/>
              <a:ext cx="46038" cy="217488"/>
              <a:chOff x="4364" y="3356"/>
              <a:chExt cx="32" cy="152"/>
            </a:xfrm>
          </p:grpSpPr>
          <p:sp>
            <p:nvSpPr>
              <p:cNvPr id="57429" name="Line 28">
                <a:extLst>
                  <a:ext uri="{FF2B5EF4-FFF2-40B4-BE49-F238E27FC236}">
                    <a16:creationId xmlns:a16="http://schemas.microsoft.com/office/drawing/2014/main" id="{32E2BB14-A020-A746-80E3-5C6871A1466F}"/>
                  </a:ext>
                </a:extLst>
              </p:cNvPr>
              <p:cNvSpPr>
                <a:spLocks noChangeShapeType="1"/>
              </p:cNvSpPr>
              <p:nvPr/>
            </p:nvSpPr>
            <p:spPr bwMode="auto">
              <a:xfrm flipV="1">
                <a:off x="4364" y="3356"/>
                <a:ext cx="33" cy="152"/>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30" name="Line 29">
                <a:extLst>
                  <a:ext uri="{FF2B5EF4-FFF2-40B4-BE49-F238E27FC236}">
                    <a16:creationId xmlns:a16="http://schemas.microsoft.com/office/drawing/2014/main" id="{979241C5-C9C0-C64E-9033-A9C731A2F751}"/>
                  </a:ext>
                </a:extLst>
              </p:cNvPr>
              <p:cNvSpPr>
                <a:spLocks noChangeShapeType="1"/>
              </p:cNvSpPr>
              <p:nvPr/>
            </p:nvSpPr>
            <p:spPr bwMode="auto">
              <a:xfrm>
                <a:off x="4364" y="3361"/>
                <a:ext cx="33" cy="139"/>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grpSp>
        <p:sp>
          <p:nvSpPr>
            <p:cNvPr id="57416" name="Line 30">
              <a:extLst>
                <a:ext uri="{FF2B5EF4-FFF2-40B4-BE49-F238E27FC236}">
                  <a16:creationId xmlns:a16="http://schemas.microsoft.com/office/drawing/2014/main" id="{6F07BE03-D551-B445-BB08-A6E63028DC9E}"/>
                </a:ext>
              </a:extLst>
            </p:cNvPr>
            <p:cNvSpPr>
              <a:spLocks noChangeShapeType="1"/>
            </p:cNvSpPr>
            <p:nvPr/>
          </p:nvSpPr>
          <p:spPr bwMode="auto">
            <a:xfrm>
              <a:off x="6878849" y="5584227"/>
              <a:ext cx="136711"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17" name="Line 31">
              <a:extLst>
                <a:ext uri="{FF2B5EF4-FFF2-40B4-BE49-F238E27FC236}">
                  <a16:creationId xmlns:a16="http://schemas.microsoft.com/office/drawing/2014/main" id="{FB189FC7-9D74-9C4D-B8F2-0FAB2537A352}"/>
                </a:ext>
              </a:extLst>
            </p:cNvPr>
            <p:cNvSpPr>
              <a:spLocks noChangeShapeType="1"/>
            </p:cNvSpPr>
            <p:nvPr/>
          </p:nvSpPr>
          <p:spPr bwMode="auto">
            <a:xfrm>
              <a:off x="6878849" y="5791081"/>
              <a:ext cx="136711"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18" name="Line 32">
              <a:extLst>
                <a:ext uri="{FF2B5EF4-FFF2-40B4-BE49-F238E27FC236}">
                  <a16:creationId xmlns:a16="http://schemas.microsoft.com/office/drawing/2014/main" id="{BC65BBC7-AC6E-3248-BB09-B9DD77D4AB63}"/>
                </a:ext>
              </a:extLst>
            </p:cNvPr>
            <p:cNvSpPr>
              <a:spLocks noChangeShapeType="1"/>
            </p:cNvSpPr>
            <p:nvPr/>
          </p:nvSpPr>
          <p:spPr bwMode="auto">
            <a:xfrm>
              <a:off x="5549486" y="5584227"/>
              <a:ext cx="1262028"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19" name="Line 33">
              <a:extLst>
                <a:ext uri="{FF2B5EF4-FFF2-40B4-BE49-F238E27FC236}">
                  <a16:creationId xmlns:a16="http://schemas.microsoft.com/office/drawing/2014/main" id="{C233E933-070B-B540-BA52-67AA4D7E5E7A}"/>
                </a:ext>
              </a:extLst>
            </p:cNvPr>
            <p:cNvSpPr>
              <a:spLocks noChangeShapeType="1"/>
            </p:cNvSpPr>
            <p:nvPr/>
          </p:nvSpPr>
          <p:spPr bwMode="auto">
            <a:xfrm>
              <a:off x="5549486" y="5791081"/>
              <a:ext cx="1262028"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grpSp>
          <p:nvGrpSpPr>
            <p:cNvPr id="183355" name="Group 34">
              <a:extLst>
                <a:ext uri="{FF2B5EF4-FFF2-40B4-BE49-F238E27FC236}">
                  <a16:creationId xmlns:a16="http://schemas.microsoft.com/office/drawing/2014/main" id="{25132518-17A3-8340-B6B5-DD2D7EC7F03E}"/>
                </a:ext>
              </a:extLst>
            </p:cNvPr>
            <p:cNvGrpSpPr>
              <a:grpSpLocks/>
            </p:cNvGrpSpPr>
            <p:nvPr/>
          </p:nvGrpSpPr>
          <p:grpSpPr bwMode="auto">
            <a:xfrm>
              <a:off x="7026943" y="5578475"/>
              <a:ext cx="44450" cy="217488"/>
              <a:chOff x="4508" y="3356"/>
              <a:chExt cx="32" cy="152"/>
            </a:xfrm>
          </p:grpSpPr>
          <p:sp>
            <p:nvSpPr>
              <p:cNvPr id="57427" name="Line 35">
                <a:extLst>
                  <a:ext uri="{FF2B5EF4-FFF2-40B4-BE49-F238E27FC236}">
                    <a16:creationId xmlns:a16="http://schemas.microsoft.com/office/drawing/2014/main" id="{7AB14CB2-EB24-1947-9760-6A68B43E235E}"/>
                  </a:ext>
                </a:extLst>
              </p:cNvPr>
              <p:cNvSpPr>
                <a:spLocks noChangeShapeType="1"/>
              </p:cNvSpPr>
              <p:nvPr/>
            </p:nvSpPr>
            <p:spPr bwMode="auto">
              <a:xfrm flipV="1">
                <a:off x="4508" y="3356"/>
                <a:ext cx="32" cy="152"/>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28" name="Line 36">
                <a:extLst>
                  <a:ext uri="{FF2B5EF4-FFF2-40B4-BE49-F238E27FC236}">
                    <a16:creationId xmlns:a16="http://schemas.microsoft.com/office/drawing/2014/main" id="{765E7245-C2D8-3B48-AA97-A537F541E99B}"/>
                  </a:ext>
                </a:extLst>
              </p:cNvPr>
              <p:cNvSpPr>
                <a:spLocks noChangeShapeType="1"/>
              </p:cNvSpPr>
              <p:nvPr/>
            </p:nvSpPr>
            <p:spPr bwMode="auto">
              <a:xfrm>
                <a:off x="4508" y="3361"/>
                <a:ext cx="32" cy="139"/>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grpSp>
        <p:sp>
          <p:nvSpPr>
            <p:cNvPr id="57421" name="Line 37">
              <a:extLst>
                <a:ext uri="{FF2B5EF4-FFF2-40B4-BE49-F238E27FC236}">
                  <a16:creationId xmlns:a16="http://schemas.microsoft.com/office/drawing/2014/main" id="{2DFC7C96-2DE1-D34F-802E-16EEE7FB32E7}"/>
                </a:ext>
              </a:extLst>
            </p:cNvPr>
            <p:cNvSpPr>
              <a:spLocks noChangeShapeType="1"/>
            </p:cNvSpPr>
            <p:nvPr/>
          </p:nvSpPr>
          <p:spPr bwMode="auto">
            <a:xfrm>
              <a:off x="7083916" y="5584227"/>
              <a:ext cx="296887"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22" name="Line 38">
              <a:extLst>
                <a:ext uri="{FF2B5EF4-FFF2-40B4-BE49-F238E27FC236}">
                  <a16:creationId xmlns:a16="http://schemas.microsoft.com/office/drawing/2014/main" id="{32989CA1-BC69-FB40-B393-6AE0D484B77C}"/>
                </a:ext>
              </a:extLst>
            </p:cNvPr>
            <p:cNvSpPr>
              <a:spLocks noChangeShapeType="1"/>
            </p:cNvSpPr>
            <p:nvPr/>
          </p:nvSpPr>
          <p:spPr bwMode="auto">
            <a:xfrm>
              <a:off x="7083916" y="5791081"/>
              <a:ext cx="296887"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23" name="Rectangle 39">
              <a:extLst>
                <a:ext uri="{FF2B5EF4-FFF2-40B4-BE49-F238E27FC236}">
                  <a16:creationId xmlns:a16="http://schemas.microsoft.com/office/drawing/2014/main" id="{C937F8E7-EDB7-C34F-A8E3-5F24861C86DC}"/>
                </a:ext>
              </a:extLst>
            </p:cNvPr>
            <p:cNvSpPr>
              <a:spLocks noChangeArrowheads="1"/>
            </p:cNvSpPr>
            <p:nvPr/>
          </p:nvSpPr>
          <p:spPr bwMode="auto">
            <a:xfrm>
              <a:off x="3919154" y="5996368"/>
              <a:ext cx="729466" cy="272670"/>
            </a:xfrm>
            <a:prstGeom prst="rect">
              <a:avLst/>
            </a:prstGeom>
            <a:noFill/>
            <a:ln w="12700">
              <a:noFill/>
              <a:miter lim="800000"/>
              <a:headEnd/>
              <a:tailEnd/>
            </a:ln>
          </p:spPr>
          <p:txBody>
            <a:bodyPr wrap="none" lIns="19036" tIns="26966" rIns="19036" bIns="26966"/>
            <a:lstStyle/>
            <a:p>
              <a:pPr defTabSz="913422">
                <a:lnSpc>
                  <a:spcPts val="1393"/>
                </a:lnSpc>
                <a:tabLst>
                  <a:tab pos="456711" algn="l"/>
                  <a:tab pos="913422" algn="l"/>
                  <a:tab pos="1368526" algn="l"/>
                </a:tabLst>
                <a:defRPr/>
              </a:pPr>
              <a:r>
                <a:rPr lang="en-US" altLang="ko-KR" sz="1621" dirty="0">
                  <a:solidFill>
                    <a:srgbClr val="000000"/>
                  </a:solidFill>
                  <a:latin typeface="Tahoma" pitchFamily="34" charset="0"/>
                </a:rPr>
                <a:t>clock</a:t>
              </a:r>
            </a:p>
          </p:txBody>
        </p:sp>
        <p:sp>
          <p:nvSpPr>
            <p:cNvPr id="57424" name="Rectangle 40">
              <a:extLst>
                <a:ext uri="{FF2B5EF4-FFF2-40B4-BE49-F238E27FC236}">
                  <a16:creationId xmlns:a16="http://schemas.microsoft.com/office/drawing/2014/main" id="{EF8059BD-6CCC-9E43-A931-1CA3594948DF}"/>
                </a:ext>
              </a:extLst>
            </p:cNvPr>
            <p:cNvSpPr>
              <a:spLocks noChangeArrowheads="1"/>
            </p:cNvSpPr>
            <p:nvPr/>
          </p:nvSpPr>
          <p:spPr bwMode="auto">
            <a:xfrm>
              <a:off x="3720208" y="5595197"/>
              <a:ext cx="659070" cy="275805"/>
            </a:xfrm>
            <a:prstGeom prst="rect">
              <a:avLst/>
            </a:prstGeom>
            <a:noFill/>
            <a:ln w="12700">
              <a:noFill/>
              <a:miter lim="800000"/>
              <a:headEnd/>
              <a:tailEnd/>
            </a:ln>
          </p:spPr>
          <p:txBody>
            <a:bodyPr wrap="none" lIns="19036" tIns="26966" rIns="19036" bIns="26966"/>
            <a:lstStyle/>
            <a:p>
              <a:pPr defTabSz="913422">
                <a:lnSpc>
                  <a:spcPts val="1393"/>
                </a:lnSpc>
                <a:tabLst>
                  <a:tab pos="456711" algn="l"/>
                  <a:tab pos="913422" algn="l"/>
                  <a:tab pos="1368526" algn="l"/>
                </a:tabLst>
                <a:defRPr/>
              </a:pPr>
              <a:r>
                <a:rPr lang="en-US" altLang="ko-KR" sz="1621" dirty="0">
                  <a:solidFill>
                    <a:srgbClr val="000000"/>
                  </a:solidFill>
                  <a:latin typeface="Tahoma" pitchFamily="34" charset="0"/>
                </a:rPr>
                <a:t>data1 &amp; 2</a:t>
              </a:r>
            </a:p>
          </p:txBody>
        </p:sp>
        <p:sp>
          <p:nvSpPr>
            <p:cNvPr id="57425" name="Rectangle 41">
              <a:extLst>
                <a:ext uri="{FF2B5EF4-FFF2-40B4-BE49-F238E27FC236}">
                  <a16:creationId xmlns:a16="http://schemas.microsoft.com/office/drawing/2014/main" id="{D5B1650D-FE87-6E48-8F91-5D45F1C6FBDC}"/>
                </a:ext>
              </a:extLst>
            </p:cNvPr>
            <p:cNvSpPr>
              <a:spLocks noChangeArrowheads="1"/>
            </p:cNvSpPr>
            <p:nvPr/>
          </p:nvSpPr>
          <p:spPr bwMode="auto">
            <a:xfrm>
              <a:off x="5753532" y="5378942"/>
              <a:ext cx="991666" cy="271103"/>
            </a:xfrm>
            <a:prstGeom prst="rect">
              <a:avLst/>
            </a:prstGeom>
            <a:noFill/>
            <a:ln w="12700">
              <a:noFill/>
              <a:miter lim="800000"/>
              <a:headEnd/>
              <a:tailEnd/>
            </a:ln>
          </p:spPr>
          <p:txBody>
            <a:bodyPr wrap="none" lIns="19036" tIns="26966" rIns="19036" bIns="26966"/>
            <a:lstStyle/>
            <a:p>
              <a:pPr defTabSz="913422">
                <a:lnSpc>
                  <a:spcPts val="1393"/>
                </a:lnSpc>
                <a:tabLst>
                  <a:tab pos="456711" algn="l"/>
                  <a:tab pos="913422" algn="l"/>
                  <a:tab pos="1368526" algn="l"/>
                </a:tabLst>
                <a:defRPr/>
              </a:pPr>
              <a:r>
                <a:rPr lang="en-US" altLang="ko-KR" sz="1621" dirty="0">
                  <a:solidFill>
                    <a:srgbClr val="C00000"/>
                  </a:solidFill>
                  <a:latin typeface="Tahoma" pitchFamily="34" charset="0"/>
                </a:rPr>
                <a:t>changing</a:t>
              </a:r>
            </a:p>
          </p:txBody>
        </p:sp>
        <p:sp>
          <p:nvSpPr>
            <p:cNvPr id="57426" name="Rectangle 42">
              <a:extLst>
                <a:ext uri="{FF2B5EF4-FFF2-40B4-BE49-F238E27FC236}">
                  <a16:creationId xmlns:a16="http://schemas.microsoft.com/office/drawing/2014/main" id="{4F617D5D-8C6F-BA40-B0CB-BBE5116B5A85}"/>
                </a:ext>
              </a:extLst>
            </p:cNvPr>
            <p:cNvSpPr>
              <a:spLocks noChangeArrowheads="1"/>
            </p:cNvSpPr>
            <p:nvPr/>
          </p:nvSpPr>
          <p:spPr bwMode="auto">
            <a:xfrm>
              <a:off x="5144453" y="5100003"/>
              <a:ext cx="774357" cy="271103"/>
            </a:xfrm>
            <a:prstGeom prst="rect">
              <a:avLst/>
            </a:prstGeom>
            <a:noFill/>
            <a:ln w="12700">
              <a:noFill/>
              <a:miter lim="800000"/>
              <a:headEnd/>
              <a:tailEnd/>
            </a:ln>
          </p:spPr>
          <p:txBody>
            <a:bodyPr wrap="none" lIns="19036" tIns="26966" rIns="19036" bIns="26966"/>
            <a:lstStyle/>
            <a:p>
              <a:pPr defTabSz="913422">
                <a:lnSpc>
                  <a:spcPts val="1393"/>
                </a:lnSpc>
                <a:tabLst>
                  <a:tab pos="456711" algn="l"/>
                  <a:tab pos="913422" algn="l"/>
                  <a:tab pos="1368526" algn="l"/>
                </a:tabLst>
                <a:defRPr/>
              </a:pPr>
              <a:r>
                <a:rPr lang="en-US" altLang="ko-KR" sz="1621">
                  <a:solidFill>
                    <a:srgbClr val="0000FF"/>
                  </a:solidFill>
                  <a:latin typeface="Tahoma" pitchFamily="34" charset="0"/>
                </a:rPr>
                <a:t>stable</a:t>
              </a:r>
            </a:p>
          </p:txBody>
        </p:sp>
      </p:grpSp>
      <p:sp>
        <p:nvSpPr>
          <p:cNvPr id="183299" name="내용 개체 틀 92">
            <a:extLst>
              <a:ext uri="{FF2B5EF4-FFF2-40B4-BE49-F238E27FC236}">
                <a16:creationId xmlns:a16="http://schemas.microsoft.com/office/drawing/2014/main" id="{55BDDBFE-8AB8-9144-947F-57DDD1AFE82A}"/>
              </a:ext>
            </a:extLst>
          </p:cNvPr>
          <p:cNvSpPr>
            <a:spLocks noGrp="1"/>
          </p:cNvSpPr>
          <p:nvPr>
            <p:ph idx="1"/>
          </p:nvPr>
        </p:nvSpPr>
        <p:spPr>
          <a:xfrm>
            <a:off x="466725" y="787400"/>
            <a:ext cx="8259763" cy="428625"/>
          </a:xfrm>
        </p:spPr>
        <p:txBody>
          <a:bodyPr lIns="92625" tIns="46313" rIns="92625" bIns="46313"/>
          <a:lstStyle/>
          <a:p>
            <a:pPr marL="0" indent="0">
              <a:buFontTx/>
              <a:buNone/>
            </a:pPr>
            <a:r>
              <a:rPr lang="en-US" altLang="ko-KR" sz="2000">
                <a:ea typeface="굴림" panose="020B0600000101010101" pitchFamily="34" charset="-127"/>
              </a:rPr>
              <a:t>F/F-controlled system (positive edge triggered)</a:t>
            </a:r>
            <a:endParaRPr lang="ko-KR" altLang="en-US" sz="2000">
              <a:ea typeface="굴림" panose="020B0600000101010101" pitchFamily="34" charset="-127"/>
            </a:endParaRPr>
          </a:p>
        </p:txBody>
      </p:sp>
      <p:cxnSp>
        <p:nvCxnSpPr>
          <p:cNvPr id="183300" name="직선 화살표 연결선 95">
            <a:extLst>
              <a:ext uri="{FF2B5EF4-FFF2-40B4-BE49-F238E27FC236}">
                <a16:creationId xmlns:a16="http://schemas.microsoft.com/office/drawing/2014/main" id="{C4E0CC85-D35B-AE45-8A4E-DBEA35FC7436}"/>
              </a:ext>
            </a:extLst>
          </p:cNvPr>
          <p:cNvCxnSpPr>
            <a:cxnSpLocks noChangeShapeType="1"/>
          </p:cNvCxnSpPr>
          <p:nvPr/>
        </p:nvCxnSpPr>
        <p:spPr bwMode="auto">
          <a:xfrm flipV="1">
            <a:off x="4376738" y="5716588"/>
            <a:ext cx="2343150" cy="0"/>
          </a:xfrm>
          <a:prstGeom prst="straightConnector1">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cxnSp>
      <p:cxnSp>
        <p:nvCxnSpPr>
          <p:cNvPr id="183301" name="직선 화살표 연결선 100">
            <a:extLst>
              <a:ext uri="{FF2B5EF4-FFF2-40B4-BE49-F238E27FC236}">
                <a16:creationId xmlns:a16="http://schemas.microsoft.com/office/drawing/2014/main" id="{8C60AEA8-8474-2B46-AF4C-EAE26FBD1661}"/>
              </a:ext>
            </a:extLst>
          </p:cNvPr>
          <p:cNvCxnSpPr>
            <a:cxnSpLocks noChangeShapeType="1"/>
          </p:cNvCxnSpPr>
          <p:nvPr/>
        </p:nvCxnSpPr>
        <p:spPr bwMode="auto">
          <a:xfrm>
            <a:off x="4378325" y="6045200"/>
            <a:ext cx="112713" cy="0"/>
          </a:xfrm>
          <a:prstGeom prst="straightConnector1">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cxnSp>
      <p:grpSp>
        <p:nvGrpSpPr>
          <p:cNvPr id="183302" name="그룹 4">
            <a:extLst>
              <a:ext uri="{FF2B5EF4-FFF2-40B4-BE49-F238E27FC236}">
                <a16:creationId xmlns:a16="http://schemas.microsoft.com/office/drawing/2014/main" id="{BF02F19F-33FC-EC47-8478-D8C7F22EEB42}"/>
              </a:ext>
            </a:extLst>
          </p:cNvPr>
          <p:cNvGrpSpPr>
            <a:grpSpLocks/>
          </p:cNvGrpSpPr>
          <p:nvPr/>
        </p:nvGrpSpPr>
        <p:grpSpPr bwMode="auto">
          <a:xfrm>
            <a:off x="2305050" y="1630363"/>
            <a:ext cx="4667250" cy="1981200"/>
            <a:chOff x="2958007" y="1682750"/>
            <a:chExt cx="4608512" cy="1955733"/>
          </a:xfrm>
        </p:grpSpPr>
        <p:grpSp>
          <p:nvGrpSpPr>
            <p:cNvPr id="183310" name="그룹 93">
              <a:extLst>
                <a:ext uri="{FF2B5EF4-FFF2-40B4-BE49-F238E27FC236}">
                  <a16:creationId xmlns:a16="http://schemas.microsoft.com/office/drawing/2014/main" id="{C11A68F7-1F40-EA44-A8A0-C4BA3F23CC00}"/>
                </a:ext>
              </a:extLst>
            </p:cNvPr>
            <p:cNvGrpSpPr>
              <a:grpSpLocks/>
            </p:cNvGrpSpPr>
            <p:nvPr/>
          </p:nvGrpSpPr>
          <p:grpSpPr bwMode="auto">
            <a:xfrm>
              <a:off x="2958007" y="1682750"/>
              <a:ext cx="4608512" cy="1477963"/>
              <a:chOff x="3785553" y="1723390"/>
              <a:chExt cx="4608512" cy="1477963"/>
            </a:xfrm>
          </p:grpSpPr>
          <p:sp>
            <p:nvSpPr>
              <p:cNvPr id="5" name="Rectangle 66">
                <a:extLst>
                  <a:ext uri="{FF2B5EF4-FFF2-40B4-BE49-F238E27FC236}">
                    <a16:creationId xmlns:a16="http://schemas.microsoft.com/office/drawing/2014/main" id="{0EEB8A03-2782-1E4E-87D6-048348777878}"/>
                  </a:ext>
                </a:extLst>
              </p:cNvPr>
              <p:cNvSpPr>
                <a:spLocks noChangeArrowheads="1"/>
              </p:cNvSpPr>
              <p:nvPr/>
            </p:nvSpPr>
            <p:spPr bwMode="auto">
              <a:xfrm>
                <a:off x="3785553" y="2928484"/>
                <a:ext cx="728898" cy="272674"/>
              </a:xfrm>
              <a:prstGeom prst="rect">
                <a:avLst/>
              </a:prstGeom>
              <a:noFill/>
              <a:ln w="12700">
                <a:noFill/>
                <a:miter lim="800000"/>
                <a:headEnd/>
                <a:tailEnd/>
              </a:ln>
            </p:spPr>
            <p:txBody>
              <a:bodyPr wrap="none" lIns="19036" tIns="26966" rIns="19036" bIns="26966"/>
              <a:lstStyle/>
              <a:p>
                <a:pPr defTabSz="913422">
                  <a:lnSpc>
                    <a:spcPts val="1393"/>
                  </a:lnSpc>
                  <a:tabLst>
                    <a:tab pos="456711" algn="l"/>
                    <a:tab pos="913422" algn="l"/>
                    <a:tab pos="1368526" algn="l"/>
                  </a:tabLst>
                  <a:defRPr/>
                </a:pPr>
                <a:r>
                  <a:rPr lang="en-US" altLang="ko-KR" sz="1621">
                    <a:solidFill>
                      <a:srgbClr val="000000"/>
                    </a:solidFill>
                    <a:latin typeface="Tahoma" pitchFamily="34" charset="0"/>
                  </a:rPr>
                  <a:t>clock</a:t>
                </a:r>
              </a:p>
            </p:txBody>
          </p:sp>
          <p:sp>
            <p:nvSpPr>
              <p:cNvPr id="57356" name="Rectangle 67">
                <a:extLst>
                  <a:ext uri="{FF2B5EF4-FFF2-40B4-BE49-F238E27FC236}">
                    <a16:creationId xmlns:a16="http://schemas.microsoft.com/office/drawing/2014/main" id="{CC065B03-D2F0-0846-ABF0-695F5AFCB978}"/>
                  </a:ext>
                </a:extLst>
              </p:cNvPr>
              <p:cNvSpPr>
                <a:spLocks noChangeArrowheads="1"/>
              </p:cNvSpPr>
              <p:nvPr/>
            </p:nvSpPr>
            <p:spPr bwMode="auto">
              <a:xfrm>
                <a:off x="3785553" y="1844056"/>
                <a:ext cx="658359" cy="272674"/>
              </a:xfrm>
              <a:prstGeom prst="rect">
                <a:avLst/>
              </a:prstGeom>
              <a:noFill/>
              <a:ln w="12700">
                <a:noFill/>
                <a:miter lim="800000"/>
                <a:headEnd/>
                <a:tailEnd/>
              </a:ln>
            </p:spPr>
            <p:txBody>
              <a:bodyPr wrap="none" lIns="19036" tIns="26966" rIns="19036" bIns="26966"/>
              <a:lstStyle/>
              <a:p>
                <a:pPr defTabSz="913422">
                  <a:lnSpc>
                    <a:spcPts val="1393"/>
                  </a:lnSpc>
                  <a:tabLst>
                    <a:tab pos="456711" algn="l"/>
                    <a:tab pos="913422" algn="l"/>
                    <a:tab pos="1368526" algn="l"/>
                  </a:tabLst>
                  <a:defRPr/>
                </a:pPr>
                <a:r>
                  <a:rPr lang="en-US" altLang="ko-KR" sz="1621">
                    <a:solidFill>
                      <a:srgbClr val="000000"/>
                    </a:solidFill>
                    <a:latin typeface="Tahoma" pitchFamily="34" charset="0"/>
                  </a:rPr>
                  <a:t>data1</a:t>
                </a:r>
              </a:p>
            </p:txBody>
          </p:sp>
          <p:sp>
            <p:nvSpPr>
              <p:cNvPr id="57357" name="Line 68">
                <a:extLst>
                  <a:ext uri="{FF2B5EF4-FFF2-40B4-BE49-F238E27FC236}">
                    <a16:creationId xmlns:a16="http://schemas.microsoft.com/office/drawing/2014/main" id="{2FF2BF9F-B200-B64F-92FE-2DB7533C535F}"/>
                  </a:ext>
                </a:extLst>
              </p:cNvPr>
              <p:cNvSpPr>
                <a:spLocks noChangeShapeType="1"/>
              </p:cNvSpPr>
              <p:nvPr/>
            </p:nvSpPr>
            <p:spPr bwMode="auto">
              <a:xfrm>
                <a:off x="7693384" y="2099492"/>
                <a:ext cx="700681" cy="1567"/>
              </a:xfrm>
              <a:prstGeom prst="line">
                <a:avLst/>
              </a:prstGeom>
              <a:noFill/>
              <a:ln w="25400">
                <a:solidFill>
                  <a:srgbClr val="000000"/>
                </a:solidFill>
                <a:round/>
                <a:headEnd/>
                <a:tailEnd type="triangle" w="med" len="med"/>
              </a:ln>
            </p:spPr>
            <p:txBody>
              <a:bodyPr wrap="none" anchor="ctr"/>
              <a:lstStyle/>
              <a:p>
                <a:pPr algn="ctr">
                  <a:lnSpc>
                    <a:spcPct val="85000"/>
                  </a:lnSpc>
                  <a:defRPr/>
                </a:pPr>
                <a:endParaRPr kumimoji="1" lang="ko-KR" altLang="en-US" sz="1216" b="1">
                  <a:solidFill>
                    <a:srgbClr val="000000"/>
                  </a:solidFill>
                  <a:latin typeface="Arial" charset="0"/>
                </a:endParaRPr>
              </a:p>
            </p:txBody>
          </p:sp>
          <p:grpSp>
            <p:nvGrpSpPr>
              <p:cNvPr id="183315" name="Group 69">
                <a:extLst>
                  <a:ext uri="{FF2B5EF4-FFF2-40B4-BE49-F238E27FC236}">
                    <a16:creationId xmlns:a16="http://schemas.microsoft.com/office/drawing/2014/main" id="{7689A4B6-280B-D542-8BC0-CF9750836127}"/>
                  </a:ext>
                </a:extLst>
              </p:cNvPr>
              <p:cNvGrpSpPr>
                <a:grpSpLocks/>
              </p:cNvGrpSpPr>
              <p:nvPr/>
            </p:nvGrpSpPr>
            <p:grpSpPr bwMode="auto">
              <a:xfrm>
                <a:off x="4838065" y="1950403"/>
                <a:ext cx="525463" cy="752475"/>
                <a:chOff x="2976" y="1920"/>
                <a:chExt cx="336" cy="480"/>
              </a:xfrm>
            </p:grpSpPr>
            <p:sp>
              <p:nvSpPr>
                <p:cNvPr id="57375" name="Rectangle 70">
                  <a:extLst>
                    <a:ext uri="{FF2B5EF4-FFF2-40B4-BE49-F238E27FC236}">
                      <a16:creationId xmlns:a16="http://schemas.microsoft.com/office/drawing/2014/main" id="{CA3E3C26-6A76-AF4C-84A0-1FFE658EA66D}"/>
                    </a:ext>
                  </a:extLst>
                </p:cNvPr>
                <p:cNvSpPr>
                  <a:spLocks noChangeArrowheads="1"/>
                </p:cNvSpPr>
                <p:nvPr/>
              </p:nvSpPr>
              <p:spPr bwMode="auto">
                <a:xfrm>
                  <a:off x="3000" y="1968"/>
                  <a:ext cx="168" cy="144"/>
                </a:xfrm>
                <a:prstGeom prst="rect">
                  <a:avLst/>
                </a:prstGeom>
                <a:noFill/>
                <a:ln w="12700">
                  <a:noFill/>
                  <a:miter lim="800000"/>
                  <a:headEnd/>
                  <a:tailEnd/>
                </a:ln>
              </p:spPr>
              <p:txBody>
                <a:bodyPr wrap="none" lIns="19036" tIns="26966" rIns="19036" bIns="26966"/>
                <a:lstStyle/>
                <a:p>
                  <a:pPr defTabSz="913422">
                    <a:lnSpc>
                      <a:spcPts val="1494"/>
                    </a:lnSpc>
                    <a:tabLst>
                      <a:tab pos="456711" algn="l"/>
                      <a:tab pos="913422" algn="l"/>
                      <a:tab pos="1368526" algn="l"/>
                    </a:tabLst>
                    <a:defRPr/>
                  </a:pPr>
                  <a:r>
                    <a:rPr lang="en-US" altLang="ko-KR" sz="1621">
                      <a:solidFill>
                        <a:srgbClr val="000000"/>
                      </a:solidFill>
                      <a:latin typeface="Tahoma" pitchFamily="34" charset="0"/>
                    </a:rPr>
                    <a:t>D</a:t>
                  </a:r>
                </a:p>
              </p:txBody>
            </p:sp>
            <p:sp>
              <p:nvSpPr>
                <p:cNvPr id="57376" name="Rectangle 71">
                  <a:extLst>
                    <a:ext uri="{FF2B5EF4-FFF2-40B4-BE49-F238E27FC236}">
                      <a16:creationId xmlns:a16="http://schemas.microsoft.com/office/drawing/2014/main" id="{DB775FB9-75F9-4B49-B452-4E446B01BA42}"/>
                    </a:ext>
                  </a:extLst>
                </p:cNvPr>
                <p:cNvSpPr>
                  <a:spLocks noChangeArrowheads="1"/>
                </p:cNvSpPr>
                <p:nvPr/>
              </p:nvSpPr>
              <p:spPr bwMode="auto">
                <a:xfrm>
                  <a:off x="3120" y="1968"/>
                  <a:ext cx="176" cy="144"/>
                </a:xfrm>
                <a:prstGeom prst="rect">
                  <a:avLst/>
                </a:prstGeom>
                <a:noFill/>
                <a:ln w="12700">
                  <a:noFill/>
                  <a:miter lim="800000"/>
                  <a:headEnd/>
                  <a:tailEnd/>
                </a:ln>
              </p:spPr>
              <p:txBody>
                <a:bodyPr wrap="none" lIns="19036" tIns="26966" rIns="19036" bIns="26966"/>
                <a:lstStyle/>
                <a:p>
                  <a:pPr algn="r" defTabSz="913422">
                    <a:lnSpc>
                      <a:spcPts val="1494"/>
                    </a:lnSpc>
                    <a:tabLst>
                      <a:tab pos="456711" algn="l"/>
                      <a:tab pos="913422" algn="l"/>
                      <a:tab pos="1368526" algn="l"/>
                    </a:tabLst>
                    <a:defRPr/>
                  </a:pPr>
                  <a:r>
                    <a:rPr lang="en-US" altLang="ko-KR" sz="1621">
                      <a:solidFill>
                        <a:srgbClr val="000000"/>
                      </a:solidFill>
                      <a:latin typeface="Tahoma" pitchFamily="34" charset="0"/>
                    </a:rPr>
                    <a:t>Q</a:t>
                  </a:r>
                </a:p>
              </p:txBody>
            </p:sp>
            <p:sp>
              <p:nvSpPr>
                <p:cNvPr id="183334" name="Rectangle 72">
                  <a:extLst>
                    <a:ext uri="{FF2B5EF4-FFF2-40B4-BE49-F238E27FC236}">
                      <a16:creationId xmlns:a16="http://schemas.microsoft.com/office/drawing/2014/main" id="{873948E2-C0F9-8549-B1B5-2BF51020F7DB}"/>
                    </a:ext>
                  </a:extLst>
                </p:cNvPr>
                <p:cNvSpPr>
                  <a:spLocks noChangeArrowheads="1"/>
                </p:cNvSpPr>
                <p:nvPr/>
              </p:nvSpPr>
              <p:spPr bwMode="auto">
                <a:xfrm>
                  <a:off x="2976" y="1920"/>
                  <a:ext cx="341" cy="48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85000"/>
                    </a:lnSpc>
                  </a:pPr>
                  <a:endParaRPr kumimoji="1" lang="ko-KR" altLang="en-US" sz="1200" b="1">
                    <a:solidFill>
                      <a:srgbClr val="000000"/>
                    </a:solidFill>
                    <a:ea typeface="굴림" panose="020B0600000101010101" pitchFamily="34" charset="-127"/>
                  </a:endParaRPr>
                </a:p>
              </p:txBody>
            </p:sp>
            <p:sp>
              <p:nvSpPr>
                <p:cNvPr id="57378" name="Line 73">
                  <a:extLst>
                    <a:ext uri="{FF2B5EF4-FFF2-40B4-BE49-F238E27FC236}">
                      <a16:creationId xmlns:a16="http://schemas.microsoft.com/office/drawing/2014/main" id="{5160ADAE-57F9-F646-A5AF-4BB710BE30C3}"/>
                    </a:ext>
                  </a:extLst>
                </p:cNvPr>
                <p:cNvSpPr>
                  <a:spLocks noChangeShapeType="1"/>
                </p:cNvSpPr>
                <p:nvPr/>
              </p:nvSpPr>
              <p:spPr bwMode="auto">
                <a:xfrm>
                  <a:off x="2976" y="2256"/>
                  <a:ext cx="96" cy="48"/>
                </a:xfrm>
                <a:prstGeom prst="line">
                  <a:avLst/>
                </a:prstGeom>
                <a:noFill/>
                <a:ln w="19050">
                  <a:solidFill>
                    <a:schemeClr val="tx1"/>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379" name="Line 74">
                  <a:extLst>
                    <a:ext uri="{FF2B5EF4-FFF2-40B4-BE49-F238E27FC236}">
                      <a16:creationId xmlns:a16="http://schemas.microsoft.com/office/drawing/2014/main" id="{5B7CD2CE-DBB8-7441-A0C6-54DB3DDD02C0}"/>
                    </a:ext>
                  </a:extLst>
                </p:cNvPr>
                <p:cNvSpPr>
                  <a:spLocks noChangeShapeType="1"/>
                </p:cNvSpPr>
                <p:nvPr/>
              </p:nvSpPr>
              <p:spPr bwMode="auto">
                <a:xfrm flipH="1">
                  <a:off x="2976" y="2304"/>
                  <a:ext cx="96" cy="48"/>
                </a:xfrm>
                <a:prstGeom prst="line">
                  <a:avLst/>
                </a:prstGeom>
                <a:noFill/>
                <a:ln w="19050">
                  <a:solidFill>
                    <a:schemeClr val="tx1"/>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grpSp>
          <p:sp>
            <p:nvSpPr>
              <p:cNvPr id="57359" name="Line 75">
                <a:extLst>
                  <a:ext uri="{FF2B5EF4-FFF2-40B4-BE49-F238E27FC236}">
                    <a16:creationId xmlns:a16="http://schemas.microsoft.com/office/drawing/2014/main" id="{AEA00858-D438-5A4C-BBEF-552F9CACCD2C}"/>
                  </a:ext>
                </a:extLst>
              </p:cNvPr>
              <p:cNvSpPr>
                <a:spLocks noChangeShapeType="1"/>
              </p:cNvSpPr>
              <p:nvPr/>
            </p:nvSpPr>
            <p:spPr bwMode="auto">
              <a:xfrm flipH="1">
                <a:off x="4084950" y="2099492"/>
                <a:ext cx="752410" cy="0"/>
              </a:xfrm>
              <a:prstGeom prst="line">
                <a:avLst/>
              </a:prstGeom>
              <a:noFill/>
              <a:ln w="28575">
                <a:solidFill>
                  <a:schemeClr val="tx1"/>
                </a:solidFill>
                <a:round/>
                <a:headEnd type="triangle" w="med" len="me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360" name="Line 76">
                <a:extLst>
                  <a:ext uri="{FF2B5EF4-FFF2-40B4-BE49-F238E27FC236}">
                    <a16:creationId xmlns:a16="http://schemas.microsoft.com/office/drawing/2014/main" id="{A41B14CB-C5A8-974C-AEE3-F2B89829627F}"/>
                  </a:ext>
                </a:extLst>
              </p:cNvPr>
              <p:cNvSpPr>
                <a:spLocks noChangeShapeType="1"/>
              </p:cNvSpPr>
              <p:nvPr/>
            </p:nvSpPr>
            <p:spPr bwMode="auto">
              <a:xfrm flipH="1">
                <a:off x="5364047" y="2099492"/>
                <a:ext cx="376205" cy="0"/>
              </a:xfrm>
              <a:prstGeom prst="line">
                <a:avLst/>
              </a:prstGeom>
              <a:noFill/>
              <a:ln w="28575">
                <a:solidFill>
                  <a:schemeClr val="tx1"/>
                </a:solidFill>
                <a:round/>
                <a:headEnd type="triangle" w="med" len="med"/>
                <a:tailEnd/>
              </a:ln>
            </p:spPr>
            <p:txBody>
              <a:bodyPr wrap="none" anchor="ctr"/>
              <a:lstStyle/>
              <a:p>
                <a:pPr algn="ctr">
                  <a:lnSpc>
                    <a:spcPct val="85000"/>
                  </a:lnSpc>
                  <a:defRPr/>
                </a:pPr>
                <a:endParaRPr kumimoji="1" lang="ko-KR" altLang="en-US" sz="1216" b="1">
                  <a:solidFill>
                    <a:srgbClr val="000000"/>
                  </a:solidFill>
                  <a:latin typeface="Arial" charset="0"/>
                </a:endParaRPr>
              </a:p>
            </p:txBody>
          </p:sp>
          <p:grpSp>
            <p:nvGrpSpPr>
              <p:cNvPr id="183318" name="Group 77">
                <a:extLst>
                  <a:ext uri="{FF2B5EF4-FFF2-40B4-BE49-F238E27FC236}">
                    <a16:creationId xmlns:a16="http://schemas.microsoft.com/office/drawing/2014/main" id="{EA4501D5-9C32-BA4B-9F2B-87D42DD9EF0F}"/>
                  </a:ext>
                </a:extLst>
              </p:cNvPr>
              <p:cNvGrpSpPr>
                <a:grpSpLocks/>
              </p:cNvGrpSpPr>
              <p:nvPr/>
            </p:nvGrpSpPr>
            <p:grpSpPr bwMode="auto">
              <a:xfrm>
                <a:off x="7166928" y="1950403"/>
                <a:ext cx="527050" cy="752475"/>
                <a:chOff x="2976" y="1920"/>
                <a:chExt cx="336" cy="480"/>
              </a:xfrm>
            </p:grpSpPr>
            <p:sp>
              <p:nvSpPr>
                <p:cNvPr id="57370" name="Rectangle 78">
                  <a:extLst>
                    <a:ext uri="{FF2B5EF4-FFF2-40B4-BE49-F238E27FC236}">
                      <a16:creationId xmlns:a16="http://schemas.microsoft.com/office/drawing/2014/main" id="{5D874F79-1B66-D34F-8DA4-E752DEA3C2F1}"/>
                    </a:ext>
                  </a:extLst>
                </p:cNvPr>
                <p:cNvSpPr>
                  <a:spLocks noChangeArrowheads="1"/>
                </p:cNvSpPr>
                <p:nvPr/>
              </p:nvSpPr>
              <p:spPr bwMode="auto">
                <a:xfrm>
                  <a:off x="3000" y="1968"/>
                  <a:ext cx="168" cy="144"/>
                </a:xfrm>
                <a:prstGeom prst="rect">
                  <a:avLst/>
                </a:prstGeom>
                <a:noFill/>
                <a:ln w="12700">
                  <a:noFill/>
                  <a:miter lim="800000"/>
                  <a:headEnd/>
                  <a:tailEnd/>
                </a:ln>
              </p:spPr>
              <p:txBody>
                <a:bodyPr wrap="none" lIns="19036" tIns="26966" rIns="19036" bIns="26966"/>
                <a:lstStyle/>
                <a:p>
                  <a:pPr defTabSz="913422">
                    <a:lnSpc>
                      <a:spcPts val="1494"/>
                    </a:lnSpc>
                    <a:tabLst>
                      <a:tab pos="456711" algn="l"/>
                      <a:tab pos="913422" algn="l"/>
                      <a:tab pos="1368526" algn="l"/>
                    </a:tabLst>
                    <a:defRPr/>
                  </a:pPr>
                  <a:r>
                    <a:rPr lang="en-US" altLang="ko-KR" sz="1621">
                      <a:solidFill>
                        <a:srgbClr val="000000"/>
                      </a:solidFill>
                      <a:latin typeface="Tahoma" pitchFamily="34" charset="0"/>
                    </a:rPr>
                    <a:t>D</a:t>
                  </a:r>
                </a:p>
              </p:txBody>
            </p:sp>
            <p:sp>
              <p:nvSpPr>
                <p:cNvPr id="57371" name="Rectangle 79">
                  <a:extLst>
                    <a:ext uri="{FF2B5EF4-FFF2-40B4-BE49-F238E27FC236}">
                      <a16:creationId xmlns:a16="http://schemas.microsoft.com/office/drawing/2014/main" id="{8ABDCBB8-39E6-024A-A8BC-08A248F15E39}"/>
                    </a:ext>
                  </a:extLst>
                </p:cNvPr>
                <p:cNvSpPr>
                  <a:spLocks noChangeArrowheads="1"/>
                </p:cNvSpPr>
                <p:nvPr/>
              </p:nvSpPr>
              <p:spPr bwMode="auto">
                <a:xfrm>
                  <a:off x="3120" y="1968"/>
                  <a:ext cx="176" cy="144"/>
                </a:xfrm>
                <a:prstGeom prst="rect">
                  <a:avLst/>
                </a:prstGeom>
                <a:noFill/>
                <a:ln w="12700">
                  <a:noFill/>
                  <a:miter lim="800000"/>
                  <a:headEnd/>
                  <a:tailEnd/>
                </a:ln>
              </p:spPr>
              <p:txBody>
                <a:bodyPr wrap="none" lIns="19036" tIns="26966" rIns="19036" bIns="26966"/>
                <a:lstStyle/>
                <a:p>
                  <a:pPr algn="r" defTabSz="913422">
                    <a:lnSpc>
                      <a:spcPts val="1494"/>
                    </a:lnSpc>
                    <a:tabLst>
                      <a:tab pos="456711" algn="l"/>
                      <a:tab pos="913422" algn="l"/>
                      <a:tab pos="1368526" algn="l"/>
                    </a:tabLst>
                    <a:defRPr/>
                  </a:pPr>
                  <a:r>
                    <a:rPr lang="en-US" altLang="ko-KR" sz="1621">
                      <a:solidFill>
                        <a:srgbClr val="000000"/>
                      </a:solidFill>
                      <a:latin typeface="Tahoma" pitchFamily="34" charset="0"/>
                    </a:rPr>
                    <a:t>Q</a:t>
                  </a:r>
                </a:p>
              </p:txBody>
            </p:sp>
            <p:sp>
              <p:nvSpPr>
                <p:cNvPr id="183329" name="Rectangle 80">
                  <a:extLst>
                    <a:ext uri="{FF2B5EF4-FFF2-40B4-BE49-F238E27FC236}">
                      <a16:creationId xmlns:a16="http://schemas.microsoft.com/office/drawing/2014/main" id="{4FD0DF41-4C48-7F47-8BAE-3A5E101574D1}"/>
                    </a:ext>
                  </a:extLst>
                </p:cNvPr>
                <p:cNvSpPr>
                  <a:spLocks noChangeArrowheads="1"/>
                </p:cNvSpPr>
                <p:nvPr/>
              </p:nvSpPr>
              <p:spPr bwMode="auto">
                <a:xfrm>
                  <a:off x="2976" y="1920"/>
                  <a:ext cx="336" cy="48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85000"/>
                    </a:lnSpc>
                  </a:pPr>
                  <a:endParaRPr kumimoji="1" lang="ko-KR" altLang="en-US" sz="1200" b="1">
                    <a:solidFill>
                      <a:srgbClr val="000000"/>
                    </a:solidFill>
                    <a:ea typeface="굴림" panose="020B0600000101010101" pitchFamily="34" charset="-127"/>
                  </a:endParaRPr>
                </a:p>
              </p:txBody>
            </p:sp>
            <p:sp>
              <p:nvSpPr>
                <p:cNvPr id="57373" name="Line 81">
                  <a:extLst>
                    <a:ext uri="{FF2B5EF4-FFF2-40B4-BE49-F238E27FC236}">
                      <a16:creationId xmlns:a16="http://schemas.microsoft.com/office/drawing/2014/main" id="{D79508D4-4090-9C45-A14F-D995871C1A25}"/>
                    </a:ext>
                  </a:extLst>
                </p:cNvPr>
                <p:cNvSpPr>
                  <a:spLocks noChangeShapeType="1"/>
                </p:cNvSpPr>
                <p:nvPr/>
              </p:nvSpPr>
              <p:spPr bwMode="auto">
                <a:xfrm>
                  <a:off x="2976" y="2256"/>
                  <a:ext cx="96" cy="48"/>
                </a:xfrm>
                <a:prstGeom prst="line">
                  <a:avLst/>
                </a:prstGeom>
                <a:noFill/>
                <a:ln w="19050">
                  <a:solidFill>
                    <a:schemeClr val="tx1"/>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374" name="Line 82">
                  <a:extLst>
                    <a:ext uri="{FF2B5EF4-FFF2-40B4-BE49-F238E27FC236}">
                      <a16:creationId xmlns:a16="http://schemas.microsoft.com/office/drawing/2014/main" id="{9C1B9E18-3835-D445-835E-A4E19153483F}"/>
                    </a:ext>
                  </a:extLst>
                </p:cNvPr>
                <p:cNvSpPr>
                  <a:spLocks noChangeShapeType="1"/>
                </p:cNvSpPr>
                <p:nvPr/>
              </p:nvSpPr>
              <p:spPr bwMode="auto">
                <a:xfrm flipH="1">
                  <a:off x="2976" y="2304"/>
                  <a:ext cx="96" cy="48"/>
                </a:xfrm>
                <a:prstGeom prst="line">
                  <a:avLst/>
                </a:prstGeom>
                <a:noFill/>
                <a:ln w="19050">
                  <a:solidFill>
                    <a:schemeClr val="tx1"/>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grpSp>
          <p:sp>
            <p:nvSpPr>
              <p:cNvPr id="57362" name="Line 83">
                <a:extLst>
                  <a:ext uri="{FF2B5EF4-FFF2-40B4-BE49-F238E27FC236}">
                    <a16:creationId xmlns:a16="http://schemas.microsoft.com/office/drawing/2014/main" id="{F1D351FF-454B-3842-AF39-05F2F0EEC08C}"/>
                  </a:ext>
                </a:extLst>
              </p:cNvPr>
              <p:cNvSpPr>
                <a:spLocks noChangeShapeType="1"/>
              </p:cNvSpPr>
              <p:nvPr/>
            </p:nvSpPr>
            <p:spPr bwMode="auto">
              <a:xfrm flipH="1">
                <a:off x="6792058" y="2552382"/>
                <a:ext cx="374638" cy="0"/>
              </a:xfrm>
              <a:prstGeom prst="line">
                <a:avLst/>
              </a:prstGeom>
              <a:noFill/>
              <a:ln w="28575">
                <a:solidFill>
                  <a:schemeClr val="tx1"/>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6" name="Line 84">
                <a:extLst>
                  <a:ext uri="{FF2B5EF4-FFF2-40B4-BE49-F238E27FC236}">
                    <a16:creationId xmlns:a16="http://schemas.microsoft.com/office/drawing/2014/main" id="{29335829-48F2-A247-92C9-60D91F860E3D}"/>
                  </a:ext>
                </a:extLst>
              </p:cNvPr>
              <p:cNvSpPr>
                <a:spLocks noChangeShapeType="1"/>
              </p:cNvSpPr>
              <p:nvPr/>
            </p:nvSpPr>
            <p:spPr bwMode="auto">
              <a:xfrm>
                <a:off x="6792058" y="2552382"/>
                <a:ext cx="0" cy="601764"/>
              </a:xfrm>
              <a:prstGeom prst="line">
                <a:avLst/>
              </a:prstGeom>
              <a:noFill/>
              <a:ln w="28575">
                <a:solidFill>
                  <a:schemeClr val="tx1"/>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364" name="Line 85">
                <a:extLst>
                  <a:ext uri="{FF2B5EF4-FFF2-40B4-BE49-F238E27FC236}">
                    <a16:creationId xmlns:a16="http://schemas.microsoft.com/office/drawing/2014/main" id="{B03496CF-B44C-6F40-83B2-35A6322990FA}"/>
                  </a:ext>
                </a:extLst>
              </p:cNvPr>
              <p:cNvSpPr>
                <a:spLocks noChangeShapeType="1"/>
              </p:cNvSpPr>
              <p:nvPr/>
            </p:nvSpPr>
            <p:spPr bwMode="auto">
              <a:xfrm flipH="1">
                <a:off x="4084950" y="3154146"/>
                <a:ext cx="2707108" cy="0"/>
              </a:xfrm>
              <a:prstGeom prst="line">
                <a:avLst/>
              </a:prstGeom>
              <a:noFill/>
              <a:ln w="28575">
                <a:solidFill>
                  <a:schemeClr val="tx1"/>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365" name="Line 86">
                <a:extLst>
                  <a:ext uri="{FF2B5EF4-FFF2-40B4-BE49-F238E27FC236}">
                    <a16:creationId xmlns:a16="http://schemas.microsoft.com/office/drawing/2014/main" id="{9E304F73-52CA-EB40-AB5F-FE3AC39A579C}"/>
                  </a:ext>
                </a:extLst>
              </p:cNvPr>
              <p:cNvSpPr>
                <a:spLocks noChangeShapeType="1"/>
              </p:cNvSpPr>
              <p:nvPr/>
            </p:nvSpPr>
            <p:spPr bwMode="auto">
              <a:xfrm flipH="1">
                <a:off x="4461155" y="2560218"/>
                <a:ext cx="376205" cy="0"/>
              </a:xfrm>
              <a:prstGeom prst="line">
                <a:avLst/>
              </a:prstGeom>
              <a:noFill/>
              <a:ln w="28575">
                <a:solidFill>
                  <a:schemeClr val="tx1"/>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7" name="Line 87">
                <a:extLst>
                  <a:ext uri="{FF2B5EF4-FFF2-40B4-BE49-F238E27FC236}">
                    <a16:creationId xmlns:a16="http://schemas.microsoft.com/office/drawing/2014/main" id="{B1C49471-6717-CF4B-952C-054BFD8158B7}"/>
                  </a:ext>
                </a:extLst>
              </p:cNvPr>
              <p:cNvSpPr>
                <a:spLocks noChangeShapeType="1"/>
              </p:cNvSpPr>
              <p:nvPr/>
            </p:nvSpPr>
            <p:spPr bwMode="auto">
              <a:xfrm>
                <a:off x="4461155" y="2552382"/>
                <a:ext cx="0" cy="601764"/>
              </a:xfrm>
              <a:prstGeom prst="line">
                <a:avLst/>
              </a:prstGeom>
              <a:noFill/>
              <a:ln w="28575">
                <a:solidFill>
                  <a:schemeClr val="tx1"/>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367" name="Line 88">
                <a:extLst>
                  <a:ext uri="{FF2B5EF4-FFF2-40B4-BE49-F238E27FC236}">
                    <a16:creationId xmlns:a16="http://schemas.microsoft.com/office/drawing/2014/main" id="{0CB748A2-B8CC-B743-A18B-23F74F79B0AD}"/>
                  </a:ext>
                </a:extLst>
              </p:cNvPr>
              <p:cNvSpPr>
                <a:spLocks noChangeShapeType="1"/>
              </p:cNvSpPr>
              <p:nvPr/>
            </p:nvSpPr>
            <p:spPr bwMode="auto">
              <a:xfrm flipH="1">
                <a:off x="6792058" y="2099492"/>
                <a:ext cx="374638" cy="0"/>
              </a:xfrm>
              <a:prstGeom prst="line">
                <a:avLst/>
              </a:prstGeom>
              <a:noFill/>
              <a:ln w="28575">
                <a:solidFill>
                  <a:schemeClr val="tx1"/>
                </a:solidFill>
                <a:round/>
                <a:headEnd type="triangle" w="med" len="me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183325" name="AutoShape 98">
                <a:extLst>
                  <a:ext uri="{FF2B5EF4-FFF2-40B4-BE49-F238E27FC236}">
                    <a16:creationId xmlns:a16="http://schemas.microsoft.com/office/drawing/2014/main" id="{E927D2A7-B807-5F42-BFA9-D0B05E57F76B}"/>
                  </a:ext>
                </a:extLst>
              </p:cNvPr>
              <p:cNvSpPr>
                <a:spLocks noChangeArrowheads="1"/>
              </p:cNvSpPr>
              <p:nvPr/>
            </p:nvSpPr>
            <p:spPr bwMode="auto">
              <a:xfrm>
                <a:off x="5770035" y="1737493"/>
                <a:ext cx="982836" cy="846230"/>
              </a:xfrm>
              <a:prstGeom prst="cloudCallout">
                <a:avLst>
                  <a:gd name="adj1" fmla="val 2019"/>
                  <a:gd name="adj2" fmla="val -1972"/>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4323" tIns="25729" rIns="64323" bIns="25729"/>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85000"/>
                  </a:lnSpc>
                </a:pPr>
                <a:endParaRPr kumimoji="1" lang="ko-KR" altLang="ko-KR" sz="1600" b="1">
                  <a:solidFill>
                    <a:srgbClr val="000000"/>
                  </a:solidFill>
                  <a:ea typeface="굴림" panose="020B0600000101010101" pitchFamily="34" charset="-127"/>
                </a:endParaRPr>
              </a:p>
            </p:txBody>
          </p:sp>
          <p:sp>
            <p:nvSpPr>
              <p:cNvPr id="57369" name="Rectangle 67">
                <a:extLst>
                  <a:ext uri="{FF2B5EF4-FFF2-40B4-BE49-F238E27FC236}">
                    <a16:creationId xmlns:a16="http://schemas.microsoft.com/office/drawing/2014/main" id="{9283BCD6-56D2-F144-8E9D-35815949BE1B}"/>
                  </a:ext>
                </a:extLst>
              </p:cNvPr>
              <p:cNvSpPr>
                <a:spLocks noChangeArrowheads="1"/>
              </p:cNvSpPr>
              <p:nvPr/>
            </p:nvSpPr>
            <p:spPr bwMode="auto">
              <a:xfrm>
                <a:off x="6688602" y="1723390"/>
                <a:ext cx="659927" cy="272674"/>
              </a:xfrm>
              <a:prstGeom prst="rect">
                <a:avLst/>
              </a:prstGeom>
              <a:noFill/>
              <a:ln w="12700">
                <a:noFill/>
                <a:miter lim="800000"/>
                <a:headEnd/>
                <a:tailEnd/>
              </a:ln>
            </p:spPr>
            <p:txBody>
              <a:bodyPr wrap="none" lIns="19036" tIns="26966" rIns="19036" bIns="26966"/>
              <a:lstStyle/>
              <a:p>
                <a:pPr defTabSz="913422">
                  <a:lnSpc>
                    <a:spcPts val="1393"/>
                  </a:lnSpc>
                  <a:tabLst>
                    <a:tab pos="456711" algn="l"/>
                    <a:tab pos="913422" algn="l"/>
                    <a:tab pos="1368526" algn="l"/>
                  </a:tabLst>
                  <a:defRPr/>
                </a:pPr>
                <a:r>
                  <a:rPr lang="en-US" altLang="ko-KR" sz="1621">
                    <a:solidFill>
                      <a:srgbClr val="000000"/>
                    </a:solidFill>
                    <a:latin typeface="Tahoma" pitchFamily="34" charset="0"/>
                  </a:rPr>
                  <a:t>data2</a:t>
                </a:r>
              </a:p>
            </p:txBody>
          </p:sp>
        </p:grpSp>
        <p:sp>
          <p:nvSpPr>
            <p:cNvPr id="183311" name="직사각형 1">
              <a:extLst>
                <a:ext uri="{FF2B5EF4-FFF2-40B4-BE49-F238E27FC236}">
                  <a16:creationId xmlns:a16="http://schemas.microsoft.com/office/drawing/2014/main" id="{857520A6-BBC9-474B-8E9C-49ED9D18364A}"/>
                </a:ext>
              </a:extLst>
            </p:cNvPr>
            <p:cNvSpPr>
              <a:spLocks noChangeArrowheads="1"/>
            </p:cNvSpPr>
            <p:nvPr/>
          </p:nvSpPr>
          <p:spPr bwMode="auto">
            <a:xfrm>
              <a:off x="3193135" y="3310960"/>
              <a:ext cx="4221335" cy="32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85000"/>
                </a:lnSpc>
              </a:pPr>
              <a:r>
                <a:rPr kumimoji="1" lang="en-US" altLang="ko-KR" b="1">
                  <a:solidFill>
                    <a:srgbClr val="000000"/>
                  </a:solidFill>
                  <a:ea typeface="굴림" panose="020B0600000101010101" pitchFamily="34" charset="-127"/>
                </a:rPr>
                <a:t>Positive edge-triggered</a:t>
              </a:r>
              <a:endParaRPr kumimoji="1" lang="ko-KR" altLang="en-US" b="1">
                <a:solidFill>
                  <a:srgbClr val="000000"/>
                </a:solidFill>
                <a:ea typeface="굴림" panose="020B0600000101010101" pitchFamily="34" charset="-127"/>
              </a:endParaRPr>
            </a:p>
          </p:txBody>
        </p:sp>
      </p:grpSp>
      <p:cxnSp>
        <p:nvCxnSpPr>
          <p:cNvPr id="183303" name="직선 연결선 8">
            <a:extLst>
              <a:ext uri="{FF2B5EF4-FFF2-40B4-BE49-F238E27FC236}">
                <a16:creationId xmlns:a16="http://schemas.microsoft.com/office/drawing/2014/main" id="{C2BE0E63-7573-1943-8F9E-CEFCA5AB72F7}"/>
              </a:ext>
            </a:extLst>
          </p:cNvPr>
          <p:cNvCxnSpPr>
            <a:cxnSpLocks noChangeShapeType="1"/>
          </p:cNvCxnSpPr>
          <p:nvPr/>
        </p:nvCxnSpPr>
        <p:spPr bwMode="auto">
          <a:xfrm>
            <a:off x="4376738" y="4830763"/>
            <a:ext cx="0" cy="13843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83304" name="직선 연결선 116">
            <a:extLst>
              <a:ext uri="{FF2B5EF4-FFF2-40B4-BE49-F238E27FC236}">
                <a16:creationId xmlns:a16="http://schemas.microsoft.com/office/drawing/2014/main" id="{5E8FC5D4-0300-CD4E-BCD1-6DDE6B9FB4EB}"/>
              </a:ext>
            </a:extLst>
          </p:cNvPr>
          <p:cNvCxnSpPr>
            <a:cxnSpLocks noChangeShapeType="1"/>
          </p:cNvCxnSpPr>
          <p:nvPr/>
        </p:nvCxnSpPr>
        <p:spPr bwMode="auto">
          <a:xfrm>
            <a:off x="6757988" y="4792663"/>
            <a:ext cx="0" cy="13843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83305" name="직선 연결선 117">
            <a:extLst>
              <a:ext uri="{FF2B5EF4-FFF2-40B4-BE49-F238E27FC236}">
                <a16:creationId xmlns:a16="http://schemas.microsoft.com/office/drawing/2014/main" id="{CC29FB91-41D8-704D-94BA-5F8246F97C46}"/>
              </a:ext>
            </a:extLst>
          </p:cNvPr>
          <p:cNvCxnSpPr>
            <a:cxnSpLocks noChangeShapeType="1"/>
          </p:cNvCxnSpPr>
          <p:nvPr/>
        </p:nvCxnSpPr>
        <p:spPr bwMode="auto">
          <a:xfrm>
            <a:off x="6559550" y="4792663"/>
            <a:ext cx="0" cy="1384300"/>
          </a:xfrm>
          <a:prstGeom prst="line">
            <a:avLst/>
          </a:prstGeom>
          <a:noFill/>
          <a:ln w="12700">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183306" name="직선 연결선 118">
            <a:extLst>
              <a:ext uri="{FF2B5EF4-FFF2-40B4-BE49-F238E27FC236}">
                <a16:creationId xmlns:a16="http://schemas.microsoft.com/office/drawing/2014/main" id="{AD59331A-BCB0-CA40-9E34-F4B97FB08CAF}"/>
              </a:ext>
            </a:extLst>
          </p:cNvPr>
          <p:cNvCxnSpPr>
            <a:cxnSpLocks noChangeShapeType="1"/>
          </p:cNvCxnSpPr>
          <p:nvPr/>
        </p:nvCxnSpPr>
        <p:spPr bwMode="auto">
          <a:xfrm>
            <a:off x="4491038" y="4821238"/>
            <a:ext cx="0" cy="1384300"/>
          </a:xfrm>
          <a:prstGeom prst="line">
            <a:avLst/>
          </a:prstGeom>
          <a:noFill/>
          <a:ln w="12700">
            <a:solidFill>
              <a:srgbClr val="FF0000"/>
            </a:solidFill>
            <a:prstDash val="dash"/>
            <a:round/>
            <a:headEnd/>
            <a:tailEnd/>
          </a:ln>
          <a:extLst>
            <a:ext uri="{909E8E84-426E-40DD-AFC4-6F175D3DCCD1}">
              <a14:hiddenFill xmlns:a14="http://schemas.microsoft.com/office/drawing/2010/main">
                <a:noFill/>
              </a14:hiddenFill>
            </a:ext>
          </a:extLst>
        </p:spPr>
      </p:cxnSp>
      <p:sp>
        <p:nvSpPr>
          <p:cNvPr id="122" name="Rectangle 39">
            <a:extLst>
              <a:ext uri="{FF2B5EF4-FFF2-40B4-BE49-F238E27FC236}">
                <a16:creationId xmlns:a16="http://schemas.microsoft.com/office/drawing/2014/main" id="{74222E34-26B5-764D-88BE-5E31F870528A}"/>
              </a:ext>
            </a:extLst>
          </p:cNvPr>
          <p:cNvSpPr>
            <a:spLocks noChangeArrowheads="1"/>
          </p:cNvSpPr>
          <p:nvPr/>
        </p:nvSpPr>
        <p:spPr bwMode="auto">
          <a:xfrm>
            <a:off x="1604963" y="5583238"/>
            <a:ext cx="1811337" cy="277812"/>
          </a:xfrm>
          <a:prstGeom prst="rect">
            <a:avLst/>
          </a:prstGeom>
          <a:noFill/>
          <a:ln w="12700">
            <a:noFill/>
            <a:miter lim="800000"/>
            <a:headEnd/>
            <a:tailEnd/>
          </a:ln>
        </p:spPr>
        <p:txBody>
          <a:bodyPr wrap="none" lIns="19036" tIns="26966" rIns="19036" bIns="26966"/>
          <a:lstStyle/>
          <a:p>
            <a:pPr defTabSz="913422">
              <a:lnSpc>
                <a:spcPts val="1393"/>
              </a:lnSpc>
              <a:tabLst>
                <a:tab pos="456711" algn="l"/>
                <a:tab pos="913422" algn="l"/>
                <a:tab pos="1368526" algn="l"/>
              </a:tabLst>
              <a:defRPr/>
            </a:pPr>
            <a:r>
              <a:rPr lang="en-US" altLang="ko-KR" sz="1621" dirty="0">
                <a:solidFill>
                  <a:srgbClr val="000000"/>
                </a:solidFill>
                <a:latin typeface="Tahoma" pitchFamily="34" charset="0"/>
              </a:rPr>
              <a:t>Setup time violation</a:t>
            </a:r>
          </a:p>
        </p:txBody>
      </p:sp>
      <p:sp>
        <p:nvSpPr>
          <p:cNvPr id="123" name="Rectangle 39">
            <a:extLst>
              <a:ext uri="{FF2B5EF4-FFF2-40B4-BE49-F238E27FC236}">
                <a16:creationId xmlns:a16="http://schemas.microsoft.com/office/drawing/2014/main" id="{84DA21DE-6895-F840-9C80-327FE31C6077}"/>
              </a:ext>
            </a:extLst>
          </p:cNvPr>
          <p:cNvSpPr>
            <a:spLocks noChangeArrowheads="1"/>
          </p:cNvSpPr>
          <p:nvPr/>
        </p:nvSpPr>
        <p:spPr bwMode="auto">
          <a:xfrm>
            <a:off x="1604963" y="5902325"/>
            <a:ext cx="1811337" cy="276225"/>
          </a:xfrm>
          <a:prstGeom prst="rect">
            <a:avLst/>
          </a:prstGeom>
          <a:noFill/>
          <a:ln w="12700">
            <a:noFill/>
            <a:miter lim="800000"/>
            <a:headEnd/>
            <a:tailEnd/>
          </a:ln>
        </p:spPr>
        <p:txBody>
          <a:bodyPr wrap="none" lIns="19036" tIns="26966" rIns="19036" bIns="26966"/>
          <a:lstStyle/>
          <a:p>
            <a:pPr defTabSz="913422">
              <a:lnSpc>
                <a:spcPts val="1393"/>
              </a:lnSpc>
              <a:tabLst>
                <a:tab pos="456711" algn="l"/>
                <a:tab pos="913422" algn="l"/>
                <a:tab pos="1368526" algn="l"/>
              </a:tabLst>
              <a:defRPr/>
            </a:pPr>
            <a:r>
              <a:rPr lang="en-US" altLang="ko-KR" sz="1621" dirty="0">
                <a:solidFill>
                  <a:srgbClr val="000000"/>
                </a:solidFill>
                <a:latin typeface="Tahoma" pitchFamily="34" charset="0"/>
              </a:rPr>
              <a:t>Hold time violation</a:t>
            </a:r>
          </a:p>
        </p:txBody>
      </p:sp>
      <p:sp>
        <p:nvSpPr>
          <p:cNvPr id="183309" name="제목 8">
            <a:extLst>
              <a:ext uri="{FF2B5EF4-FFF2-40B4-BE49-F238E27FC236}">
                <a16:creationId xmlns:a16="http://schemas.microsoft.com/office/drawing/2014/main" id="{66C5570D-BC0F-D642-8D6B-CF372E4326A1}"/>
              </a:ext>
            </a:extLst>
          </p:cNvPr>
          <p:cNvSpPr>
            <a:spLocks noGrp="1"/>
          </p:cNvSpPr>
          <p:nvPr>
            <p:ph type="title"/>
          </p:nvPr>
        </p:nvSpPr>
        <p:spPr/>
        <p:txBody>
          <a:bodyPr/>
          <a:lstStyle/>
          <a:p>
            <a:r>
              <a:rPr lang="en-US" altLang="ko-KR" sz="3600" b="1">
                <a:ea typeface="굴림" panose="020B0600000101010101" pitchFamily="34" charset="-127"/>
              </a:rPr>
              <a:t>Timing Methodologies</a:t>
            </a:r>
            <a:endParaRPr lang="ko-KR" altLang="en-US" b="1">
              <a:ea typeface="굴림" panose="020B0600000101010101" pitchFamily="34" charset="-127"/>
            </a:endParaRP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E5B90FEA-76E9-864A-8002-07099133194F}"/>
              </a:ext>
            </a:extLst>
          </p:cNvPr>
          <p:cNvSpPr>
            <a:spLocks noGrp="1"/>
          </p:cNvSpPr>
          <p:nvPr>
            <p:ph type="title"/>
          </p:nvPr>
        </p:nvSpPr>
        <p:spPr>
          <a:xfrm>
            <a:off x="257175" y="331788"/>
            <a:ext cx="6864350" cy="776287"/>
          </a:xfrm>
        </p:spPr>
        <p:txBody>
          <a:bodyPr/>
          <a:lstStyle/>
          <a:p>
            <a:pPr defTabSz="695310" fontAlgn="auto">
              <a:spcAft>
                <a:spcPts val="0"/>
              </a:spcAft>
              <a:defRPr/>
            </a:pPr>
            <a:r>
              <a:rPr lang="en-US" altLang="ko-KR" sz="3346" b="1" spc="-114" dirty="0">
                <a:solidFill>
                  <a:prstClr val="black"/>
                </a:solidFill>
              </a:rPr>
              <a:t>Verilog Code #2: Sequential Logic</a:t>
            </a:r>
            <a:endParaRPr lang="ko-KR" altLang="en-US" sz="3346" b="1" spc="-114" dirty="0">
              <a:solidFill>
                <a:prstClr val="black"/>
              </a:solidFill>
            </a:endParaRPr>
          </a:p>
        </p:txBody>
      </p:sp>
      <p:sp>
        <p:nvSpPr>
          <p:cNvPr id="5" name="내용 개체 틀 4">
            <a:extLst>
              <a:ext uri="{FF2B5EF4-FFF2-40B4-BE49-F238E27FC236}">
                <a16:creationId xmlns:a16="http://schemas.microsoft.com/office/drawing/2014/main" id="{96AF6B54-0F50-9043-B7E6-3C000FDC386C}"/>
              </a:ext>
            </a:extLst>
          </p:cNvPr>
          <p:cNvSpPr>
            <a:spLocks noGrp="1"/>
          </p:cNvSpPr>
          <p:nvPr>
            <p:ph idx="1"/>
          </p:nvPr>
        </p:nvSpPr>
        <p:spPr/>
        <p:txBody>
          <a:bodyPr/>
          <a:lstStyle/>
          <a:p>
            <a:pPr marL="337998" indent="-337998" defTabSz="695310" fontAlgn="auto">
              <a:spcBef>
                <a:spcPts val="760"/>
              </a:spcBef>
              <a:spcAft>
                <a:spcPts val="0"/>
              </a:spcAft>
              <a:defRPr/>
            </a:pPr>
            <a:r>
              <a:rPr lang="en-US" altLang="zh-TW" sz="2129" dirty="0">
                <a:solidFill>
                  <a:srgbClr val="FF5050"/>
                </a:solidFill>
                <a:latin typeface="Arial" panose="020B0604020202020204" pitchFamily="34" charset="0"/>
                <a:cs typeface="Arial" panose="020B0604020202020204" pitchFamily="34" charset="0"/>
              </a:rPr>
              <a:t>Flip-flops</a:t>
            </a:r>
          </a:p>
          <a:p>
            <a:pPr marL="337998" indent="-337998" defTabSz="695310" fontAlgn="auto">
              <a:spcBef>
                <a:spcPts val="760"/>
              </a:spcBef>
              <a:spcAft>
                <a:spcPts val="0"/>
              </a:spcAft>
              <a:defRPr/>
            </a:pPr>
            <a:r>
              <a:rPr lang="en-US" altLang="zh-TW" sz="2129" dirty="0">
                <a:latin typeface="Arial" panose="020B0604020202020204" pitchFamily="34" charset="0"/>
                <a:cs typeface="Arial" panose="020B0604020202020204" pitchFamily="34" charset="0"/>
              </a:rPr>
              <a:t>Memory elements</a:t>
            </a:r>
          </a:p>
          <a:p>
            <a:pPr marL="337998" indent="-337998" defTabSz="695310" fontAlgn="auto">
              <a:spcBef>
                <a:spcPts val="760"/>
              </a:spcBef>
              <a:spcAft>
                <a:spcPts val="0"/>
              </a:spcAft>
              <a:defRPr/>
            </a:pPr>
            <a:r>
              <a:rPr lang="en-US" altLang="zh-TW" sz="2129" dirty="0">
                <a:latin typeface="Arial" panose="020B0604020202020204" pitchFamily="34" charset="0"/>
                <a:cs typeface="Arial" panose="020B0604020202020204" pitchFamily="34" charset="0"/>
              </a:rPr>
              <a:t>Shift registers</a:t>
            </a:r>
          </a:p>
          <a:p>
            <a:pPr marL="337998" indent="-337998" defTabSz="695310" fontAlgn="auto">
              <a:spcBef>
                <a:spcPts val="760"/>
              </a:spcBef>
              <a:spcAft>
                <a:spcPts val="0"/>
              </a:spcAft>
              <a:defRPr/>
            </a:pPr>
            <a:r>
              <a:rPr lang="en-US" altLang="zh-TW" sz="2129" dirty="0">
                <a:latin typeface="Arial" panose="020B0604020202020204" pitchFamily="34" charset="0"/>
                <a:cs typeface="Arial" panose="020B0604020202020204" pitchFamily="34" charset="0"/>
              </a:rPr>
              <a:t>Counters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Group 71">
            <a:extLst>
              <a:ext uri="{FF2B5EF4-FFF2-40B4-BE49-F238E27FC236}">
                <a16:creationId xmlns:a16="http://schemas.microsoft.com/office/drawing/2014/main" id="{6CB48ED6-754E-694B-9A99-1690E50230FC}"/>
              </a:ext>
            </a:extLst>
          </p:cNvPr>
          <p:cNvGrpSpPr>
            <a:grpSpLocks/>
          </p:cNvGrpSpPr>
          <p:nvPr/>
        </p:nvGrpSpPr>
        <p:grpSpPr bwMode="auto">
          <a:xfrm>
            <a:off x="2063750" y="3662363"/>
            <a:ext cx="6819900" cy="1417637"/>
            <a:chOff x="2256" y="2592"/>
            <a:chExt cx="4296" cy="893"/>
          </a:xfrm>
        </p:grpSpPr>
        <p:pic>
          <p:nvPicPr>
            <p:cNvPr id="132108" name="Picture 70">
              <a:extLst>
                <a:ext uri="{FF2B5EF4-FFF2-40B4-BE49-F238E27FC236}">
                  <a16:creationId xmlns:a16="http://schemas.microsoft.com/office/drawing/2014/main" id="{BFCCFF56-1B58-B041-B140-C6BBB39B61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 y="2592"/>
              <a:ext cx="3120" cy="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2109" name="Rectangle 38">
              <a:extLst>
                <a:ext uri="{FF2B5EF4-FFF2-40B4-BE49-F238E27FC236}">
                  <a16:creationId xmlns:a16="http://schemas.microsoft.com/office/drawing/2014/main" id="{7EC17A12-0C08-3A40-A492-38D81BEAF0EF}"/>
                </a:ext>
              </a:extLst>
            </p:cNvPr>
            <p:cNvSpPr>
              <a:spLocks noChangeArrowheads="1"/>
            </p:cNvSpPr>
            <p:nvPr/>
          </p:nvSpPr>
          <p:spPr bwMode="auto">
            <a:xfrm>
              <a:off x="4032" y="2616"/>
              <a:ext cx="1008"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ts val="2100"/>
                </a:lnSpc>
              </a:pPr>
              <a:r>
                <a:rPr lang="en-US" altLang="ko-KR" sz="1600">
                  <a:solidFill>
                    <a:srgbClr val="000000"/>
                  </a:solidFill>
                  <a:latin typeface="Tahoma" panose="020B0604030504040204" pitchFamily="34" charset="0"/>
                  <a:ea typeface="굴림" panose="020B0600000101010101" pitchFamily="34" charset="-127"/>
                </a:rPr>
                <a:t>"remember"</a:t>
              </a:r>
            </a:p>
          </p:txBody>
        </p:sp>
        <p:sp>
          <p:nvSpPr>
            <p:cNvPr id="132110" name="Rectangle 39">
              <a:extLst>
                <a:ext uri="{FF2B5EF4-FFF2-40B4-BE49-F238E27FC236}">
                  <a16:creationId xmlns:a16="http://schemas.microsoft.com/office/drawing/2014/main" id="{877DF577-2111-1B46-BA69-5A1B488D1F8E}"/>
                </a:ext>
              </a:extLst>
            </p:cNvPr>
            <p:cNvSpPr>
              <a:spLocks noChangeArrowheads="1"/>
            </p:cNvSpPr>
            <p:nvPr/>
          </p:nvSpPr>
          <p:spPr bwMode="auto">
            <a:xfrm>
              <a:off x="3144" y="2952"/>
              <a:ext cx="456"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"load"</a:t>
              </a:r>
            </a:p>
          </p:txBody>
        </p:sp>
        <p:sp>
          <p:nvSpPr>
            <p:cNvPr id="132111" name="Rectangle 40">
              <a:extLst>
                <a:ext uri="{FF2B5EF4-FFF2-40B4-BE49-F238E27FC236}">
                  <a16:creationId xmlns:a16="http://schemas.microsoft.com/office/drawing/2014/main" id="{62202674-F03D-114E-9906-D2F53E5B9533}"/>
                </a:ext>
              </a:extLst>
            </p:cNvPr>
            <p:cNvSpPr>
              <a:spLocks noChangeArrowheads="1"/>
            </p:cNvSpPr>
            <p:nvPr/>
          </p:nvSpPr>
          <p:spPr bwMode="auto">
            <a:xfrm>
              <a:off x="2256" y="3072"/>
              <a:ext cx="528"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"data"</a:t>
              </a:r>
            </a:p>
          </p:txBody>
        </p:sp>
        <p:sp>
          <p:nvSpPr>
            <p:cNvPr id="132112" name="Rectangle 41">
              <a:extLst>
                <a:ext uri="{FF2B5EF4-FFF2-40B4-BE49-F238E27FC236}">
                  <a16:creationId xmlns:a16="http://schemas.microsoft.com/office/drawing/2014/main" id="{BBFA88FC-520F-E240-BDBB-25ED578E66EE}"/>
                </a:ext>
              </a:extLst>
            </p:cNvPr>
            <p:cNvSpPr>
              <a:spLocks noChangeArrowheads="1"/>
            </p:cNvSpPr>
            <p:nvPr/>
          </p:nvSpPr>
          <p:spPr bwMode="auto">
            <a:xfrm>
              <a:off x="5424" y="3000"/>
              <a:ext cx="1128"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"stored value"</a:t>
              </a:r>
            </a:p>
          </p:txBody>
        </p:sp>
      </p:grpSp>
      <p:sp>
        <p:nvSpPr>
          <p:cNvPr id="132099" name="Text Box 72">
            <a:extLst>
              <a:ext uri="{FF2B5EF4-FFF2-40B4-BE49-F238E27FC236}">
                <a16:creationId xmlns:a16="http://schemas.microsoft.com/office/drawing/2014/main" id="{32833FF6-A5A4-504D-9CA5-1D273E01528C}"/>
              </a:ext>
            </a:extLst>
          </p:cNvPr>
          <p:cNvSpPr txBox="1">
            <a:spLocks noChangeArrowheads="1"/>
          </p:cNvSpPr>
          <p:nvPr/>
        </p:nvSpPr>
        <p:spPr bwMode="auto">
          <a:xfrm>
            <a:off x="0" y="5081588"/>
            <a:ext cx="9271000" cy="163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Let’s consider a simple memory element first. What if we place two inverters before a stored value and suppose the stored value is 1. Note that there is a feedback from the stored value to the first inverter. Another more sophisticated option is to have a selection function between a stored value and a new value. If “load” is enabled, the new “data” will be put into the stored value.</a:t>
            </a:r>
            <a:endParaRPr lang="en-US" altLang="ko-KR">
              <a:ea typeface="굴림" panose="020B0600000101010101" pitchFamily="34" charset="-127"/>
            </a:endParaRPr>
          </a:p>
        </p:txBody>
      </p:sp>
      <p:sp>
        <p:nvSpPr>
          <p:cNvPr id="132100" name="슬라이드 번호 개체 틀 5">
            <a:extLst>
              <a:ext uri="{FF2B5EF4-FFF2-40B4-BE49-F238E27FC236}">
                <a16:creationId xmlns:a16="http://schemas.microsoft.com/office/drawing/2014/main" id="{D3DE4B34-A655-3E41-9FE4-BD9307F5DB5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754E3407-3C0B-674B-B8C8-E3A0007C4601}" type="slidenum">
              <a:rPr lang="en-US" altLang="en-US" sz="1200" smtClean="0">
                <a:latin typeface="Garamond" panose="02020404030301010803" pitchFamily="18" charset="0"/>
              </a:rPr>
              <a:pPr>
                <a:spcBef>
                  <a:spcPct val="0"/>
                </a:spcBef>
                <a:buClrTx/>
                <a:buSzTx/>
                <a:buFontTx/>
                <a:buNone/>
              </a:pPr>
              <a:t>3</a:t>
            </a:fld>
            <a:endParaRPr lang="en-US" altLang="en-US" sz="1200">
              <a:latin typeface="Garamond" panose="02020404030301010803" pitchFamily="18" charset="0"/>
            </a:endParaRPr>
          </a:p>
        </p:txBody>
      </p:sp>
      <p:sp>
        <p:nvSpPr>
          <p:cNvPr id="132101" name="Rectangle 67">
            <a:extLst>
              <a:ext uri="{FF2B5EF4-FFF2-40B4-BE49-F238E27FC236}">
                <a16:creationId xmlns:a16="http://schemas.microsoft.com/office/drawing/2014/main" id="{463E2432-A450-264E-9D55-08858C609AE9}"/>
              </a:ext>
            </a:extLst>
          </p:cNvPr>
          <p:cNvSpPr>
            <a:spLocks noGrp="1" noChangeArrowheads="1"/>
          </p:cNvSpPr>
          <p:nvPr>
            <p:ph type="body" idx="1"/>
          </p:nvPr>
        </p:nvSpPr>
        <p:spPr>
          <a:xfrm>
            <a:off x="407988" y="862013"/>
            <a:ext cx="8299450" cy="4514850"/>
          </a:xfrm>
        </p:spPr>
        <p:txBody>
          <a:bodyPr/>
          <a:lstStyle/>
          <a:p>
            <a:pPr eaLnBrk="1" hangingPunct="1"/>
            <a:r>
              <a:rPr lang="en-US" altLang="ko-KR" b="1">
                <a:ea typeface="굴림" panose="020B0600000101010101" pitchFamily="34" charset="-127"/>
              </a:rPr>
              <a:t>Two inverters form a static memory cell</a:t>
            </a:r>
          </a:p>
          <a:p>
            <a:pPr marL="750888" lvl="1" indent="-288925" eaLnBrk="1" hangingPunct="1"/>
            <a:r>
              <a:rPr lang="en-US" altLang="ko-KR">
                <a:ea typeface="굴림" panose="020B0600000101010101" pitchFamily="34" charset="-127"/>
              </a:rPr>
              <a:t>will hold value as long as it has power applied</a:t>
            </a:r>
            <a:br>
              <a:rPr lang="en-US" altLang="ko-KR">
                <a:ea typeface="굴림" panose="020B0600000101010101" pitchFamily="34" charset="-127"/>
              </a:rPr>
            </a:br>
            <a:br>
              <a:rPr lang="en-US" altLang="ko-KR">
                <a:ea typeface="굴림" panose="020B0600000101010101" pitchFamily="34" charset="-127"/>
              </a:rPr>
            </a:br>
            <a:br>
              <a:rPr lang="en-US" altLang="ko-KR">
                <a:ea typeface="굴림" panose="020B0600000101010101" pitchFamily="34" charset="-127"/>
              </a:rPr>
            </a:br>
            <a:br>
              <a:rPr lang="en-US" altLang="ko-KR">
                <a:ea typeface="굴림" panose="020B0600000101010101" pitchFamily="34" charset="-127"/>
              </a:rPr>
            </a:br>
            <a:endParaRPr lang="en-US" altLang="ko-KR">
              <a:ea typeface="굴림" panose="020B0600000101010101" pitchFamily="34" charset="-127"/>
            </a:endParaRPr>
          </a:p>
          <a:p>
            <a:pPr eaLnBrk="1" hangingPunct="1"/>
            <a:r>
              <a:rPr lang="en-US" altLang="ko-KR" b="1">
                <a:ea typeface="굴림" panose="020B0600000101010101" pitchFamily="34" charset="-127"/>
              </a:rPr>
              <a:t>How to get a new value into the memory cell?</a:t>
            </a:r>
          </a:p>
          <a:p>
            <a:pPr marL="750888" lvl="1" indent="-288925" eaLnBrk="1" hangingPunct="1"/>
            <a:r>
              <a:rPr lang="en-US" altLang="ko-KR">
                <a:ea typeface="굴림" panose="020B0600000101010101" pitchFamily="34" charset="-127"/>
              </a:rPr>
              <a:t>selectively break feedback path</a:t>
            </a:r>
          </a:p>
          <a:p>
            <a:pPr marL="750888" lvl="1" indent="-288925" eaLnBrk="1" hangingPunct="1"/>
            <a:r>
              <a:rPr lang="en-US" altLang="ko-KR">
                <a:ea typeface="굴림" panose="020B0600000101010101" pitchFamily="34" charset="-127"/>
              </a:rPr>
              <a:t>load new value into cell</a:t>
            </a:r>
          </a:p>
        </p:txBody>
      </p:sp>
      <p:grpSp>
        <p:nvGrpSpPr>
          <p:cNvPr id="132102" name="Group 69">
            <a:extLst>
              <a:ext uri="{FF2B5EF4-FFF2-40B4-BE49-F238E27FC236}">
                <a16:creationId xmlns:a16="http://schemas.microsoft.com/office/drawing/2014/main" id="{AC8388BD-BE06-A043-9F08-4EDFCC25FEDD}"/>
              </a:ext>
            </a:extLst>
          </p:cNvPr>
          <p:cNvGrpSpPr>
            <a:grpSpLocks/>
          </p:cNvGrpSpPr>
          <p:nvPr/>
        </p:nvGrpSpPr>
        <p:grpSpPr bwMode="auto">
          <a:xfrm>
            <a:off x="4270375" y="1728788"/>
            <a:ext cx="4419600" cy="1220787"/>
            <a:chOff x="1536" y="1584"/>
            <a:chExt cx="2784" cy="769"/>
          </a:xfrm>
        </p:grpSpPr>
        <p:pic>
          <p:nvPicPr>
            <p:cNvPr id="132104" name="Picture 68">
              <a:extLst>
                <a:ext uri="{FF2B5EF4-FFF2-40B4-BE49-F238E27FC236}">
                  <a16:creationId xmlns:a16="http://schemas.microsoft.com/office/drawing/2014/main" id="{4945E1C5-2E57-C543-ACDE-201109DBE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6" y="1632"/>
              <a:ext cx="2075" cy="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2105" name="Rectangle 62">
              <a:extLst>
                <a:ext uri="{FF2B5EF4-FFF2-40B4-BE49-F238E27FC236}">
                  <a16:creationId xmlns:a16="http://schemas.microsoft.com/office/drawing/2014/main" id="{6DE624D1-260B-7040-9B57-F959B01D2692}"/>
                </a:ext>
              </a:extLst>
            </p:cNvPr>
            <p:cNvSpPr>
              <a:spLocks noChangeArrowheads="1"/>
            </p:cNvSpPr>
            <p:nvPr/>
          </p:nvSpPr>
          <p:spPr bwMode="auto">
            <a:xfrm>
              <a:off x="2176" y="2064"/>
              <a:ext cx="320"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"0"</a:t>
              </a:r>
            </a:p>
          </p:txBody>
        </p:sp>
        <p:sp>
          <p:nvSpPr>
            <p:cNvPr id="132106" name="Rectangle 63">
              <a:extLst>
                <a:ext uri="{FF2B5EF4-FFF2-40B4-BE49-F238E27FC236}">
                  <a16:creationId xmlns:a16="http://schemas.microsoft.com/office/drawing/2014/main" id="{D8B27510-4631-A445-829C-5FC687363D25}"/>
                </a:ext>
              </a:extLst>
            </p:cNvPr>
            <p:cNvSpPr>
              <a:spLocks noChangeArrowheads="1"/>
            </p:cNvSpPr>
            <p:nvPr/>
          </p:nvSpPr>
          <p:spPr bwMode="auto">
            <a:xfrm>
              <a:off x="2176" y="1584"/>
              <a:ext cx="320"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"1"</a:t>
              </a:r>
            </a:p>
          </p:txBody>
        </p:sp>
        <p:sp>
          <p:nvSpPr>
            <p:cNvPr id="132107" name="Rectangle 64">
              <a:extLst>
                <a:ext uri="{FF2B5EF4-FFF2-40B4-BE49-F238E27FC236}">
                  <a16:creationId xmlns:a16="http://schemas.microsoft.com/office/drawing/2014/main" id="{24E0A8A4-5DEC-0E41-9AA2-240AE58C5828}"/>
                </a:ext>
              </a:extLst>
            </p:cNvPr>
            <p:cNvSpPr>
              <a:spLocks noChangeArrowheads="1"/>
            </p:cNvSpPr>
            <p:nvPr/>
          </p:nvSpPr>
          <p:spPr bwMode="auto">
            <a:xfrm>
              <a:off x="3192" y="1872"/>
              <a:ext cx="112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"stored value"</a:t>
              </a:r>
            </a:p>
          </p:txBody>
        </p:sp>
      </p:grpSp>
      <p:sp>
        <p:nvSpPr>
          <p:cNvPr id="132103" name="Rectangle 66">
            <a:extLst>
              <a:ext uri="{FF2B5EF4-FFF2-40B4-BE49-F238E27FC236}">
                <a16:creationId xmlns:a16="http://schemas.microsoft.com/office/drawing/2014/main" id="{03178545-DA74-DE4E-A674-9A1550BC7C85}"/>
              </a:ext>
            </a:extLst>
          </p:cNvPr>
          <p:cNvSpPr>
            <a:spLocks noGrp="1" noChangeArrowheads="1"/>
          </p:cNvSpPr>
          <p:nvPr>
            <p:ph type="title"/>
          </p:nvPr>
        </p:nvSpPr>
        <p:spPr>
          <a:xfrm>
            <a:off x="463550" y="280988"/>
            <a:ext cx="8343900" cy="527050"/>
          </a:xfrm>
        </p:spPr>
        <p:txBody>
          <a:bodyPr/>
          <a:lstStyle/>
          <a:p>
            <a:pPr eaLnBrk="1" hangingPunct="1"/>
            <a:r>
              <a:rPr lang="en-US" altLang="ko-KR" b="1">
                <a:ea typeface="굴림" panose="020B0600000101010101" pitchFamily="34" charset="-127"/>
              </a:rPr>
              <a:t>Simplest circuits with feedback</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a:extLst>
              <a:ext uri="{FF2B5EF4-FFF2-40B4-BE49-F238E27FC236}">
                <a16:creationId xmlns:a16="http://schemas.microsoft.com/office/drawing/2014/main" id="{998E518E-476E-D94D-8396-55C852B5B036}"/>
              </a:ext>
            </a:extLst>
          </p:cNvPr>
          <p:cNvSpPr txBox="1">
            <a:spLocks noChangeArrowheads="1"/>
          </p:cNvSpPr>
          <p:nvPr/>
        </p:nvSpPr>
        <p:spPr bwMode="auto">
          <a:xfrm>
            <a:off x="388938" y="2005013"/>
            <a:ext cx="7129462" cy="1665287"/>
          </a:xfrm>
          <a:prstGeom prst="rect">
            <a:avLst/>
          </a:prstGeom>
          <a:noFill/>
          <a:ln w="19050">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a:solidFill>
                  <a:srgbClr val="ED7D31"/>
                </a:solidFill>
                <a:latin typeface="Consolas" panose="020B0609020204030204" pitchFamily="49" charset="0"/>
                <a:ea typeface="新細明體"/>
                <a:cs typeface="Consolas" panose="020B0609020204030204" pitchFamily="49" charset="0"/>
              </a:rPr>
              <a:t>// D-type flip-flop</a:t>
            </a:r>
            <a:endParaRPr lang="en-US" altLang="zh-TW" sz="1521" dirty="0">
              <a:solidFill>
                <a:prstClr val="black"/>
              </a:solidFill>
              <a:latin typeface="Consolas" panose="020B0609020204030204" pitchFamily="49" charset="0"/>
              <a:ea typeface="新細明體"/>
              <a:cs typeface="Consolas" panose="020B0609020204030204" pitchFamily="49" charset="0"/>
            </a:endParaRPr>
          </a:p>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module DFF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d, q);</a:t>
            </a:r>
          </a:p>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input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d;</a:t>
            </a:r>
          </a:p>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output	</a:t>
            </a:r>
            <a:r>
              <a:rPr lang="en-US" altLang="zh-TW" sz="1521" dirty="0" err="1">
                <a:solidFill>
                  <a:prstClr val="black"/>
                </a:solidFill>
                <a:latin typeface="Consolas" panose="020B0609020204030204" pitchFamily="49" charset="0"/>
                <a:ea typeface="新細明體"/>
                <a:cs typeface="Consolas" panose="020B0609020204030204" pitchFamily="49" charset="0"/>
              </a:rPr>
              <a:t>reg</a:t>
            </a:r>
            <a:r>
              <a:rPr lang="en-US" altLang="zh-TW" sz="1521" dirty="0">
                <a:solidFill>
                  <a:prstClr val="black"/>
                </a:solidFill>
                <a:latin typeface="Consolas" panose="020B0609020204030204" pitchFamily="49" charset="0"/>
                <a:ea typeface="新細明體"/>
                <a:cs typeface="Consolas" panose="020B0609020204030204" pitchFamily="49" charset="0"/>
              </a:rPr>
              <a:t> 	q;</a:t>
            </a:r>
          </a:p>
          <a:p>
            <a:pPr defTabSz="695310" eaLnBrk="1" fontAlgn="auto" latinLnBrk="0" hangingPunct="1">
              <a:lnSpc>
                <a:spcPct val="96000"/>
              </a:lnSpc>
              <a:spcBef>
                <a:spcPct val="0"/>
              </a:spcBef>
              <a:spcAft>
                <a:spcPts val="0"/>
              </a:spcAft>
              <a:buClrTx/>
              <a:buSzTx/>
              <a:buFont typeface="Wingdings" panose="05000000000000000000" pitchFamily="2" charset="2"/>
              <a:buNone/>
              <a:defRPr/>
            </a:pPr>
            <a:endParaRPr lang="en-US" altLang="zh-TW" sz="1521" dirty="0">
              <a:solidFill>
                <a:srgbClr val="ED7D31"/>
              </a:solidFill>
              <a:latin typeface="Consolas" panose="020B0609020204030204" pitchFamily="49" charset="0"/>
              <a:ea typeface="新細明體"/>
              <a:cs typeface="Consolas" panose="020B0609020204030204" pitchFamily="49" charset="0"/>
            </a:endParaRPr>
          </a:p>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always @(</a:t>
            </a:r>
            <a:r>
              <a:rPr lang="en-US" altLang="zh-TW" sz="1521" dirty="0" err="1">
                <a:solidFill>
                  <a:prstClr val="black"/>
                </a:solidFill>
                <a:latin typeface="Consolas" panose="020B0609020204030204" pitchFamily="49" charset="0"/>
                <a:ea typeface="新細明體"/>
                <a:cs typeface="Consolas" panose="020B0609020204030204" pitchFamily="49" charset="0"/>
              </a:rPr>
              <a:t>posedge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q &lt;= d;</a:t>
            </a:r>
          </a:p>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err="1">
                <a:solidFill>
                  <a:prstClr val="black"/>
                </a:solidFill>
                <a:latin typeface="Consolas" panose="020B0609020204030204" pitchFamily="49" charset="0"/>
                <a:ea typeface="新細明體"/>
                <a:cs typeface="Consolas" panose="020B0609020204030204" pitchFamily="49" charset="0"/>
              </a:rPr>
              <a:t>endmodule</a:t>
            </a:r>
            <a:endParaRPr lang="en-US" altLang="zh-TW" sz="1521" dirty="0">
              <a:solidFill>
                <a:prstClr val="black"/>
              </a:solidFill>
              <a:latin typeface="Consolas" panose="020B0609020204030204" pitchFamily="49" charset="0"/>
              <a:ea typeface="新細明體"/>
              <a:cs typeface="Consolas" panose="020B0609020204030204" pitchFamily="49" charset="0"/>
            </a:endParaRPr>
          </a:p>
        </p:txBody>
      </p:sp>
      <p:sp>
        <p:nvSpPr>
          <p:cNvPr id="3" name="제목 2">
            <a:extLst>
              <a:ext uri="{FF2B5EF4-FFF2-40B4-BE49-F238E27FC236}">
                <a16:creationId xmlns:a16="http://schemas.microsoft.com/office/drawing/2014/main" id="{C0D2CB6D-BBB3-564D-AF48-D4772DFF4526}"/>
              </a:ext>
            </a:extLst>
          </p:cNvPr>
          <p:cNvSpPr>
            <a:spLocks noGrp="1"/>
          </p:cNvSpPr>
          <p:nvPr>
            <p:ph type="title"/>
          </p:nvPr>
        </p:nvSpPr>
        <p:spPr>
          <a:xfrm>
            <a:off x="268288" y="417513"/>
            <a:ext cx="8451850" cy="582612"/>
          </a:xfrm>
        </p:spPr>
        <p:txBody>
          <a:bodyPr/>
          <a:lstStyle/>
          <a:p>
            <a:pPr defTabSz="695310" fontAlgn="auto">
              <a:spcAft>
                <a:spcPts val="0"/>
              </a:spcAft>
              <a:defRPr/>
            </a:pPr>
            <a:r>
              <a:rPr lang="en-US" altLang="zh-TW" sz="3346" b="1" dirty="0">
                <a:solidFill>
                  <a:schemeClr val="bg2">
                    <a:lumMod val="25000"/>
                  </a:schemeClr>
                </a:solidFill>
              </a:rPr>
              <a:t>D-Type Flip-Flops</a:t>
            </a:r>
            <a:endParaRPr lang="ko-KR" altLang="en-US" sz="3346" b="1" spc="-114" dirty="0">
              <a:solidFill>
                <a:prstClr val="black"/>
              </a:solidFill>
            </a:endParaRPr>
          </a:p>
        </p:txBody>
      </p:sp>
      <p:pic>
        <p:nvPicPr>
          <p:cNvPr id="186372" name="그림 4">
            <a:extLst>
              <a:ext uri="{FF2B5EF4-FFF2-40B4-BE49-F238E27FC236}">
                <a16:creationId xmlns:a16="http://schemas.microsoft.com/office/drawing/2014/main" id="{4E594E9C-46B9-9743-9105-DBF0B08F076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60638" y="4410075"/>
            <a:ext cx="3867150"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0EBBDF3E-1C0D-864E-A91F-3D06EC634A48}"/>
              </a:ext>
            </a:extLst>
          </p:cNvPr>
          <p:cNvSpPr txBox="1"/>
          <p:nvPr/>
        </p:nvSpPr>
        <p:spPr>
          <a:xfrm>
            <a:off x="2668588" y="5553075"/>
            <a:ext cx="290512" cy="303213"/>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a:solidFill>
                  <a:prstClr val="black"/>
                </a:solidFill>
                <a:latin typeface="맑은 고딕" panose="020F0502020204030204"/>
              </a:rPr>
              <a:t>q</a:t>
            </a:r>
            <a:endParaRPr lang="ko-KR" altLang="en-US" sz="1369" dirty="0">
              <a:solidFill>
                <a:prstClr val="black"/>
              </a:solidFill>
              <a:latin typeface="맑은 고딕" panose="020F0502020204030204"/>
            </a:endParaRPr>
          </a:p>
        </p:txBody>
      </p:sp>
      <p:cxnSp>
        <p:nvCxnSpPr>
          <p:cNvPr id="9" name="직선 연결선 8">
            <a:extLst>
              <a:ext uri="{FF2B5EF4-FFF2-40B4-BE49-F238E27FC236}">
                <a16:creationId xmlns:a16="http://schemas.microsoft.com/office/drawing/2014/main" id="{10647695-5BF4-934D-9C21-0E36B4FB0181}"/>
              </a:ext>
            </a:extLst>
          </p:cNvPr>
          <p:cNvCxnSpPr/>
          <p:nvPr/>
        </p:nvCxnSpPr>
        <p:spPr>
          <a:xfrm>
            <a:off x="2965450" y="5695950"/>
            <a:ext cx="2492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DCF1E3FF-74E2-3F41-9C5B-999FBC6374D8}"/>
              </a:ext>
            </a:extLst>
          </p:cNvPr>
          <p:cNvCxnSpPr/>
          <p:nvPr/>
        </p:nvCxnSpPr>
        <p:spPr>
          <a:xfrm>
            <a:off x="3214688" y="5562600"/>
            <a:ext cx="0" cy="1412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2E3F79C8-4DBB-D34B-9689-47DE4FFBEBE8}"/>
              </a:ext>
            </a:extLst>
          </p:cNvPr>
          <p:cNvCxnSpPr/>
          <p:nvPr/>
        </p:nvCxnSpPr>
        <p:spPr>
          <a:xfrm>
            <a:off x="3214688" y="5562600"/>
            <a:ext cx="10509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F882DECB-B735-4C41-A663-84DF4278A816}"/>
              </a:ext>
            </a:extLst>
          </p:cNvPr>
          <p:cNvCxnSpPr/>
          <p:nvPr/>
        </p:nvCxnSpPr>
        <p:spPr>
          <a:xfrm>
            <a:off x="4265613" y="5562600"/>
            <a:ext cx="0" cy="1412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AC298D1E-6277-3146-A842-2B79A2F45C16}"/>
              </a:ext>
            </a:extLst>
          </p:cNvPr>
          <p:cNvCxnSpPr/>
          <p:nvPr/>
        </p:nvCxnSpPr>
        <p:spPr>
          <a:xfrm>
            <a:off x="4265613" y="5691188"/>
            <a:ext cx="10509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5ADE059C-0CF0-BE48-A1A9-7901AFB01321}"/>
              </a:ext>
            </a:extLst>
          </p:cNvPr>
          <p:cNvCxnSpPr/>
          <p:nvPr/>
        </p:nvCxnSpPr>
        <p:spPr>
          <a:xfrm>
            <a:off x="5316538" y="5562600"/>
            <a:ext cx="4984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EFE819EF-9002-6C45-A808-EE0730320403}"/>
              </a:ext>
            </a:extLst>
          </p:cNvPr>
          <p:cNvCxnSpPr/>
          <p:nvPr/>
        </p:nvCxnSpPr>
        <p:spPr>
          <a:xfrm>
            <a:off x="5815013" y="5683250"/>
            <a:ext cx="5000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455A9A87-7236-6C48-8CE6-BB95DFFB2D43}"/>
              </a:ext>
            </a:extLst>
          </p:cNvPr>
          <p:cNvCxnSpPr/>
          <p:nvPr/>
        </p:nvCxnSpPr>
        <p:spPr>
          <a:xfrm>
            <a:off x="5322888" y="5562600"/>
            <a:ext cx="0" cy="1412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E2674228-6622-2041-9BA5-F4C7DED6ED99}"/>
              </a:ext>
            </a:extLst>
          </p:cNvPr>
          <p:cNvCxnSpPr/>
          <p:nvPr/>
        </p:nvCxnSpPr>
        <p:spPr>
          <a:xfrm>
            <a:off x="5815013" y="5562600"/>
            <a:ext cx="0" cy="1412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a:extLst>
              <a:ext uri="{FF2B5EF4-FFF2-40B4-BE49-F238E27FC236}">
                <a16:creationId xmlns:a16="http://schemas.microsoft.com/office/drawing/2014/main" id="{FAFC9848-3D20-384F-9913-C47041B7BC16}"/>
              </a:ext>
            </a:extLst>
          </p:cNvPr>
          <p:cNvSpPr txBox="1">
            <a:spLocks noChangeArrowheads="1"/>
          </p:cNvSpPr>
          <p:nvPr/>
        </p:nvSpPr>
        <p:spPr bwMode="auto">
          <a:xfrm>
            <a:off x="388938" y="2005013"/>
            <a:ext cx="7129462" cy="2114550"/>
          </a:xfrm>
          <a:prstGeom prst="rect">
            <a:avLst/>
          </a:prstGeom>
          <a:noFill/>
          <a:ln w="19050">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a:solidFill>
                  <a:srgbClr val="ED7D31"/>
                </a:solidFill>
                <a:latin typeface="Consolas" panose="020B0609020204030204" pitchFamily="49" charset="0"/>
                <a:ea typeface="新細明體"/>
                <a:cs typeface="Consolas" panose="020B0609020204030204" pitchFamily="49" charset="0"/>
              </a:rPr>
              <a:t>// asynchronous reset D-type flip-flop</a:t>
            </a:r>
            <a:endParaRPr lang="en-US" altLang="zh-TW" sz="1521" dirty="0">
              <a:solidFill>
                <a:prstClr val="black"/>
              </a:solidFill>
              <a:latin typeface="Consolas" panose="020B0609020204030204" pitchFamily="49" charset="0"/>
              <a:ea typeface="新細明體"/>
              <a:cs typeface="Consolas" panose="020B0609020204030204" pitchFamily="49" charset="0"/>
            </a:endParaRPr>
          </a:p>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module </a:t>
            </a:r>
            <a:r>
              <a:rPr lang="en-US" altLang="zh-TW" sz="1521" dirty="0" err="1">
                <a:solidFill>
                  <a:prstClr val="black"/>
                </a:solidFill>
                <a:latin typeface="Consolas" panose="020B0609020204030204" pitchFamily="49" charset="0"/>
                <a:ea typeface="新細明體"/>
                <a:cs typeface="Consolas" panose="020B0609020204030204" pitchFamily="49" charset="0"/>
              </a:rPr>
              <a:t>DFF_async_reset</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 d, q);</a:t>
            </a:r>
          </a:p>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input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 d;</a:t>
            </a:r>
          </a:p>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output	</a:t>
            </a:r>
            <a:r>
              <a:rPr lang="en-US" altLang="zh-TW" sz="1521" dirty="0" err="1">
                <a:solidFill>
                  <a:prstClr val="black"/>
                </a:solidFill>
                <a:latin typeface="Consolas" panose="020B0609020204030204" pitchFamily="49" charset="0"/>
                <a:ea typeface="新細明體"/>
                <a:cs typeface="Consolas" panose="020B0609020204030204" pitchFamily="49" charset="0"/>
              </a:rPr>
              <a:t>reg</a:t>
            </a:r>
            <a:r>
              <a:rPr lang="en-US" altLang="zh-TW" sz="1521" dirty="0">
                <a:solidFill>
                  <a:prstClr val="black"/>
                </a:solidFill>
                <a:latin typeface="Consolas" panose="020B0609020204030204" pitchFamily="49" charset="0"/>
                <a:ea typeface="新細明體"/>
                <a:cs typeface="Consolas" panose="020B0609020204030204" pitchFamily="49" charset="0"/>
              </a:rPr>
              <a:t> 	q;</a:t>
            </a:r>
          </a:p>
          <a:p>
            <a:pPr defTabSz="695310" eaLnBrk="1" fontAlgn="auto" latinLnBrk="0" hangingPunct="1">
              <a:lnSpc>
                <a:spcPct val="96000"/>
              </a:lnSpc>
              <a:spcBef>
                <a:spcPct val="0"/>
              </a:spcBef>
              <a:spcAft>
                <a:spcPts val="0"/>
              </a:spcAft>
              <a:buClrTx/>
              <a:buSzTx/>
              <a:buFont typeface="Wingdings" panose="05000000000000000000" pitchFamily="2" charset="2"/>
              <a:buNone/>
              <a:defRPr/>
            </a:pPr>
            <a:endParaRPr lang="en-US" altLang="zh-TW" sz="1521" dirty="0">
              <a:solidFill>
                <a:srgbClr val="ED7D31"/>
              </a:solidFill>
              <a:latin typeface="Consolas" panose="020B0609020204030204" pitchFamily="49" charset="0"/>
              <a:ea typeface="新細明體"/>
              <a:cs typeface="Consolas" panose="020B0609020204030204" pitchFamily="49" charset="0"/>
            </a:endParaRPr>
          </a:p>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always @(</a:t>
            </a:r>
            <a:r>
              <a:rPr lang="en-US" altLang="zh-TW" sz="1521" dirty="0" err="1">
                <a:solidFill>
                  <a:prstClr val="black"/>
                </a:solidFill>
                <a:latin typeface="Consolas" panose="020B0609020204030204" pitchFamily="49" charset="0"/>
                <a:ea typeface="新細明體"/>
                <a:cs typeface="Consolas" panose="020B0609020204030204" pitchFamily="49" charset="0"/>
              </a:rPr>
              <a:t>posedge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or </a:t>
            </a:r>
            <a:r>
              <a:rPr lang="en-US" altLang="zh-TW" sz="1521" dirty="0" err="1">
                <a:solidFill>
                  <a:prstClr val="black"/>
                </a:solidFill>
                <a:latin typeface="Consolas" panose="020B0609020204030204" pitchFamily="49" charset="0"/>
                <a:ea typeface="新細明體"/>
                <a:cs typeface="Consolas" panose="020B0609020204030204" pitchFamily="49" charset="0"/>
              </a:rPr>
              <a:t>negedge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if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 	q &lt;= 0; </a:t>
            </a:r>
            <a:r>
              <a:rPr lang="en-US" altLang="zh-TW" sz="1521" dirty="0">
                <a:solidFill>
                  <a:srgbClr val="ED7D31"/>
                </a:solidFill>
                <a:latin typeface="Consolas" panose="020B0609020204030204" pitchFamily="49" charset="0"/>
                <a:ea typeface="新細明體"/>
                <a:cs typeface="Consolas" panose="020B0609020204030204" pitchFamily="49" charset="0"/>
              </a:rPr>
              <a:t> </a:t>
            </a:r>
          </a:p>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else          	q &lt;= d;</a:t>
            </a:r>
          </a:p>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err="1">
                <a:solidFill>
                  <a:prstClr val="black"/>
                </a:solidFill>
                <a:latin typeface="Consolas" panose="020B0609020204030204" pitchFamily="49" charset="0"/>
                <a:ea typeface="新細明體"/>
                <a:cs typeface="Consolas" panose="020B0609020204030204" pitchFamily="49" charset="0"/>
              </a:rPr>
              <a:t>endmodule</a:t>
            </a:r>
            <a:endParaRPr lang="en-US" altLang="zh-TW" sz="1521" dirty="0">
              <a:solidFill>
                <a:prstClr val="black"/>
              </a:solidFill>
              <a:latin typeface="Consolas" panose="020B0609020204030204" pitchFamily="49" charset="0"/>
              <a:ea typeface="新細明體"/>
              <a:cs typeface="Consolas" panose="020B0609020204030204" pitchFamily="49" charset="0"/>
            </a:endParaRPr>
          </a:p>
        </p:txBody>
      </p:sp>
      <p:sp>
        <p:nvSpPr>
          <p:cNvPr id="3" name="제목 2">
            <a:extLst>
              <a:ext uri="{FF2B5EF4-FFF2-40B4-BE49-F238E27FC236}">
                <a16:creationId xmlns:a16="http://schemas.microsoft.com/office/drawing/2014/main" id="{C9159142-1C85-F94C-9980-698ECE695288}"/>
              </a:ext>
            </a:extLst>
          </p:cNvPr>
          <p:cNvSpPr>
            <a:spLocks noGrp="1"/>
          </p:cNvSpPr>
          <p:nvPr>
            <p:ph type="title"/>
          </p:nvPr>
        </p:nvSpPr>
        <p:spPr>
          <a:xfrm>
            <a:off x="268288" y="355600"/>
            <a:ext cx="8451850" cy="582613"/>
          </a:xfrm>
        </p:spPr>
        <p:txBody>
          <a:bodyPr/>
          <a:lstStyle/>
          <a:p>
            <a:pPr defTabSz="695310" fontAlgn="auto">
              <a:spcAft>
                <a:spcPts val="0"/>
              </a:spcAft>
              <a:defRPr/>
            </a:pPr>
            <a:r>
              <a:rPr lang="en-US" altLang="zh-TW" sz="3346" b="1" dirty="0">
                <a:solidFill>
                  <a:schemeClr val="bg2">
                    <a:lumMod val="25000"/>
                  </a:schemeClr>
                </a:solidFill>
              </a:rPr>
              <a:t>Asynchronous Reset D-Type Flip-Flops</a:t>
            </a:r>
            <a:endParaRPr lang="ko-KR" altLang="en-US" sz="3346" b="1" spc="-114" dirty="0">
              <a:solidFill>
                <a:prstClr val="black"/>
              </a:solidFill>
            </a:endParaRPr>
          </a:p>
        </p:txBody>
      </p:sp>
      <p:pic>
        <p:nvPicPr>
          <p:cNvPr id="187396" name="그림 4">
            <a:extLst>
              <a:ext uri="{FF2B5EF4-FFF2-40B4-BE49-F238E27FC236}">
                <a16:creationId xmlns:a16="http://schemas.microsoft.com/office/drawing/2014/main" id="{3DD1A3BE-EA89-894A-9BC7-92B775645E4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60638" y="4410075"/>
            <a:ext cx="3867150"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 name="그룹 55">
            <a:extLst>
              <a:ext uri="{FF2B5EF4-FFF2-40B4-BE49-F238E27FC236}">
                <a16:creationId xmlns:a16="http://schemas.microsoft.com/office/drawing/2014/main" id="{75A15E0F-0ECD-2747-BAB4-611292BDC2B0}"/>
              </a:ext>
            </a:extLst>
          </p:cNvPr>
          <p:cNvGrpSpPr>
            <a:grpSpLocks/>
          </p:cNvGrpSpPr>
          <p:nvPr/>
        </p:nvGrpSpPr>
        <p:grpSpPr bwMode="auto">
          <a:xfrm>
            <a:off x="2668588" y="5553075"/>
            <a:ext cx="3646487" cy="303213"/>
            <a:chOff x="3509301" y="6164455"/>
            <a:chExt cx="4795922" cy="398507"/>
          </a:xfrm>
        </p:grpSpPr>
        <p:sp>
          <p:nvSpPr>
            <p:cNvPr id="7" name="TextBox 6">
              <a:extLst>
                <a:ext uri="{FF2B5EF4-FFF2-40B4-BE49-F238E27FC236}">
                  <a16:creationId xmlns:a16="http://schemas.microsoft.com/office/drawing/2014/main" id="{F67276B1-A1EA-C447-8176-C6A098762BE5}"/>
                </a:ext>
              </a:extLst>
            </p:cNvPr>
            <p:cNvSpPr txBox="1"/>
            <p:nvPr/>
          </p:nvSpPr>
          <p:spPr>
            <a:xfrm>
              <a:off x="3509301" y="6164455"/>
              <a:ext cx="382086" cy="398507"/>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a:solidFill>
                    <a:prstClr val="black"/>
                  </a:solidFill>
                  <a:latin typeface="맑은 고딕" panose="020F0502020204030204"/>
                </a:rPr>
                <a:t>q</a:t>
              </a:r>
              <a:endParaRPr lang="ko-KR" altLang="en-US" sz="1369" dirty="0">
                <a:solidFill>
                  <a:prstClr val="black"/>
                </a:solidFill>
                <a:latin typeface="맑은 고딕" panose="020F0502020204030204"/>
              </a:endParaRPr>
            </a:p>
          </p:txBody>
        </p:sp>
        <p:cxnSp>
          <p:nvCxnSpPr>
            <p:cNvPr id="9" name="직선 연결선 8">
              <a:extLst>
                <a:ext uri="{FF2B5EF4-FFF2-40B4-BE49-F238E27FC236}">
                  <a16:creationId xmlns:a16="http://schemas.microsoft.com/office/drawing/2014/main" id="{CB50EF50-C8CA-C249-BB65-18B4F4BB9CBF}"/>
                </a:ext>
              </a:extLst>
            </p:cNvPr>
            <p:cNvCxnSpPr/>
            <p:nvPr/>
          </p:nvCxnSpPr>
          <p:spPr>
            <a:xfrm>
              <a:off x="3899739" y="6352233"/>
              <a:ext cx="32780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F3FC4391-8801-F04B-B8D0-0194403A963D}"/>
                </a:ext>
              </a:extLst>
            </p:cNvPr>
            <p:cNvCxnSpPr/>
            <p:nvPr/>
          </p:nvCxnSpPr>
          <p:spPr>
            <a:xfrm>
              <a:off x="4227541" y="6176974"/>
              <a:ext cx="0" cy="1836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F2B60BBF-FB9D-0D4B-B03B-14CCD01ABE17}"/>
                </a:ext>
              </a:extLst>
            </p:cNvPr>
            <p:cNvCxnSpPr/>
            <p:nvPr/>
          </p:nvCxnSpPr>
          <p:spPr>
            <a:xfrm>
              <a:off x="4227541" y="6176974"/>
              <a:ext cx="13821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3265433E-94EF-6442-A20C-792163CD92CD}"/>
                </a:ext>
              </a:extLst>
            </p:cNvPr>
            <p:cNvCxnSpPr/>
            <p:nvPr/>
          </p:nvCxnSpPr>
          <p:spPr>
            <a:xfrm>
              <a:off x="5609736" y="6176974"/>
              <a:ext cx="0" cy="1836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71BA73CE-FA2D-F04F-82DB-1792C66D9E40}"/>
                </a:ext>
              </a:extLst>
            </p:cNvPr>
            <p:cNvCxnSpPr/>
            <p:nvPr/>
          </p:nvCxnSpPr>
          <p:spPr>
            <a:xfrm>
              <a:off x="5609736" y="6345974"/>
              <a:ext cx="138010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C218C31C-38BC-1E46-AF3E-3EECED313AED}"/>
                </a:ext>
              </a:extLst>
            </p:cNvPr>
            <p:cNvCxnSpPr/>
            <p:nvPr/>
          </p:nvCxnSpPr>
          <p:spPr>
            <a:xfrm>
              <a:off x="6989842" y="6337629"/>
              <a:ext cx="65769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2CCAE31E-25AC-7C4D-B78A-795AB3393176}"/>
                </a:ext>
              </a:extLst>
            </p:cNvPr>
            <p:cNvCxnSpPr/>
            <p:nvPr/>
          </p:nvCxnSpPr>
          <p:spPr>
            <a:xfrm>
              <a:off x="7647533" y="6335541"/>
              <a:ext cx="65769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id="{6DE3EEB2-7409-1D4B-8C3E-EF0E0F429132}"/>
              </a:ext>
            </a:extLst>
          </p:cNvPr>
          <p:cNvGrpSpPr>
            <a:grpSpLocks/>
          </p:cNvGrpSpPr>
          <p:nvPr/>
        </p:nvGrpSpPr>
        <p:grpSpPr bwMode="auto">
          <a:xfrm>
            <a:off x="2278063" y="4065588"/>
            <a:ext cx="4078287" cy="303212"/>
            <a:chOff x="2994951" y="4208583"/>
            <a:chExt cx="5363237" cy="398508"/>
          </a:xfrm>
        </p:grpSpPr>
        <p:sp>
          <p:nvSpPr>
            <p:cNvPr id="52" name="TextBox 51">
              <a:extLst>
                <a:ext uri="{FF2B5EF4-FFF2-40B4-BE49-F238E27FC236}">
                  <a16:creationId xmlns:a16="http://schemas.microsoft.com/office/drawing/2014/main" id="{72B4100C-02AC-4948-AC35-D48B99910CB8}"/>
                </a:ext>
              </a:extLst>
            </p:cNvPr>
            <p:cNvSpPr txBox="1"/>
            <p:nvPr/>
          </p:nvSpPr>
          <p:spPr>
            <a:xfrm>
              <a:off x="2994951" y="4208583"/>
              <a:ext cx="981207" cy="398508"/>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err="1">
                  <a:solidFill>
                    <a:prstClr val="black"/>
                  </a:solidFill>
                  <a:latin typeface="맑은 고딕" panose="020F0502020204030204"/>
                </a:rPr>
                <a:t>reset_n</a:t>
              </a:r>
              <a:endParaRPr lang="ko-KR" altLang="en-US" sz="1369" dirty="0">
                <a:solidFill>
                  <a:prstClr val="black"/>
                </a:solidFill>
                <a:latin typeface="맑은 고딕" panose="020F0502020204030204"/>
              </a:endParaRPr>
            </a:p>
          </p:txBody>
        </p:sp>
        <p:cxnSp>
          <p:nvCxnSpPr>
            <p:cNvPr id="53" name="직선 연결선 52">
              <a:extLst>
                <a:ext uri="{FF2B5EF4-FFF2-40B4-BE49-F238E27FC236}">
                  <a16:creationId xmlns:a16="http://schemas.microsoft.com/office/drawing/2014/main" id="{3B61A18F-C55C-114A-8012-808874930F24}"/>
                </a:ext>
              </a:extLst>
            </p:cNvPr>
            <p:cNvCxnSpPr/>
            <p:nvPr/>
          </p:nvCxnSpPr>
          <p:spPr>
            <a:xfrm>
              <a:off x="4005386" y="4394275"/>
              <a:ext cx="10960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A6F78236-AEB3-F04D-A372-FDD742E43CEE}"/>
                </a:ext>
              </a:extLst>
            </p:cNvPr>
            <p:cNvCxnSpPr/>
            <p:nvPr/>
          </p:nvCxnSpPr>
          <p:spPr>
            <a:xfrm>
              <a:off x="5101415" y="4394275"/>
              <a:ext cx="0" cy="1836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D0BA665A-F1D3-2048-BD2A-78CC493B9755}"/>
                </a:ext>
              </a:extLst>
            </p:cNvPr>
            <p:cNvCxnSpPr/>
            <p:nvPr/>
          </p:nvCxnSpPr>
          <p:spPr>
            <a:xfrm>
              <a:off x="5101415" y="4577881"/>
              <a:ext cx="32567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E770B16A-2714-474D-9FE0-48178BA000AF}"/>
              </a:ext>
            </a:extLst>
          </p:cNvPr>
          <p:cNvSpPr txBox="1"/>
          <p:nvPr/>
        </p:nvSpPr>
        <p:spPr>
          <a:xfrm>
            <a:off x="2303463" y="5556250"/>
            <a:ext cx="274637" cy="303213"/>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a:solidFill>
                  <a:srgbClr val="FF0000"/>
                </a:solidFill>
                <a:latin typeface="Calibri" panose="020F0502020204030204" pitchFamily="34" charset="0"/>
                <a:cs typeface="Calibri" panose="020F0502020204030204" pitchFamily="34" charset="0"/>
              </a:rPr>
              <a:t>X</a:t>
            </a:r>
            <a:endParaRPr lang="ko-KR" altLang="en-US" sz="1369" dirty="0">
              <a:solidFill>
                <a:srgbClr val="FF0000"/>
              </a:solidFill>
              <a:latin typeface="Calibri" panose="020F0502020204030204" pitchFamily="34" charset="0"/>
              <a:cs typeface="Calibri" panose="020F0502020204030204" pitchFamily="34" charset="0"/>
            </a:endParaRPr>
          </a:p>
        </p:txBody>
      </p:sp>
      <p:grpSp>
        <p:nvGrpSpPr>
          <p:cNvPr id="60" name="그룹 59">
            <a:extLst>
              <a:ext uri="{FF2B5EF4-FFF2-40B4-BE49-F238E27FC236}">
                <a16:creationId xmlns:a16="http://schemas.microsoft.com/office/drawing/2014/main" id="{A5B437CE-D93D-9849-915E-5E401EF7E5D8}"/>
              </a:ext>
            </a:extLst>
          </p:cNvPr>
          <p:cNvGrpSpPr>
            <a:grpSpLocks/>
          </p:cNvGrpSpPr>
          <p:nvPr/>
        </p:nvGrpSpPr>
        <p:grpSpPr bwMode="auto">
          <a:xfrm>
            <a:off x="2284413" y="5789613"/>
            <a:ext cx="4033837" cy="312737"/>
            <a:chOff x="3004488" y="6475389"/>
            <a:chExt cx="5303735" cy="411788"/>
          </a:xfrm>
        </p:grpSpPr>
        <p:grpSp>
          <p:nvGrpSpPr>
            <p:cNvPr id="187401" name="그룹 49">
              <a:extLst>
                <a:ext uri="{FF2B5EF4-FFF2-40B4-BE49-F238E27FC236}">
                  <a16:creationId xmlns:a16="http://schemas.microsoft.com/office/drawing/2014/main" id="{F32A89AD-C149-4F4E-B4B1-4CD4A6082158}"/>
                </a:ext>
              </a:extLst>
            </p:cNvPr>
            <p:cNvGrpSpPr>
              <a:grpSpLocks/>
            </p:cNvGrpSpPr>
            <p:nvPr/>
          </p:nvGrpSpPr>
          <p:grpSpPr bwMode="auto">
            <a:xfrm>
              <a:off x="3512301" y="6488668"/>
              <a:ext cx="4795922" cy="398509"/>
              <a:chOff x="3509301" y="6488668"/>
              <a:chExt cx="4795922" cy="398509"/>
            </a:xfrm>
          </p:grpSpPr>
          <p:sp>
            <p:nvSpPr>
              <p:cNvPr id="34" name="TextBox 33">
                <a:extLst>
                  <a:ext uri="{FF2B5EF4-FFF2-40B4-BE49-F238E27FC236}">
                    <a16:creationId xmlns:a16="http://schemas.microsoft.com/office/drawing/2014/main" id="{92209B92-286E-B24E-9D97-6BACA6111523}"/>
                  </a:ext>
                </a:extLst>
              </p:cNvPr>
              <p:cNvSpPr txBox="1"/>
              <p:nvPr/>
            </p:nvSpPr>
            <p:spPr>
              <a:xfrm>
                <a:off x="3508692" y="6487931"/>
                <a:ext cx="381970" cy="399246"/>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a:solidFill>
                      <a:prstClr val="black"/>
                    </a:solidFill>
                    <a:latin typeface="맑은 고딕" panose="020F0502020204030204"/>
                  </a:rPr>
                  <a:t>q</a:t>
                </a:r>
                <a:endParaRPr lang="ko-KR" altLang="en-US" sz="1369" dirty="0">
                  <a:solidFill>
                    <a:prstClr val="black"/>
                  </a:solidFill>
                  <a:latin typeface="맑은 고딕" panose="020F0502020204030204"/>
                </a:endParaRPr>
              </a:p>
            </p:txBody>
          </p:sp>
          <p:cxnSp>
            <p:nvCxnSpPr>
              <p:cNvPr id="35" name="직선 연결선 34">
                <a:extLst>
                  <a:ext uri="{FF2B5EF4-FFF2-40B4-BE49-F238E27FC236}">
                    <a16:creationId xmlns:a16="http://schemas.microsoft.com/office/drawing/2014/main" id="{27042750-1AB1-4348-9C01-222062AC1768}"/>
                  </a:ext>
                </a:extLst>
              </p:cNvPr>
              <p:cNvCxnSpPr/>
              <p:nvPr/>
            </p:nvCxnSpPr>
            <p:spPr>
              <a:xfrm>
                <a:off x="3899011" y="6676058"/>
                <a:ext cx="3297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EA9E361A-0EDF-3949-8951-26874740FB10}"/>
                  </a:ext>
                </a:extLst>
              </p:cNvPr>
              <p:cNvCxnSpPr/>
              <p:nvPr/>
            </p:nvCxnSpPr>
            <p:spPr>
              <a:xfrm>
                <a:off x="4228799" y="6500472"/>
                <a:ext cx="0" cy="1839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3B407F1D-13B2-4F40-8C3B-C338165A3349}"/>
                  </a:ext>
                </a:extLst>
              </p:cNvPr>
              <p:cNvCxnSpPr/>
              <p:nvPr/>
            </p:nvCxnSpPr>
            <p:spPr>
              <a:xfrm>
                <a:off x="4228799" y="6500472"/>
                <a:ext cx="87247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0994D235-06A3-1B44-BCB1-F3DDCAE27610}"/>
                  </a:ext>
                </a:extLst>
              </p:cNvPr>
              <p:cNvCxnSpPr/>
              <p:nvPr/>
            </p:nvCxnSpPr>
            <p:spPr>
              <a:xfrm>
                <a:off x="5105449" y="6500472"/>
                <a:ext cx="0" cy="18394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08C1D9DB-165F-684D-9F0A-958BC2A11810}"/>
                  </a:ext>
                </a:extLst>
              </p:cNvPr>
              <p:cNvCxnSpPr/>
              <p:nvPr/>
            </p:nvCxnSpPr>
            <p:spPr>
              <a:xfrm flipV="1">
                <a:off x="5608479" y="6669786"/>
                <a:ext cx="1381768" cy="20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15771F74-403B-A841-8EFA-0DC9F6510D26}"/>
                  </a:ext>
                </a:extLst>
              </p:cNvPr>
              <p:cNvCxnSpPr/>
              <p:nvPr/>
            </p:nvCxnSpPr>
            <p:spPr>
              <a:xfrm>
                <a:off x="6988161" y="6669786"/>
                <a:ext cx="6574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F8218EC4-FDF2-E142-BA62-37F889D43DDD}"/>
                  </a:ext>
                </a:extLst>
              </p:cNvPr>
              <p:cNvCxnSpPr/>
              <p:nvPr/>
            </p:nvCxnSpPr>
            <p:spPr>
              <a:xfrm>
                <a:off x="7647736" y="6659335"/>
                <a:ext cx="65748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0A61CEE4-3556-124C-99D9-D173AF561067}"/>
                  </a:ext>
                </a:extLst>
              </p:cNvPr>
              <p:cNvCxnSpPr/>
              <p:nvPr/>
            </p:nvCxnSpPr>
            <p:spPr>
              <a:xfrm flipV="1">
                <a:off x="5101275" y="6671877"/>
                <a:ext cx="507204" cy="836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B46CF309-4CB4-2C41-B5A7-4EFA300211BD}"/>
                </a:ext>
              </a:extLst>
            </p:cNvPr>
            <p:cNvSpPr txBox="1"/>
            <p:nvPr/>
          </p:nvSpPr>
          <p:spPr>
            <a:xfrm>
              <a:off x="3004488" y="6475389"/>
              <a:ext cx="396580" cy="399246"/>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a:solidFill>
                    <a:srgbClr val="0A00DA"/>
                  </a:solidFill>
                  <a:latin typeface="Calibri" panose="020F0502020204030204" pitchFamily="34" charset="0"/>
                  <a:cs typeface="Calibri" panose="020F0502020204030204" pitchFamily="34" charset="0"/>
                </a:rPr>
                <a:t>O</a:t>
              </a:r>
              <a:endParaRPr lang="ko-KR" altLang="en-US" sz="1369" dirty="0">
                <a:solidFill>
                  <a:srgbClr val="0A00DA"/>
                </a:solidFill>
                <a:latin typeface="Calibri" panose="020F0502020204030204" pitchFamily="34" charset="0"/>
                <a:cs typeface="Calibri" panose="020F05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down)">
                                      <p:cBhvr>
                                        <p:cTn id="12" dur="500"/>
                                        <p:tgtEl>
                                          <p:spTgt spid="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wipe(down)">
                                      <p:cBhvr>
                                        <p:cTn id="17" dur="500"/>
                                        <p:tgtEl>
                                          <p:spTgt spid="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down)">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a:extLst>
              <a:ext uri="{FF2B5EF4-FFF2-40B4-BE49-F238E27FC236}">
                <a16:creationId xmlns:a16="http://schemas.microsoft.com/office/drawing/2014/main" id="{5025980D-CE9A-4F47-967D-6EB0E9E311D7}"/>
              </a:ext>
            </a:extLst>
          </p:cNvPr>
          <p:cNvSpPr txBox="1">
            <a:spLocks noChangeArrowheads="1"/>
          </p:cNvSpPr>
          <p:nvPr/>
        </p:nvSpPr>
        <p:spPr bwMode="auto">
          <a:xfrm>
            <a:off x="388938" y="2005013"/>
            <a:ext cx="7129462" cy="2114550"/>
          </a:xfrm>
          <a:prstGeom prst="rect">
            <a:avLst/>
          </a:prstGeom>
          <a:noFill/>
          <a:ln w="19050">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a:solidFill>
                  <a:srgbClr val="ED7D31"/>
                </a:solidFill>
                <a:latin typeface="Consolas" panose="020B0609020204030204" pitchFamily="49" charset="0"/>
                <a:ea typeface="新細明體"/>
                <a:cs typeface="Consolas" panose="020B0609020204030204" pitchFamily="49" charset="0"/>
              </a:rPr>
              <a:t>// synchronous reset D-type flip-flop</a:t>
            </a:r>
            <a:endParaRPr lang="en-US" altLang="zh-TW" sz="1521" dirty="0">
              <a:solidFill>
                <a:prstClr val="black"/>
              </a:solidFill>
              <a:latin typeface="Consolas" panose="020B0609020204030204" pitchFamily="49" charset="0"/>
              <a:ea typeface="新細明體"/>
              <a:cs typeface="Consolas" panose="020B0609020204030204" pitchFamily="49" charset="0"/>
            </a:endParaRPr>
          </a:p>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module </a:t>
            </a:r>
            <a:r>
              <a:rPr lang="en-US" altLang="zh-TW" sz="1521" dirty="0" err="1">
                <a:solidFill>
                  <a:prstClr val="black"/>
                </a:solidFill>
                <a:latin typeface="Consolas" panose="020B0609020204030204" pitchFamily="49" charset="0"/>
                <a:ea typeface="新細明體"/>
                <a:cs typeface="Consolas" panose="020B0609020204030204" pitchFamily="49" charset="0"/>
              </a:rPr>
              <a:t>DFF_sync_reset</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reset</a:t>
            </a:r>
            <a:r>
              <a:rPr lang="en-US" altLang="ko-KR" sz="1521" dirty="0" err="1">
                <a:solidFill>
                  <a:prstClr val="black"/>
                </a:solidFill>
                <a:latin typeface="Consolas" panose="020B0609020204030204" pitchFamily="49" charset="0"/>
                <a:ea typeface="新細明體"/>
                <a:cs typeface="Consolas" panose="020B0609020204030204" pitchFamily="49" charset="0"/>
              </a:rPr>
              <a:t>_n</a:t>
            </a:r>
            <a:r>
              <a:rPr lang="en-US" altLang="zh-TW" sz="1521" dirty="0">
                <a:solidFill>
                  <a:prstClr val="black"/>
                </a:solidFill>
                <a:latin typeface="Consolas" panose="020B0609020204030204" pitchFamily="49" charset="0"/>
                <a:ea typeface="新細明體"/>
                <a:cs typeface="Consolas" panose="020B0609020204030204" pitchFamily="49" charset="0"/>
              </a:rPr>
              <a:t>, d, q);</a:t>
            </a:r>
          </a:p>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input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 d;</a:t>
            </a:r>
          </a:p>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output	</a:t>
            </a:r>
            <a:r>
              <a:rPr lang="en-US" altLang="zh-TW" sz="1521" dirty="0" err="1">
                <a:solidFill>
                  <a:prstClr val="black"/>
                </a:solidFill>
                <a:latin typeface="Consolas" panose="020B0609020204030204" pitchFamily="49" charset="0"/>
                <a:ea typeface="新細明體"/>
                <a:cs typeface="Consolas" panose="020B0609020204030204" pitchFamily="49" charset="0"/>
              </a:rPr>
              <a:t>reg</a:t>
            </a:r>
            <a:r>
              <a:rPr lang="en-US" altLang="zh-TW" sz="1521" dirty="0">
                <a:solidFill>
                  <a:prstClr val="black"/>
                </a:solidFill>
                <a:latin typeface="Consolas" panose="020B0609020204030204" pitchFamily="49" charset="0"/>
                <a:ea typeface="新細明體"/>
                <a:cs typeface="Consolas" panose="020B0609020204030204" pitchFamily="49" charset="0"/>
              </a:rPr>
              <a:t> 	q;</a:t>
            </a:r>
          </a:p>
          <a:p>
            <a:pPr defTabSz="695310" eaLnBrk="1" fontAlgn="auto" latinLnBrk="0" hangingPunct="1">
              <a:lnSpc>
                <a:spcPct val="96000"/>
              </a:lnSpc>
              <a:spcBef>
                <a:spcPct val="0"/>
              </a:spcBef>
              <a:spcAft>
                <a:spcPts val="0"/>
              </a:spcAft>
              <a:buClrTx/>
              <a:buSzTx/>
              <a:buFont typeface="Wingdings" panose="05000000000000000000" pitchFamily="2" charset="2"/>
              <a:buNone/>
              <a:defRPr/>
            </a:pPr>
            <a:endParaRPr lang="en-US" altLang="zh-TW" sz="1521" dirty="0">
              <a:solidFill>
                <a:srgbClr val="ED7D31"/>
              </a:solidFill>
              <a:latin typeface="Consolas" panose="020B0609020204030204" pitchFamily="49" charset="0"/>
              <a:ea typeface="新細明體"/>
              <a:cs typeface="Consolas" panose="020B0609020204030204" pitchFamily="49" charset="0"/>
            </a:endParaRPr>
          </a:p>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always @(</a:t>
            </a:r>
            <a:r>
              <a:rPr lang="en-US" altLang="zh-TW" sz="1521" dirty="0" err="1">
                <a:solidFill>
                  <a:prstClr val="black"/>
                </a:solidFill>
                <a:latin typeface="Consolas" panose="020B0609020204030204" pitchFamily="49" charset="0"/>
                <a:ea typeface="新細明體"/>
                <a:cs typeface="Consolas" panose="020B0609020204030204" pitchFamily="49" charset="0"/>
              </a:rPr>
              <a:t>posedge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if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  	q &lt;= 0; </a:t>
            </a:r>
            <a:endParaRPr lang="en-US" altLang="zh-TW" sz="1521" dirty="0">
              <a:solidFill>
                <a:srgbClr val="ED7D31"/>
              </a:solidFill>
              <a:latin typeface="Consolas" panose="020B0609020204030204" pitchFamily="49" charset="0"/>
              <a:ea typeface="新細明體"/>
              <a:cs typeface="Consolas" panose="020B0609020204030204" pitchFamily="49" charset="0"/>
            </a:endParaRPr>
          </a:p>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else         	q &lt;= d;</a:t>
            </a:r>
          </a:p>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err="1">
                <a:solidFill>
                  <a:prstClr val="black"/>
                </a:solidFill>
                <a:latin typeface="Consolas" panose="020B0609020204030204" pitchFamily="49" charset="0"/>
                <a:ea typeface="新細明體"/>
                <a:cs typeface="Consolas" panose="020B0609020204030204" pitchFamily="49" charset="0"/>
              </a:rPr>
              <a:t>endmodule</a:t>
            </a:r>
            <a:endParaRPr lang="en-US" altLang="zh-TW" sz="1521" dirty="0">
              <a:solidFill>
                <a:prstClr val="black"/>
              </a:solidFill>
              <a:latin typeface="Consolas" panose="020B0609020204030204" pitchFamily="49" charset="0"/>
              <a:ea typeface="新細明體"/>
              <a:cs typeface="Consolas" panose="020B0609020204030204" pitchFamily="49" charset="0"/>
            </a:endParaRPr>
          </a:p>
        </p:txBody>
      </p:sp>
      <p:sp>
        <p:nvSpPr>
          <p:cNvPr id="3" name="제목 2">
            <a:extLst>
              <a:ext uri="{FF2B5EF4-FFF2-40B4-BE49-F238E27FC236}">
                <a16:creationId xmlns:a16="http://schemas.microsoft.com/office/drawing/2014/main" id="{2D16D1DF-26CA-7C47-9F8D-889354CAC18B}"/>
              </a:ext>
            </a:extLst>
          </p:cNvPr>
          <p:cNvSpPr>
            <a:spLocks noGrp="1"/>
          </p:cNvSpPr>
          <p:nvPr>
            <p:ph type="title"/>
          </p:nvPr>
        </p:nvSpPr>
        <p:spPr>
          <a:xfrm>
            <a:off x="268288" y="392113"/>
            <a:ext cx="8451850" cy="582612"/>
          </a:xfrm>
        </p:spPr>
        <p:txBody>
          <a:bodyPr/>
          <a:lstStyle/>
          <a:p>
            <a:pPr defTabSz="695310" fontAlgn="auto">
              <a:spcAft>
                <a:spcPts val="0"/>
              </a:spcAft>
              <a:defRPr/>
            </a:pPr>
            <a:r>
              <a:rPr lang="en-US" altLang="zh-TW" sz="3346" b="1" dirty="0">
                <a:solidFill>
                  <a:schemeClr val="bg2">
                    <a:lumMod val="25000"/>
                  </a:schemeClr>
                </a:solidFill>
              </a:rPr>
              <a:t>Synchronous Reset D-Type Flip-Flops</a:t>
            </a:r>
            <a:endParaRPr lang="ko-KR" altLang="en-US" sz="3346" b="1" spc="-114" dirty="0">
              <a:solidFill>
                <a:prstClr val="black"/>
              </a:solidFill>
            </a:endParaRPr>
          </a:p>
        </p:txBody>
      </p:sp>
      <p:pic>
        <p:nvPicPr>
          <p:cNvPr id="188420" name="그림 3">
            <a:extLst>
              <a:ext uri="{FF2B5EF4-FFF2-40B4-BE49-F238E27FC236}">
                <a16:creationId xmlns:a16="http://schemas.microsoft.com/office/drawing/2014/main" id="{E70049F9-74E9-684D-BAF4-DA2B0AE0CE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60638" y="4410075"/>
            <a:ext cx="3867150"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237320BC-3D33-DC41-8F7D-2EBCEDAACD60}"/>
              </a:ext>
            </a:extLst>
          </p:cNvPr>
          <p:cNvSpPr txBox="1"/>
          <p:nvPr/>
        </p:nvSpPr>
        <p:spPr>
          <a:xfrm>
            <a:off x="2668588" y="5553075"/>
            <a:ext cx="290512" cy="303213"/>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a:solidFill>
                  <a:prstClr val="black"/>
                </a:solidFill>
                <a:latin typeface="맑은 고딕" panose="020F0502020204030204"/>
              </a:rPr>
              <a:t>q</a:t>
            </a:r>
            <a:endParaRPr lang="ko-KR" altLang="en-US" sz="1369" dirty="0">
              <a:solidFill>
                <a:prstClr val="black"/>
              </a:solidFill>
              <a:latin typeface="맑은 고딕" panose="020F0502020204030204"/>
            </a:endParaRPr>
          </a:p>
        </p:txBody>
      </p:sp>
      <p:cxnSp>
        <p:nvCxnSpPr>
          <p:cNvPr id="7" name="직선 연결선 6">
            <a:extLst>
              <a:ext uri="{FF2B5EF4-FFF2-40B4-BE49-F238E27FC236}">
                <a16:creationId xmlns:a16="http://schemas.microsoft.com/office/drawing/2014/main" id="{E2142EF7-50A7-9C46-BE2B-68BD77753031}"/>
              </a:ext>
            </a:extLst>
          </p:cNvPr>
          <p:cNvCxnSpPr/>
          <p:nvPr/>
        </p:nvCxnSpPr>
        <p:spPr>
          <a:xfrm>
            <a:off x="2965450" y="5695950"/>
            <a:ext cx="24923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AC4B45C8-0485-A644-92A2-3075F21467C9}"/>
              </a:ext>
            </a:extLst>
          </p:cNvPr>
          <p:cNvCxnSpPr/>
          <p:nvPr/>
        </p:nvCxnSpPr>
        <p:spPr>
          <a:xfrm>
            <a:off x="3214688" y="5562600"/>
            <a:ext cx="0" cy="1412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B93EF618-9FB0-0147-AE99-30054803E8E2}"/>
              </a:ext>
            </a:extLst>
          </p:cNvPr>
          <p:cNvCxnSpPr/>
          <p:nvPr/>
        </p:nvCxnSpPr>
        <p:spPr>
          <a:xfrm>
            <a:off x="3214688" y="5562600"/>
            <a:ext cx="10509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17666D70-836C-0242-98B2-5EE414CBDCEC}"/>
              </a:ext>
            </a:extLst>
          </p:cNvPr>
          <p:cNvCxnSpPr/>
          <p:nvPr/>
        </p:nvCxnSpPr>
        <p:spPr>
          <a:xfrm>
            <a:off x="4265613" y="5562600"/>
            <a:ext cx="0" cy="1412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88426" name="그룹 32">
            <a:extLst>
              <a:ext uri="{FF2B5EF4-FFF2-40B4-BE49-F238E27FC236}">
                <a16:creationId xmlns:a16="http://schemas.microsoft.com/office/drawing/2014/main" id="{FA3F311F-4089-6947-93B6-81C9D7228A67}"/>
              </a:ext>
            </a:extLst>
          </p:cNvPr>
          <p:cNvGrpSpPr>
            <a:grpSpLocks/>
          </p:cNvGrpSpPr>
          <p:nvPr/>
        </p:nvGrpSpPr>
        <p:grpSpPr bwMode="auto">
          <a:xfrm>
            <a:off x="2278063" y="4065588"/>
            <a:ext cx="4078287" cy="303212"/>
            <a:chOff x="2994951" y="4208583"/>
            <a:chExt cx="5363237" cy="398508"/>
          </a:xfrm>
        </p:grpSpPr>
        <p:sp>
          <p:nvSpPr>
            <p:cNvPr id="12" name="TextBox 11">
              <a:extLst>
                <a:ext uri="{FF2B5EF4-FFF2-40B4-BE49-F238E27FC236}">
                  <a16:creationId xmlns:a16="http://schemas.microsoft.com/office/drawing/2014/main" id="{F98756EB-9618-EB48-949E-F7C90A072D30}"/>
                </a:ext>
              </a:extLst>
            </p:cNvPr>
            <p:cNvSpPr txBox="1"/>
            <p:nvPr/>
          </p:nvSpPr>
          <p:spPr>
            <a:xfrm>
              <a:off x="2994951" y="4208583"/>
              <a:ext cx="981207" cy="398508"/>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err="1">
                  <a:solidFill>
                    <a:prstClr val="black"/>
                  </a:solidFill>
                  <a:latin typeface="맑은 고딕" panose="020F0502020204030204"/>
                </a:rPr>
                <a:t>reset_n</a:t>
              </a:r>
              <a:endParaRPr lang="ko-KR" altLang="en-US" sz="1369" dirty="0">
                <a:solidFill>
                  <a:prstClr val="black"/>
                </a:solidFill>
                <a:latin typeface="맑은 고딕" panose="020F0502020204030204"/>
              </a:endParaRPr>
            </a:p>
          </p:txBody>
        </p:sp>
        <p:cxnSp>
          <p:nvCxnSpPr>
            <p:cNvPr id="13" name="직선 연결선 12">
              <a:extLst>
                <a:ext uri="{FF2B5EF4-FFF2-40B4-BE49-F238E27FC236}">
                  <a16:creationId xmlns:a16="http://schemas.microsoft.com/office/drawing/2014/main" id="{24DAB1D1-0671-5842-8568-B66D457AB5CD}"/>
                </a:ext>
              </a:extLst>
            </p:cNvPr>
            <p:cNvCxnSpPr/>
            <p:nvPr/>
          </p:nvCxnSpPr>
          <p:spPr>
            <a:xfrm>
              <a:off x="4005386" y="4394275"/>
              <a:ext cx="10960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7D0B4591-F6D3-3147-836D-29E4A4A7AEB9}"/>
                </a:ext>
              </a:extLst>
            </p:cNvPr>
            <p:cNvCxnSpPr/>
            <p:nvPr/>
          </p:nvCxnSpPr>
          <p:spPr>
            <a:xfrm>
              <a:off x="5101415" y="4394275"/>
              <a:ext cx="0" cy="1836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C451453C-205B-B645-9697-93D0D60BBE28}"/>
                </a:ext>
              </a:extLst>
            </p:cNvPr>
            <p:cNvCxnSpPr/>
            <p:nvPr/>
          </p:nvCxnSpPr>
          <p:spPr>
            <a:xfrm>
              <a:off x="5101415" y="4577881"/>
              <a:ext cx="325677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 name="직선 연결선 15">
            <a:extLst>
              <a:ext uri="{FF2B5EF4-FFF2-40B4-BE49-F238E27FC236}">
                <a16:creationId xmlns:a16="http://schemas.microsoft.com/office/drawing/2014/main" id="{F2196AB6-1990-E647-8141-F09473327410}"/>
              </a:ext>
            </a:extLst>
          </p:cNvPr>
          <p:cNvCxnSpPr/>
          <p:nvPr/>
        </p:nvCxnSpPr>
        <p:spPr>
          <a:xfrm>
            <a:off x="4265613" y="5691188"/>
            <a:ext cx="10509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489A8352-7935-4943-9C92-1E327991FB22}"/>
              </a:ext>
            </a:extLst>
          </p:cNvPr>
          <p:cNvCxnSpPr/>
          <p:nvPr/>
        </p:nvCxnSpPr>
        <p:spPr>
          <a:xfrm>
            <a:off x="5316538" y="5684838"/>
            <a:ext cx="49847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0A80D492-674A-A149-BA11-08C089B4525A}"/>
              </a:ext>
            </a:extLst>
          </p:cNvPr>
          <p:cNvCxnSpPr/>
          <p:nvPr/>
        </p:nvCxnSpPr>
        <p:spPr>
          <a:xfrm>
            <a:off x="5815013" y="5683250"/>
            <a:ext cx="50006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5847E9F-87B4-A44F-BE8B-0A5A1ADF2F8C}"/>
              </a:ext>
            </a:extLst>
          </p:cNvPr>
          <p:cNvCxnSpPr/>
          <p:nvPr/>
        </p:nvCxnSpPr>
        <p:spPr>
          <a:xfrm flipV="1">
            <a:off x="3875088" y="5568950"/>
            <a:ext cx="3905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604DF854-6EE9-C04A-AAB2-7A4B5B4BBBB8}"/>
              </a:ext>
            </a:extLst>
          </p:cNvPr>
          <p:cNvSpPr>
            <a:spLocks noGrp="1"/>
          </p:cNvSpPr>
          <p:nvPr>
            <p:ph type="title"/>
          </p:nvPr>
        </p:nvSpPr>
        <p:spPr/>
        <p:txBody>
          <a:bodyPr/>
          <a:lstStyle/>
          <a:p>
            <a:pPr defTabSz="695310" fontAlgn="auto">
              <a:spcAft>
                <a:spcPts val="0"/>
              </a:spcAft>
              <a:defRPr/>
            </a:pPr>
            <a:r>
              <a:rPr lang="en-US" altLang="ko-KR" sz="3346" b="1" spc="-114" dirty="0">
                <a:solidFill>
                  <a:prstClr val="black"/>
                </a:solidFill>
              </a:rPr>
              <a:t>Sequential Logic</a:t>
            </a:r>
            <a:endParaRPr lang="ko-KR" altLang="en-US" sz="3346" b="1" spc="-114" dirty="0">
              <a:solidFill>
                <a:prstClr val="black"/>
              </a:solidFill>
            </a:endParaRPr>
          </a:p>
        </p:txBody>
      </p:sp>
      <p:sp>
        <p:nvSpPr>
          <p:cNvPr id="5" name="내용 개체 틀 4">
            <a:extLst>
              <a:ext uri="{FF2B5EF4-FFF2-40B4-BE49-F238E27FC236}">
                <a16:creationId xmlns:a16="http://schemas.microsoft.com/office/drawing/2014/main" id="{796A4A04-16F9-0746-82FB-006DA3F2F7E6}"/>
              </a:ext>
            </a:extLst>
          </p:cNvPr>
          <p:cNvSpPr>
            <a:spLocks noGrp="1"/>
          </p:cNvSpPr>
          <p:nvPr>
            <p:ph idx="1"/>
          </p:nvPr>
        </p:nvSpPr>
        <p:spPr/>
        <p:txBody>
          <a:bodyPr/>
          <a:lstStyle/>
          <a:p>
            <a:pPr marL="337998" indent="-337998" defTabSz="695310" fontAlgn="auto">
              <a:spcBef>
                <a:spcPts val="760"/>
              </a:spcBef>
              <a:spcAft>
                <a:spcPts val="0"/>
              </a:spcAft>
              <a:defRPr/>
            </a:pPr>
            <a:r>
              <a:rPr lang="en-US" altLang="zh-TW" sz="2129" dirty="0">
                <a:latin typeface="Arial" panose="020B0604020202020204" pitchFamily="34" charset="0"/>
                <a:cs typeface="Arial" panose="020B0604020202020204" pitchFamily="34" charset="0"/>
              </a:rPr>
              <a:t>Flip-flops</a:t>
            </a:r>
          </a:p>
          <a:p>
            <a:pPr marL="337998" indent="-337998" defTabSz="695310" fontAlgn="auto">
              <a:spcBef>
                <a:spcPts val="760"/>
              </a:spcBef>
              <a:spcAft>
                <a:spcPts val="0"/>
              </a:spcAft>
              <a:defRPr/>
            </a:pPr>
            <a:r>
              <a:rPr lang="en-US" altLang="zh-TW" sz="2129" dirty="0">
                <a:solidFill>
                  <a:srgbClr val="C00000"/>
                </a:solidFill>
                <a:latin typeface="Arial" panose="020B0604020202020204" pitchFamily="34" charset="0"/>
                <a:cs typeface="Arial" panose="020B0604020202020204" pitchFamily="34" charset="0"/>
              </a:rPr>
              <a:t>Memory elements</a:t>
            </a:r>
          </a:p>
          <a:p>
            <a:pPr marL="337998" indent="-337998" defTabSz="695310" fontAlgn="auto">
              <a:spcBef>
                <a:spcPts val="760"/>
              </a:spcBef>
              <a:spcAft>
                <a:spcPts val="0"/>
              </a:spcAft>
              <a:defRPr/>
            </a:pPr>
            <a:r>
              <a:rPr lang="en-US" altLang="zh-TW" sz="2129" dirty="0">
                <a:latin typeface="Arial" panose="020B0604020202020204" pitchFamily="34" charset="0"/>
                <a:cs typeface="Arial" panose="020B0604020202020204" pitchFamily="34" charset="0"/>
              </a:rPr>
              <a:t>Shift registers</a:t>
            </a:r>
          </a:p>
          <a:p>
            <a:pPr marL="337998" indent="-337998" defTabSz="695310" fontAlgn="auto">
              <a:spcBef>
                <a:spcPts val="760"/>
              </a:spcBef>
              <a:spcAft>
                <a:spcPts val="0"/>
              </a:spcAft>
              <a:defRPr/>
            </a:pPr>
            <a:r>
              <a:rPr lang="en-US" altLang="zh-TW" sz="2129" dirty="0">
                <a:latin typeface="Arial" panose="020B0604020202020204" pitchFamily="34" charset="0"/>
                <a:cs typeface="Arial" panose="020B0604020202020204" pitchFamily="34" charset="0"/>
              </a:rPr>
              <a:t>Counters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슬라이드 번호 개체 틀 5">
            <a:extLst>
              <a:ext uri="{FF2B5EF4-FFF2-40B4-BE49-F238E27FC236}">
                <a16:creationId xmlns:a16="http://schemas.microsoft.com/office/drawing/2014/main" id="{BADC09DA-9B4B-6040-9379-57A88C43EC9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DD1B9DBE-A9AD-9142-B281-00FE54FAC917}" type="slidenum">
              <a:rPr lang="en-US" altLang="en-US" sz="1200" smtClean="0">
                <a:solidFill>
                  <a:srgbClr val="000000"/>
                </a:solidFill>
                <a:latin typeface="Garamond" panose="02020404030301010803" pitchFamily="18" charset="0"/>
              </a:rPr>
              <a:pPr>
                <a:spcBef>
                  <a:spcPct val="0"/>
                </a:spcBef>
                <a:buClrTx/>
                <a:buSzTx/>
                <a:buFontTx/>
                <a:buNone/>
              </a:pPr>
              <a:t>34</a:t>
            </a:fld>
            <a:endParaRPr lang="en-US" altLang="en-US" sz="1200">
              <a:solidFill>
                <a:srgbClr val="000000"/>
              </a:solidFill>
              <a:latin typeface="Garamond" panose="02020404030301010803" pitchFamily="18" charset="0"/>
            </a:endParaRPr>
          </a:p>
        </p:txBody>
      </p:sp>
      <p:grpSp>
        <p:nvGrpSpPr>
          <p:cNvPr id="40963" name="Group 98">
            <a:extLst>
              <a:ext uri="{FF2B5EF4-FFF2-40B4-BE49-F238E27FC236}">
                <a16:creationId xmlns:a16="http://schemas.microsoft.com/office/drawing/2014/main" id="{90E18A6B-B461-2840-A2F6-40719DBE7F02}"/>
              </a:ext>
            </a:extLst>
          </p:cNvPr>
          <p:cNvGrpSpPr>
            <a:grpSpLocks/>
          </p:cNvGrpSpPr>
          <p:nvPr/>
        </p:nvGrpSpPr>
        <p:grpSpPr bwMode="auto">
          <a:xfrm>
            <a:off x="2827338" y="2430463"/>
            <a:ext cx="6121400" cy="2413000"/>
            <a:chOff x="1072" y="2256"/>
            <a:chExt cx="3856" cy="1520"/>
          </a:xfrm>
        </p:grpSpPr>
        <p:sp>
          <p:nvSpPr>
            <p:cNvPr id="190471" name="Rectangle 9">
              <a:extLst>
                <a:ext uri="{FF2B5EF4-FFF2-40B4-BE49-F238E27FC236}">
                  <a16:creationId xmlns:a16="http://schemas.microsoft.com/office/drawing/2014/main" id="{F4BCBB7A-FD16-9C4E-9E0B-ACCF6115B6E4}"/>
                </a:ext>
              </a:extLst>
            </p:cNvPr>
            <p:cNvSpPr>
              <a:spLocks noChangeArrowheads="1"/>
            </p:cNvSpPr>
            <p:nvPr/>
          </p:nvSpPr>
          <p:spPr bwMode="auto">
            <a:xfrm>
              <a:off x="1812" y="2732"/>
              <a:ext cx="328" cy="512"/>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190472" name="Rectangle 10">
              <a:extLst>
                <a:ext uri="{FF2B5EF4-FFF2-40B4-BE49-F238E27FC236}">
                  <a16:creationId xmlns:a16="http://schemas.microsoft.com/office/drawing/2014/main" id="{A184BE41-0F0A-F140-B329-F5D393FC082A}"/>
                </a:ext>
              </a:extLst>
            </p:cNvPr>
            <p:cNvSpPr>
              <a:spLocks noChangeArrowheads="1"/>
            </p:cNvSpPr>
            <p:nvPr/>
          </p:nvSpPr>
          <p:spPr bwMode="auto">
            <a:xfrm>
              <a:off x="1824" y="2784"/>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90473" name="Rectangle 11">
              <a:extLst>
                <a:ext uri="{FF2B5EF4-FFF2-40B4-BE49-F238E27FC236}">
                  <a16:creationId xmlns:a16="http://schemas.microsoft.com/office/drawing/2014/main" id="{2BD90B62-DF95-CF4A-A2B2-2D2537061629}"/>
                </a:ext>
              </a:extLst>
            </p:cNvPr>
            <p:cNvSpPr>
              <a:spLocks noChangeArrowheads="1"/>
            </p:cNvSpPr>
            <p:nvPr/>
          </p:nvSpPr>
          <p:spPr bwMode="auto">
            <a:xfrm>
              <a:off x="1984" y="2784"/>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90474" name="Rectangle 12">
              <a:extLst>
                <a:ext uri="{FF2B5EF4-FFF2-40B4-BE49-F238E27FC236}">
                  <a16:creationId xmlns:a16="http://schemas.microsoft.com/office/drawing/2014/main" id="{89C4C4EF-1EE1-A142-A544-DF62B428F421}"/>
                </a:ext>
              </a:extLst>
            </p:cNvPr>
            <p:cNvSpPr>
              <a:spLocks noChangeArrowheads="1"/>
            </p:cNvSpPr>
            <p:nvPr/>
          </p:nvSpPr>
          <p:spPr bwMode="auto">
            <a:xfrm>
              <a:off x="2636" y="2732"/>
              <a:ext cx="328" cy="512"/>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190475" name="Rectangle 13">
              <a:extLst>
                <a:ext uri="{FF2B5EF4-FFF2-40B4-BE49-F238E27FC236}">
                  <a16:creationId xmlns:a16="http://schemas.microsoft.com/office/drawing/2014/main" id="{3AC3528C-ECEE-9D4E-A5E3-47B3350DA6F6}"/>
                </a:ext>
              </a:extLst>
            </p:cNvPr>
            <p:cNvSpPr>
              <a:spLocks noChangeArrowheads="1"/>
            </p:cNvSpPr>
            <p:nvPr/>
          </p:nvSpPr>
          <p:spPr bwMode="auto">
            <a:xfrm>
              <a:off x="2648" y="2784"/>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90476" name="Rectangle 14">
              <a:extLst>
                <a:ext uri="{FF2B5EF4-FFF2-40B4-BE49-F238E27FC236}">
                  <a16:creationId xmlns:a16="http://schemas.microsoft.com/office/drawing/2014/main" id="{08838AE8-B207-D346-BDCF-3A4CF6B297CD}"/>
                </a:ext>
              </a:extLst>
            </p:cNvPr>
            <p:cNvSpPr>
              <a:spLocks noChangeArrowheads="1"/>
            </p:cNvSpPr>
            <p:nvPr/>
          </p:nvSpPr>
          <p:spPr bwMode="auto">
            <a:xfrm>
              <a:off x="2808" y="2784"/>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90477" name="Rectangle 15">
              <a:extLst>
                <a:ext uri="{FF2B5EF4-FFF2-40B4-BE49-F238E27FC236}">
                  <a16:creationId xmlns:a16="http://schemas.microsoft.com/office/drawing/2014/main" id="{46BBB1CB-4337-A841-A02C-63BFDB77FB15}"/>
                </a:ext>
              </a:extLst>
            </p:cNvPr>
            <p:cNvSpPr>
              <a:spLocks noChangeArrowheads="1"/>
            </p:cNvSpPr>
            <p:nvPr/>
          </p:nvSpPr>
          <p:spPr bwMode="auto">
            <a:xfrm>
              <a:off x="3452" y="2732"/>
              <a:ext cx="328" cy="512"/>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190478" name="Rectangle 16">
              <a:extLst>
                <a:ext uri="{FF2B5EF4-FFF2-40B4-BE49-F238E27FC236}">
                  <a16:creationId xmlns:a16="http://schemas.microsoft.com/office/drawing/2014/main" id="{FC7497A8-A26E-E042-BE28-1E64DBACB1CA}"/>
                </a:ext>
              </a:extLst>
            </p:cNvPr>
            <p:cNvSpPr>
              <a:spLocks noChangeArrowheads="1"/>
            </p:cNvSpPr>
            <p:nvPr/>
          </p:nvSpPr>
          <p:spPr bwMode="auto">
            <a:xfrm>
              <a:off x="3464" y="2784"/>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90479" name="Rectangle 17">
              <a:extLst>
                <a:ext uri="{FF2B5EF4-FFF2-40B4-BE49-F238E27FC236}">
                  <a16:creationId xmlns:a16="http://schemas.microsoft.com/office/drawing/2014/main" id="{383EDEB1-A74D-904B-BE7C-3780E968E59B}"/>
                </a:ext>
              </a:extLst>
            </p:cNvPr>
            <p:cNvSpPr>
              <a:spLocks noChangeArrowheads="1"/>
            </p:cNvSpPr>
            <p:nvPr/>
          </p:nvSpPr>
          <p:spPr bwMode="auto">
            <a:xfrm>
              <a:off x="3624" y="2784"/>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90480" name="Line 18">
              <a:extLst>
                <a:ext uri="{FF2B5EF4-FFF2-40B4-BE49-F238E27FC236}">
                  <a16:creationId xmlns:a16="http://schemas.microsoft.com/office/drawing/2014/main" id="{688EBCBC-B1A2-0746-A114-4F208103B64E}"/>
                </a:ext>
              </a:extLst>
            </p:cNvPr>
            <p:cNvSpPr>
              <a:spLocks noChangeShapeType="1"/>
            </p:cNvSpPr>
            <p:nvPr/>
          </p:nvSpPr>
          <p:spPr bwMode="auto">
            <a:xfrm flipV="1">
              <a:off x="1932" y="3148"/>
              <a:ext cx="40"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481" name="Line 19">
              <a:extLst>
                <a:ext uri="{FF2B5EF4-FFF2-40B4-BE49-F238E27FC236}">
                  <a16:creationId xmlns:a16="http://schemas.microsoft.com/office/drawing/2014/main" id="{2D941C65-1748-7F45-8309-FCBBD0630F95}"/>
                </a:ext>
              </a:extLst>
            </p:cNvPr>
            <p:cNvSpPr>
              <a:spLocks noChangeShapeType="1"/>
            </p:cNvSpPr>
            <p:nvPr/>
          </p:nvSpPr>
          <p:spPr bwMode="auto">
            <a:xfrm flipH="1" flipV="1">
              <a:off x="1972" y="3148"/>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482" name="Rectangle 20">
              <a:extLst>
                <a:ext uri="{FF2B5EF4-FFF2-40B4-BE49-F238E27FC236}">
                  <a16:creationId xmlns:a16="http://schemas.microsoft.com/office/drawing/2014/main" id="{8E809E6D-1924-3B4B-B6C8-77C2D054F06B}"/>
                </a:ext>
              </a:extLst>
            </p:cNvPr>
            <p:cNvSpPr>
              <a:spLocks noChangeArrowheads="1"/>
            </p:cNvSpPr>
            <p:nvPr/>
          </p:nvSpPr>
          <p:spPr bwMode="auto">
            <a:xfrm>
              <a:off x="1824" y="297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190483" name="Rectangle 21">
              <a:extLst>
                <a:ext uri="{FF2B5EF4-FFF2-40B4-BE49-F238E27FC236}">
                  <a16:creationId xmlns:a16="http://schemas.microsoft.com/office/drawing/2014/main" id="{5159BC09-B135-824C-80AE-D2B1C8E3BA32}"/>
                </a:ext>
              </a:extLst>
            </p:cNvPr>
            <p:cNvSpPr>
              <a:spLocks noChangeArrowheads="1"/>
            </p:cNvSpPr>
            <p:nvPr/>
          </p:nvSpPr>
          <p:spPr bwMode="auto">
            <a:xfrm>
              <a:off x="1992" y="297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90484" name="Line 22">
              <a:extLst>
                <a:ext uri="{FF2B5EF4-FFF2-40B4-BE49-F238E27FC236}">
                  <a16:creationId xmlns:a16="http://schemas.microsoft.com/office/drawing/2014/main" id="{2424228F-C892-404C-8787-B170C1839FBE}"/>
                </a:ext>
              </a:extLst>
            </p:cNvPr>
            <p:cNvSpPr>
              <a:spLocks noChangeShapeType="1"/>
            </p:cNvSpPr>
            <p:nvPr/>
          </p:nvSpPr>
          <p:spPr bwMode="auto">
            <a:xfrm flipV="1">
              <a:off x="2756" y="3148"/>
              <a:ext cx="32"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485" name="Line 23">
              <a:extLst>
                <a:ext uri="{FF2B5EF4-FFF2-40B4-BE49-F238E27FC236}">
                  <a16:creationId xmlns:a16="http://schemas.microsoft.com/office/drawing/2014/main" id="{4BDAE472-8042-A540-9FC2-B7529DCE7BB4}"/>
                </a:ext>
              </a:extLst>
            </p:cNvPr>
            <p:cNvSpPr>
              <a:spLocks noChangeShapeType="1"/>
            </p:cNvSpPr>
            <p:nvPr/>
          </p:nvSpPr>
          <p:spPr bwMode="auto">
            <a:xfrm flipH="1" flipV="1">
              <a:off x="2788" y="3148"/>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486" name="Rectangle 24">
              <a:extLst>
                <a:ext uri="{FF2B5EF4-FFF2-40B4-BE49-F238E27FC236}">
                  <a16:creationId xmlns:a16="http://schemas.microsoft.com/office/drawing/2014/main" id="{E77EF650-3C8A-994A-A1F2-25F15689A3DA}"/>
                </a:ext>
              </a:extLst>
            </p:cNvPr>
            <p:cNvSpPr>
              <a:spLocks noChangeArrowheads="1"/>
            </p:cNvSpPr>
            <p:nvPr/>
          </p:nvSpPr>
          <p:spPr bwMode="auto">
            <a:xfrm>
              <a:off x="2648" y="297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190487" name="Rectangle 25">
              <a:extLst>
                <a:ext uri="{FF2B5EF4-FFF2-40B4-BE49-F238E27FC236}">
                  <a16:creationId xmlns:a16="http://schemas.microsoft.com/office/drawing/2014/main" id="{3BF1A31E-576F-EC47-9567-1D71A493706C}"/>
                </a:ext>
              </a:extLst>
            </p:cNvPr>
            <p:cNvSpPr>
              <a:spLocks noChangeArrowheads="1"/>
            </p:cNvSpPr>
            <p:nvPr/>
          </p:nvSpPr>
          <p:spPr bwMode="auto">
            <a:xfrm>
              <a:off x="2808" y="297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90488" name="Line 26">
              <a:extLst>
                <a:ext uri="{FF2B5EF4-FFF2-40B4-BE49-F238E27FC236}">
                  <a16:creationId xmlns:a16="http://schemas.microsoft.com/office/drawing/2014/main" id="{0C60580A-3F56-1542-8F84-DCB8B317827D}"/>
                </a:ext>
              </a:extLst>
            </p:cNvPr>
            <p:cNvSpPr>
              <a:spLocks noChangeShapeType="1"/>
            </p:cNvSpPr>
            <p:nvPr/>
          </p:nvSpPr>
          <p:spPr bwMode="auto">
            <a:xfrm flipV="1">
              <a:off x="3572" y="3148"/>
              <a:ext cx="40"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489" name="Line 27">
              <a:extLst>
                <a:ext uri="{FF2B5EF4-FFF2-40B4-BE49-F238E27FC236}">
                  <a16:creationId xmlns:a16="http://schemas.microsoft.com/office/drawing/2014/main" id="{CCEF4A2C-1F7D-024E-AF1E-BFE35CC7B92B}"/>
                </a:ext>
              </a:extLst>
            </p:cNvPr>
            <p:cNvSpPr>
              <a:spLocks noChangeShapeType="1"/>
            </p:cNvSpPr>
            <p:nvPr/>
          </p:nvSpPr>
          <p:spPr bwMode="auto">
            <a:xfrm flipH="1" flipV="1">
              <a:off x="3612" y="3148"/>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490" name="Rectangle 28">
              <a:extLst>
                <a:ext uri="{FF2B5EF4-FFF2-40B4-BE49-F238E27FC236}">
                  <a16:creationId xmlns:a16="http://schemas.microsoft.com/office/drawing/2014/main" id="{1E09103C-BDAF-B048-AB24-AED439C605B3}"/>
                </a:ext>
              </a:extLst>
            </p:cNvPr>
            <p:cNvSpPr>
              <a:spLocks noChangeArrowheads="1"/>
            </p:cNvSpPr>
            <p:nvPr/>
          </p:nvSpPr>
          <p:spPr bwMode="auto">
            <a:xfrm>
              <a:off x="3464" y="297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190491" name="Rectangle 29">
              <a:extLst>
                <a:ext uri="{FF2B5EF4-FFF2-40B4-BE49-F238E27FC236}">
                  <a16:creationId xmlns:a16="http://schemas.microsoft.com/office/drawing/2014/main" id="{559C5AC8-3739-5A46-8C55-F95E9C8DC9A8}"/>
                </a:ext>
              </a:extLst>
            </p:cNvPr>
            <p:cNvSpPr>
              <a:spLocks noChangeArrowheads="1"/>
            </p:cNvSpPr>
            <p:nvPr/>
          </p:nvSpPr>
          <p:spPr bwMode="auto">
            <a:xfrm>
              <a:off x="3632" y="297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90492" name="Rectangle 30">
              <a:extLst>
                <a:ext uri="{FF2B5EF4-FFF2-40B4-BE49-F238E27FC236}">
                  <a16:creationId xmlns:a16="http://schemas.microsoft.com/office/drawing/2014/main" id="{315D0FC6-3486-5648-9E48-5C4FC7F8949D}"/>
                </a:ext>
              </a:extLst>
            </p:cNvPr>
            <p:cNvSpPr>
              <a:spLocks noChangeArrowheads="1"/>
            </p:cNvSpPr>
            <p:nvPr/>
          </p:nvSpPr>
          <p:spPr bwMode="auto">
            <a:xfrm>
              <a:off x="4276" y="2732"/>
              <a:ext cx="328" cy="512"/>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190493" name="Line 31">
              <a:extLst>
                <a:ext uri="{FF2B5EF4-FFF2-40B4-BE49-F238E27FC236}">
                  <a16:creationId xmlns:a16="http://schemas.microsoft.com/office/drawing/2014/main" id="{2C4B628C-83A2-F542-851E-F987592A40F3}"/>
                </a:ext>
              </a:extLst>
            </p:cNvPr>
            <p:cNvSpPr>
              <a:spLocks noChangeShapeType="1"/>
            </p:cNvSpPr>
            <p:nvPr/>
          </p:nvSpPr>
          <p:spPr bwMode="auto">
            <a:xfrm flipV="1">
              <a:off x="4396" y="3148"/>
              <a:ext cx="32"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494" name="Line 32">
              <a:extLst>
                <a:ext uri="{FF2B5EF4-FFF2-40B4-BE49-F238E27FC236}">
                  <a16:creationId xmlns:a16="http://schemas.microsoft.com/office/drawing/2014/main" id="{390452CF-492E-C14B-A758-D7A43042F465}"/>
                </a:ext>
              </a:extLst>
            </p:cNvPr>
            <p:cNvSpPr>
              <a:spLocks noChangeShapeType="1"/>
            </p:cNvSpPr>
            <p:nvPr/>
          </p:nvSpPr>
          <p:spPr bwMode="auto">
            <a:xfrm flipH="1" flipV="1">
              <a:off x="4428" y="3148"/>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495" name="Rectangle 33">
              <a:extLst>
                <a:ext uri="{FF2B5EF4-FFF2-40B4-BE49-F238E27FC236}">
                  <a16:creationId xmlns:a16="http://schemas.microsoft.com/office/drawing/2014/main" id="{446E5123-CE4B-1E4E-8A61-D7A3E622E5CF}"/>
                </a:ext>
              </a:extLst>
            </p:cNvPr>
            <p:cNvSpPr>
              <a:spLocks noChangeArrowheads="1"/>
            </p:cNvSpPr>
            <p:nvPr/>
          </p:nvSpPr>
          <p:spPr bwMode="auto">
            <a:xfrm>
              <a:off x="4288" y="297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190496" name="Rectangle 34">
              <a:extLst>
                <a:ext uri="{FF2B5EF4-FFF2-40B4-BE49-F238E27FC236}">
                  <a16:creationId xmlns:a16="http://schemas.microsoft.com/office/drawing/2014/main" id="{9FF7C19F-8680-594C-B306-A60FB3129DB7}"/>
                </a:ext>
              </a:extLst>
            </p:cNvPr>
            <p:cNvSpPr>
              <a:spLocks noChangeArrowheads="1"/>
            </p:cNvSpPr>
            <p:nvPr/>
          </p:nvSpPr>
          <p:spPr bwMode="auto">
            <a:xfrm>
              <a:off x="4448" y="297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90497" name="Line 35">
              <a:extLst>
                <a:ext uri="{FF2B5EF4-FFF2-40B4-BE49-F238E27FC236}">
                  <a16:creationId xmlns:a16="http://schemas.microsoft.com/office/drawing/2014/main" id="{A26D8763-5C20-F041-9B6A-64E6FCAD96C9}"/>
                </a:ext>
              </a:extLst>
            </p:cNvPr>
            <p:cNvSpPr>
              <a:spLocks noChangeShapeType="1"/>
            </p:cNvSpPr>
            <p:nvPr/>
          </p:nvSpPr>
          <p:spPr bwMode="auto">
            <a:xfrm>
              <a:off x="1732" y="306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498" name="Line 36">
              <a:extLst>
                <a:ext uri="{FF2B5EF4-FFF2-40B4-BE49-F238E27FC236}">
                  <a16:creationId xmlns:a16="http://schemas.microsoft.com/office/drawing/2014/main" id="{7CC77891-6C3E-E94C-9F63-6EDEFF90311D}"/>
                </a:ext>
              </a:extLst>
            </p:cNvPr>
            <p:cNvSpPr>
              <a:spLocks noChangeShapeType="1"/>
            </p:cNvSpPr>
            <p:nvPr/>
          </p:nvSpPr>
          <p:spPr bwMode="auto">
            <a:xfrm>
              <a:off x="2140" y="306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499" name="Line 37">
              <a:extLst>
                <a:ext uri="{FF2B5EF4-FFF2-40B4-BE49-F238E27FC236}">
                  <a16:creationId xmlns:a16="http://schemas.microsoft.com/office/drawing/2014/main" id="{656E0FEA-AB52-6844-9BC3-AAB7EF2EA81D}"/>
                </a:ext>
              </a:extLst>
            </p:cNvPr>
            <p:cNvSpPr>
              <a:spLocks noChangeShapeType="1"/>
            </p:cNvSpPr>
            <p:nvPr/>
          </p:nvSpPr>
          <p:spPr bwMode="auto">
            <a:xfrm>
              <a:off x="2548" y="306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00" name="Line 38">
              <a:extLst>
                <a:ext uri="{FF2B5EF4-FFF2-40B4-BE49-F238E27FC236}">
                  <a16:creationId xmlns:a16="http://schemas.microsoft.com/office/drawing/2014/main" id="{864A42ED-0498-3544-9087-E40E2889FAAA}"/>
                </a:ext>
              </a:extLst>
            </p:cNvPr>
            <p:cNvSpPr>
              <a:spLocks noChangeShapeType="1"/>
            </p:cNvSpPr>
            <p:nvPr/>
          </p:nvSpPr>
          <p:spPr bwMode="auto">
            <a:xfrm>
              <a:off x="2216" y="2436"/>
              <a:ext cx="0" cy="6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01" name="Rectangle 39">
              <a:extLst>
                <a:ext uri="{FF2B5EF4-FFF2-40B4-BE49-F238E27FC236}">
                  <a16:creationId xmlns:a16="http://schemas.microsoft.com/office/drawing/2014/main" id="{B78319B2-A449-A745-AD18-8145372F72EC}"/>
                </a:ext>
              </a:extLst>
            </p:cNvPr>
            <p:cNvSpPr>
              <a:spLocks noChangeArrowheads="1"/>
            </p:cNvSpPr>
            <p:nvPr/>
          </p:nvSpPr>
          <p:spPr bwMode="auto">
            <a:xfrm>
              <a:off x="2000" y="2256"/>
              <a:ext cx="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1700"/>
                </a:lnSpc>
              </a:pPr>
              <a:r>
                <a:rPr lang="en-US" altLang="ko-KR" sz="1600">
                  <a:solidFill>
                    <a:srgbClr val="000000"/>
                  </a:solidFill>
                  <a:latin typeface="Tahoma" panose="020B0604030504040204" pitchFamily="34" charset="0"/>
                  <a:ea typeface="굴림" panose="020B0600000101010101" pitchFamily="34" charset="-127"/>
                </a:rPr>
                <a:t>OUT1</a:t>
              </a:r>
            </a:p>
          </p:txBody>
        </p:sp>
        <p:sp>
          <p:nvSpPr>
            <p:cNvPr id="190502" name="Line 40">
              <a:extLst>
                <a:ext uri="{FF2B5EF4-FFF2-40B4-BE49-F238E27FC236}">
                  <a16:creationId xmlns:a16="http://schemas.microsoft.com/office/drawing/2014/main" id="{939FFDAE-2B5C-EC47-B459-DAA47A538B83}"/>
                </a:ext>
              </a:extLst>
            </p:cNvPr>
            <p:cNvSpPr>
              <a:spLocks noChangeShapeType="1"/>
            </p:cNvSpPr>
            <p:nvPr/>
          </p:nvSpPr>
          <p:spPr bwMode="auto">
            <a:xfrm>
              <a:off x="2964" y="306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03" name="Line 41">
              <a:extLst>
                <a:ext uri="{FF2B5EF4-FFF2-40B4-BE49-F238E27FC236}">
                  <a16:creationId xmlns:a16="http://schemas.microsoft.com/office/drawing/2014/main" id="{1B6820BC-88EF-2445-B84D-DC302DF80DFB}"/>
                </a:ext>
              </a:extLst>
            </p:cNvPr>
            <p:cNvSpPr>
              <a:spLocks noChangeShapeType="1"/>
            </p:cNvSpPr>
            <p:nvPr/>
          </p:nvSpPr>
          <p:spPr bwMode="auto">
            <a:xfrm>
              <a:off x="3372" y="306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04" name="Line 42">
              <a:extLst>
                <a:ext uri="{FF2B5EF4-FFF2-40B4-BE49-F238E27FC236}">
                  <a16:creationId xmlns:a16="http://schemas.microsoft.com/office/drawing/2014/main" id="{5275A44F-F504-B846-8C9F-EB7EECD91F0B}"/>
                </a:ext>
              </a:extLst>
            </p:cNvPr>
            <p:cNvSpPr>
              <a:spLocks noChangeShapeType="1"/>
            </p:cNvSpPr>
            <p:nvPr/>
          </p:nvSpPr>
          <p:spPr bwMode="auto">
            <a:xfrm>
              <a:off x="3040" y="2436"/>
              <a:ext cx="0" cy="6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05" name="Rectangle 43">
              <a:extLst>
                <a:ext uri="{FF2B5EF4-FFF2-40B4-BE49-F238E27FC236}">
                  <a16:creationId xmlns:a16="http://schemas.microsoft.com/office/drawing/2014/main" id="{F5E6326B-2495-7147-BEE5-BE87CEDC62EF}"/>
                </a:ext>
              </a:extLst>
            </p:cNvPr>
            <p:cNvSpPr>
              <a:spLocks noChangeArrowheads="1"/>
            </p:cNvSpPr>
            <p:nvPr/>
          </p:nvSpPr>
          <p:spPr bwMode="auto">
            <a:xfrm>
              <a:off x="2824" y="2256"/>
              <a:ext cx="44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1700"/>
                </a:lnSpc>
              </a:pPr>
              <a:r>
                <a:rPr lang="en-US" altLang="ko-KR" sz="1600">
                  <a:solidFill>
                    <a:srgbClr val="000000"/>
                  </a:solidFill>
                  <a:latin typeface="Tahoma" panose="020B0604030504040204" pitchFamily="34" charset="0"/>
                  <a:ea typeface="굴림" panose="020B0600000101010101" pitchFamily="34" charset="-127"/>
                </a:rPr>
                <a:t>OUT2</a:t>
              </a:r>
            </a:p>
          </p:txBody>
        </p:sp>
        <p:sp>
          <p:nvSpPr>
            <p:cNvPr id="190506" name="Line 44">
              <a:extLst>
                <a:ext uri="{FF2B5EF4-FFF2-40B4-BE49-F238E27FC236}">
                  <a16:creationId xmlns:a16="http://schemas.microsoft.com/office/drawing/2014/main" id="{DD7C6BB3-F030-0346-A046-5468C2CC6546}"/>
                </a:ext>
              </a:extLst>
            </p:cNvPr>
            <p:cNvSpPr>
              <a:spLocks noChangeShapeType="1"/>
            </p:cNvSpPr>
            <p:nvPr/>
          </p:nvSpPr>
          <p:spPr bwMode="auto">
            <a:xfrm>
              <a:off x="4188" y="306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07" name="Line 45">
              <a:extLst>
                <a:ext uri="{FF2B5EF4-FFF2-40B4-BE49-F238E27FC236}">
                  <a16:creationId xmlns:a16="http://schemas.microsoft.com/office/drawing/2014/main" id="{0F12722D-36FC-0847-9B7A-D44C495A93E9}"/>
                </a:ext>
              </a:extLst>
            </p:cNvPr>
            <p:cNvSpPr>
              <a:spLocks noChangeShapeType="1"/>
            </p:cNvSpPr>
            <p:nvPr/>
          </p:nvSpPr>
          <p:spPr bwMode="auto">
            <a:xfrm>
              <a:off x="3780" y="306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08" name="Line 46">
              <a:extLst>
                <a:ext uri="{FF2B5EF4-FFF2-40B4-BE49-F238E27FC236}">
                  <a16:creationId xmlns:a16="http://schemas.microsoft.com/office/drawing/2014/main" id="{470872C7-DEEF-8140-9A0B-40933B1BAC9A}"/>
                </a:ext>
              </a:extLst>
            </p:cNvPr>
            <p:cNvSpPr>
              <a:spLocks noChangeShapeType="1"/>
            </p:cNvSpPr>
            <p:nvPr/>
          </p:nvSpPr>
          <p:spPr bwMode="auto">
            <a:xfrm>
              <a:off x="3856" y="2436"/>
              <a:ext cx="0" cy="6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09" name="Rectangle 47">
              <a:extLst>
                <a:ext uri="{FF2B5EF4-FFF2-40B4-BE49-F238E27FC236}">
                  <a16:creationId xmlns:a16="http://schemas.microsoft.com/office/drawing/2014/main" id="{0AA1ADF6-3FDF-8949-A073-3E2EC2FDC2C5}"/>
                </a:ext>
              </a:extLst>
            </p:cNvPr>
            <p:cNvSpPr>
              <a:spLocks noChangeArrowheads="1"/>
            </p:cNvSpPr>
            <p:nvPr/>
          </p:nvSpPr>
          <p:spPr bwMode="auto">
            <a:xfrm>
              <a:off x="3640" y="2256"/>
              <a:ext cx="44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1700"/>
                </a:lnSpc>
              </a:pPr>
              <a:r>
                <a:rPr lang="en-US" altLang="ko-KR" sz="1600">
                  <a:solidFill>
                    <a:srgbClr val="000000"/>
                  </a:solidFill>
                  <a:latin typeface="Tahoma" panose="020B0604030504040204" pitchFamily="34" charset="0"/>
                  <a:ea typeface="굴림" panose="020B0600000101010101" pitchFamily="34" charset="-127"/>
                </a:rPr>
                <a:t>OUT3</a:t>
              </a:r>
            </a:p>
          </p:txBody>
        </p:sp>
        <p:sp>
          <p:nvSpPr>
            <p:cNvPr id="190510" name="Line 48">
              <a:extLst>
                <a:ext uri="{FF2B5EF4-FFF2-40B4-BE49-F238E27FC236}">
                  <a16:creationId xmlns:a16="http://schemas.microsoft.com/office/drawing/2014/main" id="{8CEB117B-8751-9F47-AECA-CB3E1D96638B}"/>
                </a:ext>
              </a:extLst>
            </p:cNvPr>
            <p:cNvSpPr>
              <a:spLocks noChangeShapeType="1"/>
            </p:cNvSpPr>
            <p:nvPr/>
          </p:nvSpPr>
          <p:spPr bwMode="auto">
            <a:xfrm>
              <a:off x="4604" y="306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11" name="Line 49">
              <a:extLst>
                <a:ext uri="{FF2B5EF4-FFF2-40B4-BE49-F238E27FC236}">
                  <a16:creationId xmlns:a16="http://schemas.microsoft.com/office/drawing/2014/main" id="{A5A2B5EC-5418-844C-9C8B-AA1E53B83462}"/>
                </a:ext>
              </a:extLst>
            </p:cNvPr>
            <p:cNvSpPr>
              <a:spLocks noChangeShapeType="1"/>
            </p:cNvSpPr>
            <p:nvPr/>
          </p:nvSpPr>
          <p:spPr bwMode="auto">
            <a:xfrm>
              <a:off x="4680" y="2436"/>
              <a:ext cx="0" cy="6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12" name="Rectangle 50">
              <a:extLst>
                <a:ext uri="{FF2B5EF4-FFF2-40B4-BE49-F238E27FC236}">
                  <a16:creationId xmlns:a16="http://schemas.microsoft.com/office/drawing/2014/main" id="{23634656-3A88-1B49-B88B-A8FD05086A55}"/>
                </a:ext>
              </a:extLst>
            </p:cNvPr>
            <p:cNvSpPr>
              <a:spLocks noChangeArrowheads="1"/>
            </p:cNvSpPr>
            <p:nvPr/>
          </p:nvSpPr>
          <p:spPr bwMode="auto">
            <a:xfrm>
              <a:off x="4464" y="2256"/>
              <a:ext cx="46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1700"/>
                </a:lnSpc>
              </a:pPr>
              <a:r>
                <a:rPr lang="en-US" altLang="ko-KR" sz="1600">
                  <a:solidFill>
                    <a:srgbClr val="000000"/>
                  </a:solidFill>
                  <a:latin typeface="Tahoma" panose="020B0604030504040204" pitchFamily="34" charset="0"/>
                  <a:ea typeface="굴림" panose="020B0600000101010101" pitchFamily="34" charset="-127"/>
                </a:rPr>
                <a:t>OUT4</a:t>
              </a:r>
            </a:p>
          </p:txBody>
        </p:sp>
        <p:sp>
          <p:nvSpPr>
            <p:cNvPr id="190513" name="Line 51">
              <a:extLst>
                <a:ext uri="{FF2B5EF4-FFF2-40B4-BE49-F238E27FC236}">
                  <a16:creationId xmlns:a16="http://schemas.microsoft.com/office/drawing/2014/main" id="{30CAAF10-2F0B-5747-A419-2A9B0D701BC5}"/>
                </a:ext>
              </a:extLst>
            </p:cNvPr>
            <p:cNvSpPr>
              <a:spLocks noChangeShapeType="1"/>
            </p:cNvSpPr>
            <p:nvPr/>
          </p:nvSpPr>
          <p:spPr bwMode="auto">
            <a:xfrm>
              <a:off x="1976" y="324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14" name="Rectangle 52">
              <a:extLst>
                <a:ext uri="{FF2B5EF4-FFF2-40B4-BE49-F238E27FC236}">
                  <a16:creationId xmlns:a16="http://schemas.microsoft.com/office/drawing/2014/main" id="{153E3BD5-F8A2-2D40-B201-463CE76475B2}"/>
                </a:ext>
              </a:extLst>
            </p:cNvPr>
            <p:cNvSpPr>
              <a:spLocks noChangeArrowheads="1"/>
            </p:cNvSpPr>
            <p:nvPr/>
          </p:nvSpPr>
          <p:spPr bwMode="auto">
            <a:xfrm>
              <a:off x="1968" y="3320"/>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190515" name="Line 53">
              <a:extLst>
                <a:ext uri="{FF2B5EF4-FFF2-40B4-BE49-F238E27FC236}">
                  <a16:creationId xmlns:a16="http://schemas.microsoft.com/office/drawing/2014/main" id="{E1BFE2BF-B70C-F440-9E7A-468440BA9C52}"/>
                </a:ext>
              </a:extLst>
            </p:cNvPr>
            <p:cNvSpPr>
              <a:spLocks noChangeShapeType="1"/>
            </p:cNvSpPr>
            <p:nvPr/>
          </p:nvSpPr>
          <p:spPr bwMode="auto">
            <a:xfrm>
              <a:off x="2792" y="324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16" name="Rectangle 54">
              <a:extLst>
                <a:ext uri="{FF2B5EF4-FFF2-40B4-BE49-F238E27FC236}">
                  <a16:creationId xmlns:a16="http://schemas.microsoft.com/office/drawing/2014/main" id="{50CDF224-FB8A-0F4F-90D4-A31CBBCC5557}"/>
                </a:ext>
              </a:extLst>
            </p:cNvPr>
            <p:cNvSpPr>
              <a:spLocks noChangeArrowheads="1"/>
            </p:cNvSpPr>
            <p:nvPr/>
          </p:nvSpPr>
          <p:spPr bwMode="auto">
            <a:xfrm>
              <a:off x="2784" y="3320"/>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190517" name="Line 55">
              <a:extLst>
                <a:ext uri="{FF2B5EF4-FFF2-40B4-BE49-F238E27FC236}">
                  <a16:creationId xmlns:a16="http://schemas.microsoft.com/office/drawing/2014/main" id="{6A689FF9-119F-9A4E-B153-B4FC515C7F57}"/>
                </a:ext>
              </a:extLst>
            </p:cNvPr>
            <p:cNvSpPr>
              <a:spLocks noChangeShapeType="1"/>
            </p:cNvSpPr>
            <p:nvPr/>
          </p:nvSpPr>
          <p:spPr bwMode="auto">
            <a:xfrm>
              <a:off x="3616" y="324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18" name="Rectangle 56">
              <a:extLst>
                <a:ext uri="{FF2B5EF4-FFF2-40B4-BE49-F238E27FC236}">
                  <a16:creationId xmlns:a16="http://schemas.microsoft.com/office/drawing/2014/main" id="{B7F91C4B-2E1D-114E-B0B6-D9F331C42C98}"/>
                </a:ext>
              </a:extLst>
            </p:cNvPr>
            <p:cNvSpPr>
              <a:spLocks noChangeArrowheads="1"/>
            </p:cNvSpPr>
            <p:nvPr/>
          </p:nvSpPr>
          <p:spPr bwMode="auto">
            <a:xfrm>
              <a:off x="3608" y="3320"/>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190519" name="Line 57">
              <a:extLst>
                <a:ext uri="{FF2B5EF4-FFF2-40B4-BE49-F238E27FC236}">
                  <a16:creationId xmlns:a16="http://schemas.microsoft.com/office/drawing/2014/main" id="{788AA7F0-126B-A44F-A000-69C54F2A4258}"/>
                </a:ext>
              </a:extLst>
            </p:cNvPr>
            <p:cNvSpPr>
              <a:spLocks noChangeShapeType="1"/>
            </p:cNvSpPr>
            <p:nvPr/>
          </p:nvSpPr>
          <p:spPr bwMode="auto">
            <a:xfrm>
              <a:off x="4432" y="324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20" name="Line 58">
              <a:extLst>
                <a:ext uri="{FF2B5EF4-FFF2-40B4-BE49-F238E27FC236}">
                  <a16:creationId xmlns:a16="http://schemas.microsoft.com/office/drawing/2014/main" id="{04C38649-1557-4C47-AC52-9AEC9B44DF37}"/>
                </a:ext>
              </a:extLst>
            </p:cNvPr>
            <p:cNvSpPr>
              <a:spLocks noChangeShapeType="1"/>
            </p:cNvSpPr>
            <p:nvPr/>
          </p:nvSpPr>
          <p:spPr bwMode="auto">
            <a:xfrm>
              <a:off x="1404" y="3328"/>
              <a:ext cx="56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21" name="Line 59">
              <a:extLst>
                <a:ext uri="{FF2B5EF4-FFF2-40B4-BE49-F238E27FC236}">
                  <a16:creationId xmlns:a16="http://schemas.microsoft.com/office/drawing/2014/main" id="{6013F578-2013-CB48-818A-9EACE9A266C1}"/>
                </a:ext>
              </a:extLst>
            </p:cNvPr>
            <p:cNvSpPr>
              <a:spLocks noChangeShapeType="1"/>
            </p:cNvSpPr>
            <p:nvPr/>
          </p:nvSpPr>
          <p:spPr bwMode="auto">
            <a:xfrm>
              <a:off x="1980" y="3328"/>
              <a:ext cx="8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22" name="Line 60">
              <a:extLst>
                <a:ext uri="{FF2B5EF4-FFF2-40B4-BE49-F238E27FC236}">
                  <a16:creationId xmlns:a16="http://schemas.microsoft.com/office/drawing/2014/main" id="{C197609A-4DD0-AD4B-8A9C-ECF1B21CC70B}"/>
                </a:ext>
              </a:extLst>
            </p:cNvPr>
            <p:cNvSpPr>
              <a:spLocks noChangeShapeType="1"/>
            </p:cNvSpPr>
            <p:nvPr/>
          </p:nvSpPr>
          <p:spPr bwMode="auto">
            <a:xfrm>
              <a:off x="2796" y="3328"/>
              <a:ext cx="8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23" name="Line 61">
              <a:extLst>
                <a:ext uri="{FF2B5EF4-FFF2-40B4-BE49-F238E27FC236}">
                  <a16:creationId xmlns:a16="http://schemas.microsoft.com/office/drawing/2014/main" id="{86D470A0-468E-4643-A1F1-2D95BB006481}"/>
                </a:ext>
              </a:extLst>
            </p:cNvPr>
            <p:cNvSpPr>
              <a:spLocks noChangeShapeType="1"/>
            </p:cNvSpPr>
            <p:nvPr/>
          </p:nvSpPr>
          <p:spPr bwMode="auto">
            <a:xfrm>
              <a:off x="3620" y="3328"/>
              <a:ext cx="8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24" name="Rectangle 62">
              <a:extLst>
                <a:ext uri="{FF2B5EF4-FFF2-40B4-BE49-F238E27FC236}">
                  <a16:creationId xmlns:a16="http://schemas.microsoft.com/office/drawing/2014/main" id="{3FF556E1-9CCE-9946-BE12-BE3D4F45D8D6}"/>
                </a:ext>
              </a:extLst>
            </p:cNvPr>
            <p:cNvSpPr>
              <a:spLocks noChangeArrowheads="1"/>
            </p:cNvSpPr>
            <p:nvPr/>
          </p:nvSpPr>
          <p:spPr bwMode="auto">
            <a:xfrm>
              <a:off x="1080" y="3232"/>
              <a:ext cx="32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700"/>
                </a:lnSpc>
              </a:pPr>
              <a:r>
                <a:rPr lang="en-US" altLang="ko-KR" sz="1600">
                  <a:solidFill>
                    <a:srgbClr val="000000"/>
                  </a:solidFill>
                  <a:latin typeface="Tahoma" panose="020B0604030504040204" pitchFamily="34" charset="0"/>
                  <a:ea typeface="굴림" panose="020B0600000101010101" pitchFamily="34" charset="-127"/>
                </a:rPr>
                <a:t>CLK</a:t>
              </a:r>
            </a:p>
          </p:txBody>
        </p:sp>
        <p:sp>
          <p:nvSpPr>
            <p:cNvPr id="190525" name="Line 63">
              <a:extLst>
                <a:ext uri="{FF2B5EF4-FFF2-40B4-BE49-F238E27FC236}">
                  <a16:creationId xmlns:a16="http://schemas.microsoft.com/office/drawing/2014/main" id="{C1530A54-316C-F14F-9826-C3E71AE151EF}"/>
                </a:ext>
              </a:extLst>
            </p:cNvPr>
            <p:cNvSpPr>
              <a:spLocks noChangeShapeType="1"/>
            </p:cNvSpPr>
            <p:nvPr/>
          </p:nvSpPr>
          <p:spPr bwMode="auto">
            <a:xfrm>
              <a:off x="1720" y="3068"/>
              <a:ext cx="0" cy="4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26" name="Line 64">
              <a:extLst>
                <a:ext uri="{FF2B5EF4-FFF2-40B4-BE49-F238E27FC236}">
                  <a16:creationId xmlns:a16="http://schemas.microsoft.com/office/drawing/2014/main" id="{AC0A45CC-7B65-8B4F-80A3-DE873A6CE5D4}"/>
                </a:ext>
              </a:extLst>
            </p:cNvPr>
            <p:cNvSpPr>
              <a:spLocks noChangeShapeType="1"/>
            </p:cNvSpPr>
            <p:nvPr/>
          </p:nvSpPr>
          <p:spPr bwMode="auto">
            <a:xfrm>
              <a:off x="2544" y="3068"/>
              <a:ext cx="0" cy="4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27" name="Line 65">
              <a:extLst>
                <a:ext uri="{FF2B5EF4-FFF2-40B4-BE49-F238E27FC236}">
                  <a16:creationId xmlns:a16="http://schemas.microsoft.com/office/drawing/2014/main" id="{518C03E6-3390-C64B-8303-EDCD5153F0D9}"/>
                </a:ext>
              </a:extLst>
            </p:cNvPr>
            <p:cNvSpPr>
              <a:spLocks noChangeShapeType="1"/>
            </p:cNvSpPr>
            <p:nvPr/>
          </p:nvSpPr>
          <p:spPr bwMode="auto">
            <a:xfrm>
              <a:off x="3360" y="3068"/>
              <a:ext cx="0" cy="4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28" name="Line 66">
              <a:extLst>
                <a:ext uri="{FF2B5EF4-FFF2-40B4-BE49-F238E27FC236}">
                  <a16:creationId xmlns:a16="http://schemas.microsoft.com/office/drawing/2014/main" id="{92F58CBD-60C1-274D-A224-7A2B4250779D}"/>
                </a:ext>
              </a:extLst>
            </p:cNvPr>
            <p:cNvSpPr>
              <a:spLocks noChangeShapeType="1"/>
            </p:cNvSpPr>
            <p:nvPr/>
          </p:nvSpPr>
          <p:spPr bwMode="auto">
            <a:xfrm>
              <a:off x="4184" y="3068"/>
              <a:ext cx="0" cy="4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29" name="Rectangle 67">
              <a:extLst>
                <a:ext uri="{FF2B5EF4-FFF2-40B4-BE49-F238E27FC236}">
                  <a16:creationId xmlns:a16="http://schemas.microsoft.com/office/drawing/2014/main" id="{9D95357C-8E81-EC4D-9694-4AE9489F0A16}"/>
                </a:ext>
              </a:extLst>
            </p:cNvPr>
            <p:cNvSpPr>
              <a:spLocks noChangeArrowheads="1"/>
            </p:cNvSpPr>
            <p:nvPr/>
          </p:nvSpPr>
          <p:spPr bwMode="auto">
            <a:xfrm>
              <a:off x="1504" y="3560"/>
              <a:ext cx="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1700"/>
                </a:lnSpc>
              </a:pPr>
              <a:r>
                <a:rPr lang="en-US" altLang="ko-KR" sz="1600">
                  <a:solidFill>
                    <a:srgbClr val="000000"/>
                  </a:solidFill>
                  <a:latin typeface="Tahoma" panose="020B0604030504040204" pitchFamily="34" charset="0"/>
                  <a:ea typeface="굴림" panose="020B0600000101010101" pitchFamily="34" charset="-127"/>
                </a:rPr>
                <a:t>IN1</a:t>
              </a:r>
            </a:p>
          </p:txBody>
        </p:sp>
        <p:sp>
          <p:nvSpPr>
            <p:cNvPr id="190530" name="Rectangle 68">
              <a:extLst>
                <a:ext uri="{FF2B5EF4-FFF2-40B4-BE49-F238E27FC236}">
                  <a16:creationId xmlns:a16="http://schemas.microsoft.com/office/drawing/2014/main" id="{B310EB1C-3063-314A-B0DB-928FF8302307}"/>
                </a:ext>
              </a:extLst>
            </p:cNvPr>
            <p:cNvSpPr>
              <a:spLocks noChangeArrowheads="1"/>
            </p:cNvSpPr>
            <p:nvPr/>
          </p:nvSpPr>
          <p:spPr bwMode="auto">
            <a:xfrm>
              <a:off x="2328" y="3560"/>
              <a:ext cx="44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1700"/>
                </a:lnSpc>
              </a:pPr>
              <a:r>
                <a:rPr lang="en-US" altLang="ko-KR" sz="1600">
                  <a:solidFill>
                    <a:srgbClr val="000000"/>
                  </a:solidFill>
                  <a:latin typeface="Tahoma" panose="020B0604030504040204" pitchFamily="34" charset="0"/>
                  <a:ea typeface="굴림" panose="020B0600000101010101" pitchFamily="34" charset="-127"/>
                </a:rPr>
                <a:t>IN2</a:t>
              </a:r>
            </a:p>
          </p:txBody>
        </p:sp>
        <p:sp>
          <p:nvSpPr>
            <p:cNvPr id="190531" name="Rectangle 69">
              <a:extLst>
                <a:ext uri="{FF2B5EF4-FFF2-40B4-BE49-F238E27FC236}">
                  <a16:creationId xmlns:a16="http://schemas.microsoft.com/office/drawing/2014/main" id="{5D117486-3FF3-494E-B45F-6EB3A5998E2C}"/>
                </a:ext>
              </a:extLst>
            </p:cNvPr>
            <p:cNvSpPr>
              <a:spLocks noChangeArrowheads="1"/>
            </p:cNvSpPr>
            <p:nvPr/>
          </p:nvSpPr>
          <p:spPr bwMode="auto">
            <a:xfrm>
              <a:off x="3144" y="3560"/>
              <a:ext cx="44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1700"/>
                </a:lnSpc>
              </a:pPr>
              <a:r>
                <a:rPr lang="en-US" altLang="ko-KR" sz="1600">
                  <a:solidFill>
                    <a:srgbClr val="000000"/>
                  </a:solidFill>
                  <a:latin typeface="Tahoma" panose="020B0604030504040204" pitchFamily="34" charset="0"/>
                  <a:ea typeface="굴림" panose="020B0600000101010101" pitchFamily="34" charset="-127"/>
                </a:rPr>
                <a:t>IN3</a:t>
              </a:r>
            </a:p>
          </p:txBody>
        </p:sp>
        <p:sp>
          <p:nvSpPr>
            <p:cNvPr id="190532" name="Rectangle 70">
              <a:extLst>
                <a:ext uri="{FF2B5EF4-FFF2-40B4-BE49-F238E27FC236}">
                  <a16:creationId xmlns:a16="http://schemas.microsoft.com/office/drawing/2014/main" id="{AF13A9A7-705A-764A-AE4C-5F06E7DF4F61}"/>
                </a:ext>
              </a:extLst>
            </p:cNvPr>
            <p:cNvSpPr>
              <a:spLocks noChangeArrowheads="1"/>
            </p:cNvSpPr>
            <p:nvPr/>
          </p:nvSpPr>
          <p:spPr bwMode="auto">
            <a:xfrm>
              <a:off x="3968" y="3560"/>
              <a:ext cx="46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1700"/>
                </a:lnSpc>
              </a:pPr>
              <a:r>
                <a:rPr lang="en-US" altLang="ko-KR" sz="1600">
                  <a:solidFill>
                    <a:srgbClr val="000000"/>
                  </a:solidFill>
                  <a:latin typeface="Tahoma" panose="020B0604030504040204" pitchFamily="34" charset="0"/>
                  <a:ea typeface="굴림" panose="020B0600000101010101" pitchFamily="34" charset="-127"/>
                </a:rPr>
                <a:t>IN4</a:t>
              </a:r>
            </a:p>
          </p:txBody>
        </p:sp>
        <p:sp>
          <p:nvSpPr>
            <p:cNvPr id="190533" name="Rectangle 71">
              <a:extLst>
                <a:ext uri="{FF2B5EF4-FFF2-40B4-BE49-F238E27FC236}">
                  <a16:creationId xmlns:a16="http://schemas.microsoft.com/office/drawing/2014/main" id="{F9475C6F-AF1F-ED41-8C64-05C14BF6C80F}"/>
                </a:ext>
              </a:extLst>
            </p:cNvPr>
            <p:cNvSpPr>
              <a:spLocks noChangeArrowheads="1"/>
            </p:cNvSpPr>
            <p:nvPr/>
          </p:nvSpPr>
          <p:spPr bwMode="auto">
            <a:xfrm>
              <a:off x="4288" y="2784"/>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90534" name="Rectangle 72">
              <a:extLst>
                <a:ext uri="{FF2B5EF4-FFF2-40B4-BE49-F238E27FC236}">
                  <a16:creationId xmlns:a16="http://schemas.microsoft.com/office/drawing/2014/main" id="{D4D8665F-964A-964E-9944-58509D1473DC}"/>
                </a:ext>
              </a:extLst>
            </p:cNvPr>
            <p:cNvSpPr>
              <a:spLocks noChangeArrowheads="1"/>
            </p:cNvSpPr>
            <p:nvPr/>
          </p:nvSpPr>
          <p:spPr bwMode="auto">
            <a:xfrm>
              <a:off x="4448" y="2784"/>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90535" name="Line 73">
              <a:extLst>
                <a:ext uri="{FF2B5EF4-FFF2-40B4-BE49-F238E27FC236}">
                  <a16:creationId xmlns:a16="http://schemas.microsoft.com/office/drawing/2014/main" id="{109D6AD1-DE95-2C4E-A4BA-0DACE555FACE}"/>
                </a:ext>
              </a:extLst>
            </p:cNvPr>
            <p:cNvSpPr>
              <a:spLocks noChangeShapeType="1"/>
            </p:cNvSpPr>
            <p:nvPr/>
          </p:nvSpPr>
          <p:spPr bwMode="auto">
            <a:xfrm>
              <a:off x="4604" y="2864"/>
              <a:ext cx="3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36" name="Line 74">
              <a:extLst>
                <a:ext uri="{FF2B5EF4-FFF2-40B4-BE49-F238E27FC236}">
                  <a16:creationId xmlns:a16="http://schemas.microsoft.com/office/drawing/2014/main" id="{351980A8-5BE0-5441-80F8-4621C89338A9}"/>
                </a:ext>
              </a:extLst>
            </p:cNvPr>
            <p:cNvSpPr>
              <a:spLocks noChangeShapeType="1"/>
            </p:cNvSpPr>
            <p:nvPr/>
          </p:nvSpPr>
          <p:spPr bwMode="auto">
            <a:xfrm flipV="1">
              <a:off x="4640" y="2596"/>
              <a:ext cx="0" cy="2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37" name="Line 75">
              <a:extLst>
                <a:ext uri="{FF2B5EF4-FFF2-40B4-BE49-F238E27FC236}">
                  <a16:creationId xmlns:a16="http://schemas.microsoft.com/office/drawing/2014/main" id="{76CD5845-5C4D-CC46-B48A-AB5CBDFEB360}"/>
                </a:ext>
              </a:extLst>
            </p:cNvPr>
            <p:cNvSpPr>
              <a:spLocks noChangeShapeType="1"/>
            </p:cNvSpPr>
            <p:nvPr/>
          </p:nvSpPr>
          <p:spPr bwMode="auto">
            <a:xfrm flipH="1">
              <a:off x="1396" y="2592"/>
              <a:ext cx="324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38" name="Line 76">
              <a:extLst>
                <a:ext uri="{FF2B5EF4-FFF2-40B4-BE49-F238E27FC236}">
                  <a16:creationId xmlns:a16="http://schemas.microsoft.com/office/drawing/2014/main" id="{90A20E58-3DAF-F94A-8EEE-0E3DC1BCD6DC}"/>
                </a:ext>
              </a:extLst>
            </p:cNvPr>
            <p:cNvSpPr>
              <a:spLocks noChangeShapeType="1"/>
            </p:cNvSpPr>
            <p:nvPr/>
          </p:nvSpPr>
          <p:spPr bwMode="auto">
            <a:xfrm flipH="1">
              <a:off x="4228" y="2856"/>
              <a:ext cx="4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39" name="Line 77">
              <a:extLst>
                <a:ext uri="{FF2B5EF4-FFF2-40B4-BE49-F238E27FC236}">
                  <a16:creationId xmlns:a16="http://schemas.microsoft.com/office/drawing/2014/main" id="{27A32C0C-C9B7-7D40-9DA0-9F22ADE131E0}"/>
                </a:ext>
              </a:extLst>
            </p:cNvPr>
            <p:cNvSpPr>
              <a:spLocks noChangeShapeType="1"/>
            </p:cNvSpPr>
            <p:nvPr/>
          </p:nvSpPr>
          <p:spPr bwMode="auto">
            <a:xfrm flipV="1">
              <a:off x="4224" y="2588"/>
              <a:ext cx="0" cy="2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40" name="Line 78">
              <a:extLst>
                <a:ext uri="{FF2B5EF4-FFF2-40B4-BE49-F238E27FC236}">
                  <a16:creationId xmlns:a16="http://schemas.microsoft.com/office/drawing/2014/main" id="{DEE90F0B-2660-BC4F-8132-4C3F51A6C977}"/>
                </a:ext>
              </a:extLst>
            </p:cNvPr>
            <p:cNvSpPr>
              <a:spLocks noChangeShapeType="1"/>
            </p:cNvSpPr>
            <p:nvPr/>
          </p:nvSpPr>
          <p:spPr bwMode="auto">
            <a:xfrm>
              <a:off x="3780" y="2864"/>
              <a:ext cx="3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41" name="Line 79">
              <a:extLst>
                <a:ext uri="{FF2B5EF4-FFF2-40B4-BE49-F238E27FC236}">
                  <a16:creationId xmlns:a16="http://schemas.microsoft.com/office/drawing/2014/main" id="{57AEE581-40E1-AF43-840D-302DCC58E5E1}"/>
                </a:ext>
              </a:extLst>
            </p:cNvPr>
            <p:cNvSpPr>
              <a:spLocks noChangeShapeType="1"/>
            </p:cNvSpPr>
            <p:nvPr/>
          </p:nvSpPr>
          <p:spPr bwMode="auto">
            <a:xfrm flipV="1">
              <a:off x="3816" y="2588"/>
              <a:ext cx="0" cy="2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42" name="Line 80">
              <a:extLst>
                <a:ext uri="{FF2B5EF4-FFF2-40B4-BE49-F238E27FC236}">
                  <a16:creationId xmlns:a16="http://schemas.microsoft.com/office/drawing/2014/main" id="{9D0B14D5-2844-274B-AF8C-7E2443671DD6}"/>
                </a:ext>
              </a:extLst>
            </p:cNvPr>
            <p:cNvSpPr>
              <a:spLocks noChangeShapeType="1"/>
            </p:cNvSpPr>
            <p:nvPr/>
          </p:nvSpPr>
          <p:spPr bwMode="auto">
            <a:xfrm flipH="1">
              <a:off x="3404" y="2856"/>
              <a:ext cx="4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43" name="Line 81">
              <a:extLst>
                <a:ext uri="{FF2B5EF4-FFF2-40B4-BE49-F238E27FC236}">
                  <a16:creationId xmlns:a16="http://schemas.microsoft.com/office/drawing/2014/main" id="{37F06C54-9BBC-EB48-8C58-6BC234A23188}"/>
                </a:ext>
              </a:extLst>
            </p:cNvPr>
            <p:cNvSpPr>
              <a:spLocks noChangeShapeType="1"/>
            </p:cNvSpPr>
            <p:nvPr/>
          </p:nvSpPr>
          <p:spPr bwMode="auto">
            <a:xfrm flipV="1">
              <a:off x="3400" y="2588"/>
              <a:ext cx="0" cy="2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44" name="Line 82">
              <a:extLst>
                <a:ext uri="{FF2B5EF4-FFF2-40B4-BE49-F238E27FC236}">
                  <a16:creationId xmlns:a16="http://schemas.microsoft.com/office/drawing/2014/main" id="{0196D748-5581-3041-91C8-62077EFB2E84}"/>
                </a:ext>
              </a:extLst>
            </p:cNvPr>
            <p:cNvSpPr>
              <a:spLocks noChangeShapeType="1"/>
            </p:cNvSpPr>
            <p:nvPr/>
          </p:nvSpPr>
          <p:spPr bwMode="auto">
            <a:xfrm>
              <a:off x="2964" y="2848"/>
              <a:ext cx="3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45" name="Line 83">
              <a:extLst>
                <a:ext uri="{FF2B5EF4-FFF2-40B4-BE49-F238E27FC236}">
                  <a16:creationId xmlns:a16="http://schemas.microsoft.com/office/drawing/2014/main" id="{71CA2798-096E-6F44-8B7E-C8DF66134DC7}"/>
                </a:ext>
              </a:extLst>
            </p:cNvPr>
            <p:cNvSpPr>
              <a:spLocks noChangeShapeType="1"/>
            </p:cNvSpPr>
            <p:nvPr/>
          </p:nvSpPr>
          <p:spPr bwMode="auto">
            <a:xfrm flipV="1">
              <a:off x="3000" y="2580"/>
              <a:ext cx="0" cy="2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46" name="Line 84">
              <a:extLst>
                <a:ext uri="{FF2B5EF4-FFF2-40B4-BE49-F238E27FC236}">
                  <a16:creationId xmlns:a16="http://schemas.microsoft.com/office/drawing/2014/main" id="{71AE62B5-03EB-1B47-847F-4AA383242089}"/>
                </a:ext>
              </a:extLst>
            </p:cNvPr>
            <p:cNvSpPr>
              <a:spLocks noChangeShapeType="1"/>
            </p:cNvSpPr>
            <p:nvPr/>
          </p:nvSpPr>
          <p:spPr bwMode="auto">
            <a:xfrm flipH="1">
              <a:off x="2588" y="2840"/>
              <a:ext cx="4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47" name="Line 85">
              <a:extLst>
                <a:ext uri="{FF2B5EF4-FFF2-40B4-BE49-F238E27FC236}">
                  <a16:creationId xmlns:a16="http://schemas.microsoft.com/office/drawing/2014/main" id="{C22C0290-30DE-9740-B967-5DB9284C0EF2}"/>
                </a:ext>
              </a:extLst>
            </p:cNvPr>
            <p:cNvSpPr>
              <a:spLocks noChangeShapeType="1"/>
            </p:cNvSpPr>
            <p:nvPr/>
          </p:nvSpPr>
          <p:spPr bwMode="auto">
            <a:xfrm flipV="1">
              <a:off x="2584" y="2596"/>
              <a:ext cx="0" cy="2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48" name="Line 86">
              <a:extLst>
                <a:ext uri="{FF2B5EF4-FFF2-40B4-BE49-F238E27FC236}">
                  <a16:creationId xmlns:a16="http://schemas.microsoft.com/office/drawing/2014/main" id="{DFF04CFF-B9E2-A74A-B911-F810EA1A4527}"/>
                </a:ext>
              </a:extLst>
            </p:cNvPr>
            <p:cNvSpPr>
              <a:spLocks noChangeShapeType="1"/>
            </p:cNvSpPr>
            <p:nvPr/>
          </p:nvSpPr>
          <p:spPr bwMode="auto">
            <a:xfrm>
              <a:off x="2140" y="2864"/>
              <a:ext cx="3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49" name="Line 87">
              <a:extLst>
                <a:ext uri="{FF2B5EF4-FFF2-40B4-BE49-F238E27FC236}">
                  <a16:creationId xmlns:a16="http://schemas.microsoft.com/office/drawing/2014/main" id="{129C1596-23BC-784D-B6D3-0EBBB05C8B5A}"/>
                </a:ext>
              </a:extLst>
            </p:cNvPr>
            <p:cNvSpPr>
              <a:spLocks noChangeShapeType="1"/>
            </p:cNvSpPr>
            <p:nvPr/>
          </p:nvSpPr>
          <p:spPr bwMode="auto">
            <a:xfrm flipV="1">
              <a:off x="2176" y="2596"/>
              <a:ext cx="0" cy="2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50" name="Line 88">
              <a:extLst>
                <a:ext uri="{FF2B5EF4-FFF2-40B4-BE49-F238E27FC236}">
                  <a16:creationId xmlns:a16="http://schemas.microsoft.com/office/drawing/2014/main" id="{15DD7049-DA95-1543-8EBD-A97CC5E0EED3}"/>
                </a:ext>
              </a:extLst>
            </p:cNvPr>
            <p:cNvSpPr>
              <a:spLocks noChangeShapeType="1"/>
            </p:cNvSpPr>
            <p:nvPr/>
          </p:nvSpPr>
          <p:spPr bwMode="auto">
            <a:xfrm flipH="1">
              <a:off x="1764" y="2856"/>
              <a:ext cx="4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51" name="Line 89">
              <a:extLst>
                <a:ext uri="{FF2B5EF4-FFF2-40B4-BE49-F238E27FC236}">
                  <a16:creationId xmlns:a16="http://schemas.microsoft.com/office/drawing/2014/main" id="{472E0F35-875A-E241-B53F-F6B7582128CE}"/>
                </a:ext>
              </a:extLst>
            </p:cNvPr>
            <p:cNvSpPr>
              <a:spLocks noChangeShapeType="1"/>
            </p:cNvSpPr>
            <p:nvPr/>
          </p:nvSpPr>
          <p:spPr bwMode="auto">
            <a:xfrm flipV="1">
              <a:off x="1760" y="2588"/>
              <a:ext cx="0" cy="2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90552" name="Rectangle 90">
              <a:extLst>
                <a:ext uri="{FF2B5EF4-FFF2-40B4-BE49-F238E27FC236}">
                  <a16:creationId xmlns:a16="http://schemas.microsoft.com/office/drawing/2014/main" id="{2113498F-A0C1-A34D-8E9F-E44413AAA3D4}"/>
                </a:ext>
              </a:extLst>
            </p:cNvPr>
            <p:cNvSpPr>
              <a:spLocks noChangeArrowheads="1"/>
            </p:cNvSpPr>
            <p:nvPr/>
          </p:nvSpPr>
          <p:spPr bwMode="auto">
            <a:xfrm>
              <a:off x="2168" y="2584"/>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190553" name="Rectangle 91">
              <a:extLst>
                <a:ext uri="{FF2B5EF4-FFF2-40B4-BE49-F238E27FC236}">
                  <a16:creationId xmlns:a16="http://schemas.microsoft.com/office/drawing/2014/main" id="{85B2E902-DAD1-F04A-9762-9745775E666E}"/>
                </a:ext>
              </a:extLst>
            </p:cNvPr>
            <p:cNvSpPr>
              <a:spLocks noChangeArrowheads="1"/>
            </p:cNvSpPr>
            <p:nvPr/>
          </p:nvSpPr>
          <p:spPr bwMode="auto">
            <a:xfrm>
              <a:off x="1752" y="2584"/>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190554" name="Rectangle 92">
              <a:extLst>
                <a:ext uri="{FF2B5EF4-FFF2-40B4-BE49-F238E27FC236}">
                  <a16:creationId xmlns:a16="http://schemas.microsoft.com/office/drawing/2014/main" id="{89B1239B-429F-3C4C-BD97-C80382AB01BB}"/>
                </a:ext>
              </a:extLst>
            </p:cNvPr>
            <p:cNvSpPr>
              <a:spLocks noChangeArrowheads="1"/>
            </p:cNvSpPr>
            <p:nvPr/>
          </p:nvSpPr>
          <p:spPr bwMode="auto">
            <a:xfrm>
              <a:off x="2992" y="2584"/>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190555" name="Rectangle 93">
              <a:extLst>
                <a:ext uri="{FF2B5EF4-FFF2-40B4-BE49-F238E27FC236}">
                  <a16:creationId xmlns:a16="http://schemas.microsoft.com/office/drawing/2014/main" id="{20240DAA-E767-7846-B3BE-644B10911F2E}"/>
                </a:ext>
              </a:extLst>
            </p:cNvPr>
            <p:cNvSpPr>
              <a:spLocks noChangeArrowheads="1"/>
            </p:cNvSpPr>
            <p:nvPr/>
          </p:nvSpPr>
          <p:spPr bwMode="auto">
            <a:xfrm>
              <a:off x="2576" y="2584"/>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190556" name="Rectangle 94">
              <a:extLst>
                <a:ext uri="{FF2B5EF4-FFF2-40B4-BE49-F238E27FC236}">
                  <a16:creationId xmlns:a16="http://schemas.microsoft.com/office/drawing/2014/main" id="{556FC933-9964-9B45-BE5E-58E2DDE02463}"/>
                </a:ext>
              </a:extLst>
            </p:cNvPr>
            <p:cNvSpPr>
              <a:spLocks noChangeArrowheads="1"/>
            </p:cNvSpPr>
            <p:nvPr/>
          </p:nvSpPr>
          <p:spPr bwMode="auto">
            <a:xfrm>
              <a:off x="3808" y="2584"/>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190557" name="Rectangle 95">
              <a:extLst>
                <a:ext uri="{FF2B5EF4-FFF2-40B4-BE49-F238E27FC236}">
                  <a16:creationId xmlns:a16="http://schemas.microsoft.com/office/drawing/2014/main" id="{04306648-5621-094D-BADF-9CA8451CE534}"/>
                </a:ext>
              </a:extLst>
            </p:cNvPr>
            <p:cNvSpPr>
              <a:spLocks noChangeArrowheads="1"/>
            </p:cNvSpPr>
            <p:nvPr/>
          </p:nvSpPr>
          <p:spPr bwMode="auto">
            <a:xfrm>
              <a:off x="3392" y="2584"/>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190558" name="Rectangle 96">
              <a:extLst>
                <a:ext uri="{FF2B5EF4-FFF2-40B4-BE49-F238E27FC236}">
                  <a16:creationId xmlns:a16="http://schemas.microsoft.com/office/drawing/2014/main" id="{224A7908-1B0D-5840-BD42-71419AA46F3B}"/>
                </a:ext>
              </a:extLst>
            </p:cNvPr>
            <p:cNvSpPr>
              <a:spLocks noChangeArrowheads="1"/>
            </p:cNvSpPr>
            <p:nvPr/>
          </p:nvSpPr>
          <p:spPr bwMode="auto">
            <a:xfrm>
              <a:off x="4216" y="2584"/>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190559" name="Rectangle 97">
              <a:extLst>
                <a:ext uri="{FF2B5EF4-FFF2-40B4-BE49-F238E27FC236}">
                  <a16:creationId xmlns:a16="http://schemas.microsoft.com/office/drawing/2014/main" id="{E8298517-000C-7F43-ABEE-255A530A4B0A}"/>
                </a:ext>
              </a:extLst>
            </p:cNvPr>
            <p:cNvSpPr>
              <a:spLocks noChangeArrowheads="1"/>
            </p:cNvSpPr>
            <p:nvPr/>
          </p:nvSpPr>
          <p:spPr bwMode="auto">
            <a:xfrm>
              <a:off x="1072" y="2504"/>
              <a:ext cx="32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700"/>
                </a:lnSpc>
              </a:pPr>
              <a:r>
                <a:rPr lang="en-US" altLang="ko-KR" sz="1600">
                  <a:solidFill>
                    <a:srgbClr val="000000"/>
                  </a:solidFill>
                  <a:latin typeface="Tahoma" panose="020B0604030504040204" pitchFamily="34" charset="0"/>
                  <a:ea typeface="굴림" panose="020B0600000101010101" pitchFamily="34" charset="-127"/>
                </a:rPr>
                <a:t>"0"</a:t>
              </a:r>
            </a:p>
          </p:txBody>
        </p:sp>
      </p:grpSp>
      <p:sp>
        <p:nvSpPr>
          <p:cNvPr id="190468" name="Rectangle 99">
            <a:extLst>
              <a:ext uri="{FF2B5EF4-FFF2-40B4-BE49-F238E27FC236}">
                <a16:creationId xmlns:a16="http://schemas.microsoft.com/office/drawing/2014/main" id="{EDA9ECF1-9949-C644-BA14-7C47A48CBD74}"/>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Registers</a:t>
            </a:r>
          </a:p>
        </p:txBody>
      </p:sp>
      <p:sp>
        <p:nvSpPr>
          <p:cNvPr id="190469" name="Rectangle 100">
            <a:extLst>
              <a:ext uri="{FF2B5EF4-FFF2-40B4-BE49-F238E27FC236}">
                <a16:creationId xmlns:a16="http://schemas.microsoft.com/office/drawing/2014/main" id="{FE2D9C04-45F3-8242-A995-AC95F46EAEDF}"/>
              </a:ext>
            </a:extLst>
          </p:cNvPr>
          <p:cNvSpPr>
            <a:spLocks noGrp="1" noChangeArrowheads="1"/>
          </p:cNvSpPr>
          <p:nvPr>
            <p:ph type="body" idx="1"/>
          </p:nvPr>
        </p:nvSpPr>
        <p:spPr>
          <a:xfrm>
            <a:off x="342900" y="952500"/>
            <a:ext cx="8343900" cy="4589463"/>
          </a:xfrm>
        </p:spPr>
        <p:txBody>
          <a:bodyPr/>
          <a:lstStyle/>
          <a:p>
            <a:pPr eaLnBrk="1" hangingPunct="1"/>
            <a:r>
              <a:rPr lang="en-US" altLang="ko-KR" b="1">
                <a:ea typeface="굴림" panose="020B0600000101010101" pitchFamily="34" charset="-127"/>
              </a:rPr>
              <a:t>Collections of flip-flops with similar controls and logic</a:t>
            </a:r>
          </a:p>
          <a:p>
            <a:pPr lvl="1" eaLnBrk="1" hangingPunct="1"/>
            <a:r>
              <a:rPr lang="en-US" altLang="ko-KR">
                <a:ea typeface="굴림" panose="020B0600000101010101" pitchFamily="34" charset="-127"/>
              </a:rPr>
              <a:t>stored values somehow related (for example, form binary value)</a:t>
            </a:r>
          </a:p>
          <a:p>
            <a:pPr lvl="1" eaLnBrk="1" hangingPunct="1"/>
            <a:r>
              <a:rPr lang="en-US" altLang="ko-KR">
                <a:ea typeface="굴림" panose="020B0600000101010101" pitchFamily="34" charset="-127"/>
              </a:rPr>
              <a:t>share clock, reset, and set lines</a:t>
            </a:r>
          </a:p>
          <a:p>
            <a:pPr lvl="1" eaLnBrk="1" hangingPunct="1"/>
            <a:r>
              <a:rPr lang="en-US" altLang="ko-KR">
                <a:ea typeface="굴림" panose="020B0600000101010101" pitchFamily="34" charset="-127"/>
              </a:rPr>
              <a:t>similar logic at each stage</a:t>
            </a:r>
          </a:p>
          <a:p>
            <a:pPr eaLnBrk="1" hangingPunct="1"/>
            <a:r>
              <a:rPr lang="en-US" altLang="ko-KR" b="1">
                <a:ea typeface="굴림" panose="020B0600000101010101" pitchFamily="34" charset="-127"/>
              </a:rPr>
              <a:t>Examples</a:t>
            </a:r>
          </a:p>
          <a:p>
            <a:pPr lvl="1" eaLnBrk="1" hangingPunct="1"/>
            <a:r>
              <a:rPr lang="en-US" altLang="ko-KR">
                <a:ea typeface="굴림" panose="020B0600000101010101" pitchFamily="34" charset="-127"/>
              </a:rPr>
              <a:t>shift registers</a:t>
            </a:r>
          </a:p>
          <a:p>
            <a:pPr lvl="1" eaLnBrk="1" hangingPunct="1"/>
            <a:r>
              <a:rPr lang="en-US" altLang="ko-KR">
                <a:ea typeface="굴림" panose="020B0600000101010101" pitchFamily="34" charset="-127"/>
              </a:rPr>
              <a:t>counters</a:t>
            </a:r>
          </a:p>
        </p:txBody>
      </p:sp>
      <p:sp>
        <p:nvSpPr>
          <p:cNvPr id="190470" name="Text Box 101">
            <a:extLst>
              <a:ext uri="{FF2B5EF4-FFF2-40B4-BE49-F238E27FC236}">
                <a16:creationId xmlns:a16="http://schemas.microsoft.com/office/drawing/2014/main" id="{AF2D5909-EAD3-1E4D-9BF3-84952FB75D88}"/>
              </a:ext>
            </a:extLst>
          </p:cNvPr>
          <p:cNvSpPr txBox="1">
            <a:spLocks noChangeArrowheads="1"/>
          </p:cNvSpPr>
          <p:nvPr/>
        </p:nvSpPr>
        <p:spPr bwMode="auto">
          <a:xfrm>
            <a:off x="0" y="4770438"/>
            <a:ext cx="9271000" cy="1311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From now on, we will look at a collection of FFs. The first memory element to look at is a register.  A register is normally defined as a group of FFs with coordinated controls or shared controls. Examples of controls are clock, reset, set and so on. In this case, we can read/write 4 bits in parallel. </a:t>
            </a:r>
            <a:endParaRPr lang="en-US" altLang="ko-KR">
              <a:solidFill>
                <a:srgbClr val="000000"/>
              </a:solidFill>
              <a:ea typeface="굴림" panose="020B0600000101010101" pitchFamily="34" charset="-127"/>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a:extLst>
              <a:ext uri="{FF2B5EF4-FFF2-40B4-BE49-F238E27FC236}">
                <a16:creationId xmlns:a16="http://schemas.microsoft.com/office/drawing/2014/main" id="{BD008BF8-FB07-8C4D-B4B7-435F7E456164}"/>
              </a:ext>
            </a:extLst>
          </p:cNvPr>
          <p:cNvSpPr txBox="1">
            <a:spLocks noChangeArrowheads="1"/>
          </p:cNvSpPr>
          <p:nvPr/>
        </p:nvSpPr>
        <p:spPr bwMode="auto">
          <a:xfrm>
            <a:off x="490538" y="4025900"/>
            <a:ext cx="7129462" cy="1665288"/>
          </a:xfrm>
          <a:prstGeom prst="rect">
            <a:avLst/>
          </a:prstGeom>
          <a:noFill/>
          <a:ln w="3810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a:solidFill>
                  <a:srgbClr val="ED7D31"/>
                </a:solidFill>
                <a:latin typeface="Consolas" panose="020B0609020204030204" pitchFamily="49" charset="0"/>
                <a:ea typeface="新細明體"/>
                <a:cs typeface="Consolas" panose="020B0609020204030204" pitchFamily="49" charset="0"/>
              </a:rPr>
              <a:t>// D-type flip-flop</a:t>
            </a:r>
            <a:endParaRPr lang="en-US" altLang="zh-TW" sz="1521" dirty="0">
              <a:solidFill>
                <a:prstClr val="black"/>
              </a:solidFill>
              <a:latin typeface="Consolas" panose="020B0609020204030204" pitchFamily="49" charset="0"/>
              <a:ea typeface="新細明體"/>
              <a:cs typeface="Consolas" panose="020B0609020204030204" pitchFamily="49" charset="0"/>
            </a:endParaRPr>
          </a:p>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module DFF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din,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input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din;</a:t>
            </a:r>
          </a:p>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output	</a:t>
            </a:r>
            <a:r>
              <a:rPr lang="en-US" altLang="zh-TW" sz="1521" dirty="0" err="1">
                <a:solidFill>
                  <a:prstClr val="black"/>
                </a:solidFill>
                <a:latin typeface="Consolas" panose="020B0609020204030204" pitchFamily="49" charset="0"/>
                <a:ea typeface="新細明體"/>
                <a:cs typeface="Consolas" panose="020B0609020204030204" pitchFamily="49" charset="0"/>
              </a:rPr>
              <a:t>reg</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lnSpc>
                <a:spcPct val="96000"/>
              </a:lnSpc>
              <a:spcBef>
                <a:spcPct val="0"/>
              </a:spcBef>
              <a:spcAft>
                <a:spcPts val="0"/>
              </a:spcAft>
              <a:buClrTx/>
              <a:buSzTx/>
              <a:buFont typeface="Wingdings" panose="05000000000000000000" pitchFamily="2" charset="2"/>
              <a:buNone/>
              <a:defRPr/>
            </a:pPr>
            <a:endParaRPr lang="en-US" altLang="zh-TW" sz="1521" dirty="0">
              <a:solidFill>
                <a:srgbClr val="ED7D31"/>
              </a:solidFill>
              <a:latin typeface="Consolas" panose="020B0609020204030204" pitchFamily="49" charset="0"/>
              <a:ea typeface="新細明體"/>
              <a:cs typeface="Consolas" panose="020B0609020204030204" pitchFamily="49" charset="0"/>
            </a:endParaRPr>
          </a:p>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always @(</a:t>
            </a:r>
            <a:r>
              <a:rPr lang="en-US" altLang="zh-TW" sz="1521" dirty="0" err="1">
                <a:solidFill>
                  <a:prstClr val="black"/>
                </a:solidFill>
                <a:latin typeface="Consolas" panose="020B0609020204030204" pitchFamily="49" charset="0"/>
                <a:ea typeface="新細明體"/>
                <a:cs typeface="Consolas" panose="020B0609020204030204" pitchFamily="49" charset="0"/>
              </a:rPr>
              <a:t>posedge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 &lt;= din;</a:t>
            </a:r>
          </a:p>
          <a:p>
            <a:pPr defTabSz="695310" eaLnBrk="1" fontAlgn="auto" latinLnBrk="0" hangingPunct="1">
              <a:lnSpc>
                <a:spcPct val="96000"/>
              </a:lnSpc>
              <a:spcBef>
                <a:spcPct val="0"/>
              </a:spcBef>
              <a:spcAft>
                <a:spcPts val="0"/>
              </a:spcAft>
              <a:buClrTx/>
              <a:buSzTx/>
              <a:buFont typeface="Wingdings" panose="05000000000000000000" pitchFamily="2" charset="2"/>
              <a:buNone/>
              <a:defRPr/>
            </a:pPr>
            <a:r>
              <a:rPr lang="en-US" altLang="zh-TW" sz="1521" dirty="0" err="1">
                <a:solidFill>
                  <a:prstClr val="black"/>
                </a:solidFill>
                <a:latin typeface="Consolas" panose="020B0609020204030204" pitchFamily="49" charset="0"/>
                <a:ea typeface="新細明體"/>
                <a:cs typeface="Consolas" panose="020B0609020204030204" pitchFamily="49" charset="0"/>
              </a:rPr>
              <a:t>endmodule</a:t>
            </a:r>
            <a:endParaRPr lang="en-US" altLang="zh-TW" sz="1521" dirty="0">
              <a:solidFill>
                <a:prstClr val="black"/>
              </a:solidFill>
              <a:latin typeface="Consolas" panose="020B0609020204030204" pitchFamily="49" charset="0"/>
              <a:ea typeface="新細明體"/>
              <a:cs typeface="Consolas" panose="020B0609020204030204" pitchFamily="49" charset="0"/>
            </a:endParaRPr>
          </a:p>
        </p:txBody>
      </p:sp>
      <p:sp>
        <p:nvSpPr>
          <p:cNvPr id="3" name="제목 2">
            <a:extLst>
              <a:ext uri="{FF2B5EF4-FFF2-40B4-BE49-F238E27FC236}">
                <a16:creationId xmlns:a16="http://schemas.microsoft.com/office/drawing/2014/main" id="{3D8CD11B-146F-4C42-8385-6DA1E62A7333}"/>
              </a:ext>
            </a:extLst>
          </p:cNvPr>
          <p:cNvSpPr>
            <a:spLocks noGrp="1"/>
          </p:cNvSpPr>
          <p:nvPr>
            <p:ph type="title"/>
          </p:nvPr>
        </p:nvSpPr>
        <p:spPr>
          <a:xfrm>
            <a:off x="266700" y="355600"/>
            <a:ext cx="8451850" cy="582613"/>
          </a:xfrm>
        </p:spPr>
        <p:txBody>
          <a:bodyPr/>
          <a:lstStyle/>
          <a:p>
            <a:pPr defTabSz="695310" fontAlgn="auto">
              <a:spcAft>
                <a:spcPts val="0"/>
              </a:spcAft>
              <a:defRPr/>
            </a:pPr>
            <a:r>
              <a:rPr lang="en-US" altLang="zh-TW" sz="3346" b="1" dirty="0">
                <a:solidFill>
                  <a:schemeClr val="bg2">
                    <a:lumMod val="25000"/>
                  </a:schemeClr>
                </a:solidFill>
              </a:rPr>
              <a:t>Data Registers</a:t>
            </a:r>
            <a:endParaRPr lang="ko-KR" altLang="en-US" sz="3346" b="1" spc="-114" dirty="0">
              <a:solidFill>
                <a:prstClr val="black"/>
              </a:solidFill>
            </a:endParaRPr>
          </a:p>
        </p:txBody>
      </p:sp>
      <p:pic>
        <p:nvPicPr>
          <p:cNvPr id="192516" name="Picture 6" descr="Figure9">
            <a:extLst>
              <a:ext uri="{FF2B5EF4-FFF2-40B4-BE49-F238E27FC236}">
                <a16:creationId xmlns:a16="http://schemas.microsoft.com/office/drawing/2014/main" id="{DDD9E31C-C31A-864E-BCE8-FF73A2D498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0" y="1855788"/>
            <a:ext cx="4810125"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모서리가 둥근 직사각형 1">
            <a:extLst>
              <a:ext uri="{FF2B5EF4-FFF2-40B4-BE49-F238E27FC236}">
                <a16:creationId xmlns:a16="http://schemas.microsoft.com/office/drawing/2014/main" id="{3902E49B-C8EF-564A-A382-D1F40B70351A}"/>
              </a:ext>
            </a:extLst>
          </p:cNvPr>
          <p:cNvSpPr/>
          <p:nvPr/>
        </p:nvSpPr>
        <p:spPr>
          <a:xfrm>
            <a:off x="2817813" y="2198688"/>
            <a:ext cx="746125" cy="963612"/>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a:extLst>
              <a:ext uri="{FF2B5EF4-FFF2-40B4-BE49-F238E27FC236}">
                <a16:creationId xmlns:a16="http://schemas.microsoft.com/office/drawing/2014/main" id="{F1E067C5-76C3-7941-806D-0AA72A19BA6A}"/>
              </a:ext>
            </a:extLst>
          </p:cNvPr>
          <p:cNvSpPr txBox="1">
            <a:spLocks noChangeArrowheads="1"/>
          </p:cNvSpPr>
          <p:nvPr/>
        </p:nvSpPr>
        <p:spPr bwMode="auto">
          <a:xfrm>
            <a:off x="246063" y="3708400"/>
            <a:ext cx="7964487" cy="2338388"/>
          </a:xfrm>
          <a:prstGeom prst="rect">
            <a:avLst/>
          </a:prstGeom>
          <a:noFill/>
          <a:ln w="19050">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srgbClr val="ED7D31"/>
                </a:solidFill>
                <a:latin typeface="Consolas" panose="020B0609020204030204" pitchFamily="49" charset="0"/>
                <a:ea typeface="新細明體"/>
                <a:cs typeface="Consolas" panose="020B0609020204030204" pitchFamily="49" charset="0"/>
              </a:rPr>
              <a:t>// an n-bit data register</a:t>
            </a:r>
            <a:endParaRPr lang="en-US" altLang="zh-TW" sz="1825" dirty="0">
              <a:solidFill>
                <a:prstClr val="black"/>
              </a:solidFill>
              <a:latin typeface="Consolas" panose="020B0609020204030204" pitchFamily="49" charset="0"/>
              <a:ea typeface="新細明體"/>
              <a:cs typeface="Consolas" panose="020B0609020204030204" pitchFamily="49" charset="0"/>
            </a:endParaRP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prstClr val="black"/>
                </a:solidFill>
                <a:latin typeface="Consolas" panose="020B0609020204030204" pitchFamily="49" charset="0"/>
                <a:ea typeface="新細明體"/>
                <a:cs typeface="Consolas" panose="020B0609020204030204" pitchFamily="49" charset="0"/>
              </a:rPr>
              <a:t>module register(</a:t>
            </a:r>
            <a:r>
              <a:rPr lang="en-US" altLang="zh-TW" sz="1825" dirty="0" err="1">
                <a:solidFill>
                  <a:prstClr val="black"/>
                </a:solidFill>
                <a:latin typeface="Consolas" panose="020B0609020204030204" pitchFamily="49" charset="0"/>
                <a:ea typeface="新細明體"/>
                <a:cs typeface="Consolas" panose="020B0609020204030204" pitchFamily="49" charset="0"/>
              </a:rPr>
              <a:t>clk</a:t>
            </a:r>
            <a:r>
              <a:rPr lang="en-US" altLang="zh-TW" sz="1825" dirty="0">
                <a:solidFill>
                  <a:prstClr val="black"/>
                </a:solidFill>
                <a:latin typeface="Consolas" panose="020B0609020204030204" pitchFamily="49" charset="0"/>
                <a:ea typeface="新細明體"/>
                <a:cs typeface="Consolas" panose="020B0609020204030204" pitchFamily="49" charset="0"/>
              </a:rPr>
              <a:t>, din, </a:t>
            </a:r>
            <a:r>
              <a:rPr lang="en-US" altLang="zh-TW" sz="1825" dirty="0" err="1">
                <a:solidFill>
                  <a:prstClr val="black"/>
                </a:solidFill>
                <a:latin typeface="Consolas" panose="020B0609020204030204" pitchFamily="49" charset="0"/>
                <a:ea typeface="新細明體"/>
                <a:cs typeface="Consolas" panose="020B0609020204030204" pitchFamily="49" charset="0"/>
              </a:rPr>
              <a:t>qout</a:t>
            </a:r>
            <a:r>
              <a:rPr lang="en-US" altLang="zh-TW" sz="1825"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prstClr val="black"/>
                </a:solidFill>
                <a:latin typeface="Consolas" panose="020B0609020204030204" pitchFamily="49" charset="0"/>
                <a:ea typeface="新細明體"/>
                <a:cs typeface="Consolas" panose="020B0609020204030204" pitchFamily="49" charset="0"/>
              </a:rPr>
              <a:t>parameter 			N = 4;   </a:t>
            </a:r>
            <a:r>
              <a:rPr lang="en-US" altLang="zh-TW" sz="1825" dirty="0">
                <a:solidFill>
                  <a:srgbClr val="ED7D31"/>
                </a:solidFill>
                <a:latin typeface="Consolas" panose="020B0609020204030204" pitchFamily="49" charset="0"/>
                <a:ea typeface="新細明體"/>
                <a:cs typeface="Consolas" panose="020B0609020204030204" pitchFamily="49" charset="0"/>
              </a:rPr>
              <a:t>// number of bits</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prstClr val="black"/>
                </a:solidFill>
                <a:latin typeface="Consolas" panose="020B0609020204030204" pitchFamily="49" charset="0"/>
                <a:ea typeface="新細明體"/>
                <a:cs typeface="Consolas" panose="020B0609020204030204" pitchFamily="49" charset="0"/>
              </a:rPr>
              <a:t>input   	[N-1:0] 	din;</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prstClr val="black"/>
                </a:solidFill>
                <a:latin typeface="Consolas" panose="020B0609020204030204" pitchFamily="49" charset="0"/>
                <a:ea typeface="新細明體"/>
                <a:cs typeface="Consolas" panose="020B0609020204030204" pitchFamily="49" charset="0"/>
              </a:rPr>
              <a:t>output </a:t>
            </a:r>
            <a:r>
              <a:rPr lang="en-US" altLang="zh-TW" sz="1825" dirty="0" err="1">
                <a:solidFill>
                  <a:prstClr val="black"/>
                </a:solidFill>
                <a:latin typeface="Consolas" panose="020B0609020204030204" pitchFamily="49" charset="0"/>
                <a:ea typeface="新細明體"/>
                <a:cs typeface="Consolas" panose="020B0609020204030204" pitchFamily="49" charset="0"/>
              </a:rPr>
              <a:t>reg</a:t>
            </a:r>
            <a:r>
              <a:rPr lang="en-US" altLang="zh-TW" sz="1825" dirty="0">
                <a:solidFill>
                  <a:prstClr val="black"/>
                </a:solidFill>
                <a:latin typeface="Consolas" panose="020B0609020204030204" pitchFamily="49" charset="0"/>
                <a:ea typeface="新細明體"/>
                <a:cs typeface="Consolas" panose="020B0609020204030204" pitchFamily="49" charset="0"/>
              </a:rPr>
              <a:t>	[N-1:0] 	</a:t>
            </a:r>
            <a:r>
              <a:rPr lang="en-US" altLang="zh-TW" sz="1825" dirty="0" err="1">
                <a:solidFill>
                  <a:prstClr val="black"/>
                </a:solidFill>
                <a:latin typeface="Consolas" panose="020B0609020204030204" pitchFamily="49" charset="0"/>
                <a:ea typeface="新細明體"/>
                <a:cs typeface="Consolas" panose="020B0609020204030204" pitchFamily="49" charset="0"/>
              </a:rPr>
              <a:t>qout</a:t>
            </a:r>
            <a:r>
              <a:rPr lang="en-US" altLang="zh-TW" sz="1825" dirty="0">
                <a:solidFill>
                  <a:prstClr val="black"/>
                </a:solidFill>
                <a:latin typeface="Consolas" panose="020B0609020204030204" pitchFamily="49" charset="0"/>
                <a:ea typeface="新細明體"/>
                <a:cs typeface="Consolas" panose="020B0609020204030204" pitchFamily="49" charset="0"/>
              </a:rPr>
              <a:t>;</a:t>
            </a:r>
            <a:endParaRPr lang="en-US" altLang="zh-TW" sz="1825" dirty="0">
              <a:solidFill>
                <a:srgbClr val="ED7D31"/>
              </a:solidFill>
              <a:latin typeface="Consolas" panose="020B0609020204030204" pitchFamily="49" charset="0"/>
              <a:ea typeface="新細明體"/>
              <a:cs typeface="Consolas" panose="020B0609020204030204" pitchFamily="49" charset="0"/>
            </a:endParaRP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a:solidFill>
                  <a:prstClr val="black"/>
                </a:solidFill>
                <a:latin typeface="Consolas" panose="020B0609020204030204" pitchFamily="49" charset="0"/>
                <a:ea typeface="新細明體"/>
                <a:cs typeface="Consolas" panose="020B0609020204030204" pitchFamily="49" charset="0"/>
              </a:rPr>
              <a:t>     always @(</a:t>
            </a:r>
            <a:r>
              <a:rPr lang="en-US" altLang="zh-TW" sz="1825" dirty="0" err="1">
                <a:solidFill>
                  <a:prstClr val="black"/>
                </a:solidFill>
                <a:latin typeface="Consolas" panose="020B0609020204030204" pitchFamily="49" charset="0"/>
                <a:ea typeface="新細明體"/>
                <a:cs typeface="Consolas" panose="020B0609020204030204" pitchFamily="49" charset="0"/>
              </a:rPr>
              <a:t>posedge</a:t>
            </a:r>
            <a:r>
              <a:rPr lang="en-US" altLang="zh-TW" sz="1825" dirty="0">
                <a:solidFill>
                  <a:prstClr val="black"/>
                </a:solidFill>
                <a:latin typeface="Consolas" panose="020B0609020204030204" pitchFamily="49" charset="0"/>
                <a:ea typeface="新細明體"/>
                <a:cs typeface="Consolas" panose="020B0609020204030204" pitchFamily="49" charset="0"/>
              </a:rPr>
              <a:t> </a:t>
            </a:r>
            <a:r>
              <a:rPr lang="en-US" altLang="zh-TW" sz="1825" dirty="0" err="1">
                <a:solidFill>
                  <a:prstClr val="black"/>
                </a:solidFill>
                <a:latin typeface="Consolas" panose="020B0609020204030204" pitchFamily="49" charset="0"/>
                <a:ea typeface="新細明體"/>
                <a:cs typeface="Consolas" panose="020B0609020204030204" pitchFamily="49" charset="0"/>
              </a:rPr>
              <a:t>clk</a:t>
            </a:r>
            <a:r>
              <a:rPr lang="en-US" altLang="zh-TW" sz="1825" dirty="0">
                <a:solidFill>
                  <a:prstClr val="black"/>
                </a:solidFill>
                <a:latin typeface="Consolas" panose="020B0609020204030204" pitchFamily="49" charset="0"/>
                <a:ea typeface="新細明體"/>
                <a:cs typeface="Consolas" panose="020B0609020204030204" pitchFamily="49" charset="0"/>
              </a:rPr>
              <a:t>) 	</a:t>
            </a:r>
            <a:r>
              <a:rPr lang="en-US" altLang="zh-TW" sz="1825" dirty="0" err="1">
                <a:solidFill>
                  <a:prstClr val="black"/>
                </a:solidFill>
                <a:latin typeface="Consolas" panose="020B0609020204030204" pitchFamily="49" charset="0"/>
                <a:ea typeface="新細明體"/>
                <a:cs typeface="Consolas" panose="020B0609020204030204" pitchFamily="49" charset="0"/>
              </a:rPr>
              <a:t>qout</a:t>
            </a:r>
            <a:r>
              <a:rPr lang="en-US" altLang="zh-TW" sz="1825" dirty="0">
                <a:solidFill>
                  <a:prstClr val="black"/>
                </a:solidFill>
                <a:latin typeface="Consolas" panose="020B0609020204030204" pitchFamily="49" charset="0"/>
                <a:ea typeface="新細明體"/>
                <a:cs typeface="Consolas" panose="020B0609020204030204" pitchFamily="49" charset="0"/>
              </a:rPr>
              <a:t> &lt;= din;</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dirty="0" err="1">
                <a:solidFill>
                  <a:prstClr val="black"/>
                </a:solidFill>
                <a:latin typeface="Consolas" panose="020B0609020204030204" pitchFamily="49" charset="0"/>
                <a:ea typeface="新細明體"/>
                <a:cs typeface="Consolas" panose="020B0609020204030204" pitchFamily="49" charset="0"/>
              </a:rPr>
              <a:t>endmodule</a:t>
            </a:r>
            <a:endParaRPr lang="en-US" altLang="zh-TW" sz="1825" dirty="0">
              <a:solidFill>
                <a:prstClr val="black"/>
              </a:solidFill>
              <a:latin typeface="Consolas" panose="020B0609020204030204" pitchFamily="49" charset="0"/>
              <a:ea typeface="新細明體"/>
              <a:cs typeface="Consolas" panose="020B0609020204030204" pitchFamily="49" charset="0"/>
            </a:endParaRPr>
          </a:p>
        </p:txBody>
      </p:sp>
      <p:sp>
        <p:nvSpPr>
          <p:cNvPr id="3" name="제목 2">
            <a:extLst>
              <a:ext uri="{FF2B5EF4-FFF2-40B4-BE49-F238E27FC236}">
                <a16:creationId xmlns:a16="http://schemas.microsoft.com/office/drawing/2014/main" id="{1D7410B9-CB4E-804A-BED4-7DC60092A97C}"/>
              </a:ext>
            </a:extLst>
          </p:cNvPr>
          <p:cNvSpPr>
            <a:spLocks noGrp="1"/>
          </p:cNvSpPr>
          <p:nvPr>
            <p:ph type="title"/>
          </p:nvPr>
        </p:nvSpPr>
        <p:spPr/>
        <p:txBody>
          <a:bodyPr/>
          <a:lstStyle/>
          <a:p>
            <a:pPr defTabSz="695310" fontAlgn="auto">
              <a:spcAft>
                <a:spcPts val="0"/>
              </a:spcAft>
              <a:defRPr/>
            </a:pPr>
            <a:r>
              <a:rPr lang="en-US" altLang="ko-KR" sz="3346" b="1" spc="-114" dirty="0">
                <a:solidFill>
                  <a:prstClr val="black"/>
                </a:solidFill>
              </a:rPr>
              <a:t>Data Registers</a:t>
            </a:r>
            <a:endParaRPr lang="ko-KR" altLang="en-US" sz="3346" b="1" spc="-114" dirty="0">
              <a:solidFill>
                <a:prstClr val="black"/>
              </a:solidFill>
            </a:endParaRPr>
          </a:p>
        </p:txBody>
      </p:sp>
      <p:pic>
        <p:nvPicPr>
          <p:cNvPr id="193540" name="Picture 6" descr="Figure9">
            <a:extLst>
              <a:ext uri="{FF2B5EF4-FFF2-40B4-BE49-F238E27FC236}">
                <a16:creationId xmlns:a16="http://schemas.microsoft.com/office/drawing/2014/main" id="{C23107A3-ABD0-D64F-8EAE-4D6EF3AADD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000" y="1855788"/>
            <a:ext cx="4810125"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a:extLst>
              <a:ext uri="{FF2B5EF4-FFF2-40B4-BE49-F238E27FC236}">
                <a16:creationId xmlns:a16="http://schemas.microsoft.com/office/drawing/2014/main" id="{AC83B4EC-7EF0-A64C-9748-373020420DCD}"/>
              </a:ext>
            </a:extLst>
          </p:cNvPr>
          <p:cNvSpPr txBox="1">
            <a:spLocks noChangeArrowheads="1"/>
          </p:cNvSpPr>
          <p:nvPr/>
        </p:nvSpPr>
        <p:spPr bwMode="auto">
          <a:xfrm>
            <a:off x="388938" y="2005013"/>
            <a:ext cx="7129462" cy="2433637"/>
          </a:xfrm>
          <a:prstGeom prst="rect">
            <a:avLst/>
          </a:prstGeom>
          <a:noFill/>
          <a:ln w="19050">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srgbClr val="ED7D31"/>
                </a:solidFill>
                <a:latin typeface="Consolas" panose="020B0609020204030204" pitchFamily="49" charset="0"/>
                <a:ea typeface="新細明體"/>
                <a:cs typeface="Consolas" panose="020B0609020204030204" pitchFamily="49" charset="0"/>
              </a:rPr>
              <a:t>// an N-bit data register with asynchronous reset</a:t>
            </a:r>
            <a:endParaRPr lang="en-US" altLang="zh-TW" sz="1521" dirty="0">
              <a:solidFill>
                <a:prstClr val="black"/>
              </a:solidFill>
              <a:latin typeface="Consolas" panose="020B0609020204030204" pitchFamily="49" charset="0"/>
              <a:ea typeface="新細明體"/>
              <a:cs typeface="Consolas" panose="020B0609020204030204" pitchFamily="49" charset="0"/>
            </a:endParaRP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module </a:t>
            </a:r>
            <a:r>
              <a:rPr lang="en-US" altLang="zh-TW" sz="1521" dirty="0" err="1">
                <a:solidFill>
                  <a:prstClr val="black"/>
                </a:solidFill>
                <a:latin typeface="Consolas" panose="020B0609020204030204" pitchFamily="49" charset="0"/>
                <a:ea typeface="新細明體"/>
                <a:cs typeface="Consolas" panose="020B0609020204030204" pitchFamily="49" charset="0"/>
              </a:rPr>
              <a:t>register_reset</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 din,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parameter 			N = 4;   // number of bits</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input   	[N-1:0] 	din;</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output </a:t>
            </a:r>
            <a:r>
              <a:rPr lang="en-US" altLang="zh-TW" sz="1521" dirty="0" err="1">
                <a:solidFill>
                  <a:prstClr val="black"/>
                </a:solidFill>
                <a:latin typeface="Consolas" panose="020B0609020204030204" pitchFamily="49" charset="0"/>
                <a:ea typeface="新細明體"/>
                <a:cs typeface="Consolas" panose="020B0609020204030204" pitchFamily="49" charset="0"/>
              </a:rPr>
              <a:t>reg</a:t>
            </a:r>
            <a:r>
              <a:rPr lang="en-US" altLang="zh-TW" sz="1521" dirty="0">
                <a:solidFill>
                  <a:prstClr val="black"/>
                </a:solidFill>
                <a:latin typeface="Consolas" panose="020B0609020204030204" pitchFamily="49" charset="0"/>
                <a:ea typeface="新細明體"/>
                <a:cs typeface="Consolas" panose="020B0609020204030204" pitchFamily="49" charset="0"/>
              </a:rPr>
              <a:t> 	[N-1:0]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always @(</a:t>
            </a:r>
            <a:r>
              <a:rPr lang="en-US" altLang="zh-TW" sz="1521" dirty="0" err="1">
                <a:solidFill>
                  <a:prstClr val="black"/>
                </a:solidFill>
                <a:latin typeface="Consolas" panose="020B0609020204030204" pitchFamily="49" charset="0"/>
                <a:ea typeface="新細明體"/>
                <a:cs typeface="Consolas" panose="020B0609020204030204" pitchFamily="49" charset="0"/>
              </a:rPr>
              <a:t>posedge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or </a:t>
            </a:r>
            <a:r>
              <a:rPr lang="en-US" altLang="zh-TW" sz="1521" dirty="0" err="1">
                <a:solidFill>
                  <a:prstClr val="black"/>
                </a:solidFill>
                <a:latin typeface="Consolas" panose="020B0609020204030204" pitchFamily="49" charset="0"/>
                <a:ea typeface="新細明體"/>
                <a:cs typeface="Consolas" panose="020B0609020204030204" pitchFamily="49" charset="0"/>
              </a:rPr>
              <a:t>negedge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a:solidFill>
                  <a:srgbClr val="FF0000"/>
                </a:solidFill>
                <a:latin typeface="Consolas" panose="020B0609020204030204" pitchFamily="49" charset="0"/>
                <a:ea typeface="新細明體"/>
                <a:cs typeface="Consolas" panose="020B0609020204030204" pitchFamily="49" charset="0"/>
              </a:rPr>
              <a:t>if (!</a:t>
            </a:r>
            <a:r>
              <a:rPr lang="en-US" altLang="zh-TW" sz="1521" dirty="0" err="1">
                <a:solidFill>
                  <a:srgbClr val="FF0000"/>
                </a:solidFill>
                <a:latin typeface="Consolas" panose="020B0609020204030204" pitchFamily="49" charset="0"/>
                <a:ea typeface="新細明體"/>
                <a:cs typeface="Consolas" panose="020B0609020204030204" pitchFamily="49" charset="0"/>
              </a:rPr>
              <a:t>reset_n</a:t>
            </a:r>
            <a:r>
              <a:rPr lang="en-US" altLang="zh-TW" sz="1521" dirty="0">
                <a:solidFill>
                  <a:srgbClr val="FF0000"/>
                </a:solidFill>
                <a:latin typeface="Consolas" panose="020B0609020204030204" pitchFamily="49" charset="0"/>
                <a:ea typeface="新細明體"/>
                <a:cs typeface="Consolas" panose="020B0609020204030204" pitchFamily="49" charset="0"/>
              </a:rPr>
              <a:t>) 	</a:t>
            </a:r>
            <a:r>
              <a:rPr lang="en-US" altLang="zh-TW" sz="1521" dirty="0" err="1">
                <a:solidFill>
                  <a:srgbClr val="FF0000"/>
                </a:solidFill>
                <a:latin typeface="Consolas" panose="020B0609020204030204" pitchFamily="49" charset="0"/>
                <a:ea typeface="新細明體"/>
                <a:cs typeface="Consolas" panose="020B0609020204030204" pitchFamily="49" charset="0"/>
              </a:rPr>
              <a:t>qout</a:t>
            </a:r>
            <a:r>
              <a:rPr lang="en-US" altLang="zh-TW" sz="1521" dirty="0">
                <a:solidFill>
                  <a:srgbClr val="FF0000"/>
                </a:solidFill>
                <a:latin typeface="Consolas" panose="020B0609020204030204" pitchFamily="49" charset="0"/>
                <a:ea typeface="新細明體"/>
                <a:cs typeface="Consolas" panose="020B0609020204030204" pitchFamily="49" charset="0"/>
              </a:rPr>
              <a:t> &lt;= {N{1'b0}}; </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else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 &lt;= din;</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err="1">
                <a:solidFill>
                  <a:prstClr val="black"/>
                </a:solidFill>
                <a:latin typeface="Consolas" panose="020B0609020204030204" pitchFamily="49" charset="0"/>
                <a:ea typeface="新細明體"/>
                <a:cs typeface="Consolas" panose="020B0609020204030204" pitchFamily="49" charset="0"/>
              </a:rPr>
              <a:t>endmodule</a:t>
            </a:r>
            <a:endParaRPr lang="en-US" altLang="zh-TW" sz="1521" dirty="0">
              <a:solidFill>
                <a:prstClr val="black"/>
              </a:solidFill>
              <a:latin typeface="Consolas" panose="020B0609020204030204" pitchFamily="49" charset="0"/>
              <a:ea typeface="新細明體"/>
              <a:cs typeface="Consolas" panose="020B0609020204030204" pitchFamily="49" charset="0"/>
            </a:endParaRPr>
          </a:p>
        </p:txBody>
      </p:sp>
      <p:sp>
        <p:nvSpPr>
          <p:cNvPr id="3" name="제목 2">
            <a:extLst>
              <a:ext uri="{FF2B5EF4-FFF2-40B4-BE49-F238E27FC236}">
                <a16:creationId xmlns:a16="http://schemas.microsoft.com/office/drawing/2014/main" id="{80FF5D43-1330-CF4F-9412-8DFBA62B6600}"/>
              </a:ext>
            </a:extLst>
          </p:cNvPr>
          <p:cNvSpPr>
            <a:spLocks noGrp="1"/>
          </p:cNvSpPr>
          <p:nvPr>
            <p:ph type="title"/>
          </p:nvPr>
        </p:nvSpPr>
        <p:spPr>
          <a:xfrm>
            <a:off x="274638" y="346075"/>
            <a:ext cx="8451850" cy="584200"/>
          </a:xfrm>
        </p:spPr>
        <p:txBody>
          <a:bodyPr/>
          <a:lstStyle/>
          <a:p>
            <a:pPr defTabSz="695310" fontAlgn="auto">
              <a:spcAft>
                <a:spcPts val="0"/>
              </a:spcAft>
              <a:defRPr/>
            </a:pPr>
            <a:r>
              <a:rPr lang="en-US" altLang="ko-KR" sz="3346" b="1" spc="-114" dirty="0">
                <a:solidFill>
                  <a:prstClr val="black"/>
                </a:solidFill>
              </a:rPr>
              <a:t>Data Registers</a:t>
            </a:r>
            <a:endParaRPr lang="ko-KR" altLang="en-US" sz="3346" b="1" spc="-114" dirty="0">
              <a:solidFill>
                <a:prstClr val="black"/>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a:extLst>
              <a:ext uri="{FF2B5EF4-FFF2-40B4-BE49-F238E27FC236}">
                <a16:creationId xmlns:a16="http://schemas.microsoft.com/office/drawing/2014/main" id="{040AD613-BD73-7B47-972C-D8FE01448B32}"/>
              </a:ext>
            </a:extLst>
          </p:cNvPr>
          <p:cNvSpPr txBox="1">
            <a:spLocks noChangeArrowheads="1"/>
          </p:cNvSpPr>
          <p:nvPr/>
        </p:nvSpPr>
        <p:spPr bwMode="auto">
          <a:xfrm>
            <a:off x="388938" y="2005013"/>
            <a:ext cx="7964487" cy="2667000"/>
          </a:xfrm>
          <a:prstGeom prst="rect">
            <a:avLst/>
          </a:prstGeom>
          <a:noFill/>
          <a:ln w="19050">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srgbClr val="ED7D31"/>
                </a:solidFill>
                <a:latin typeface="Consolas" panose="020B0609020204030204" pitchFamily="49" charset="0"/>
                <a:ea typeface="新細明體"/>
                <a:cs typeface="Consolas" panose="020B0609020204030204" pitchFamily="49" charset="0"/>
              </a:rPr>
              <a:t>// an N-bit data register with synchronous load and asynchronous reset</a:t>
            </a:r>
            <a:endParaRPr lang="en-US" altLang="zh-TW" sz="1521" dirty="0">
              <a:solidFill>
                <a:prstClr val="black"/>
              </a:solidFill>
              <a:latin typeface="Consolas" panose="020B0609020204030204" pitchFamily="49" charset="0"/>
              <a:ea typeface="新細明體"/>
              <a:cs typeface="Consolas" panose="020B0609020204030204" pitchFamily="49" charset="0"/>
            </a:endParaRP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module </a:t>
            </a:r>
            <a:r>
              <a:rPr lang="en-US" altLang="zh-TW" sz="1521" dirty="0" err="1">
                <a:solidFill>
                  <a:prstClr val="black"/>
                </a:solidFill>
                <a:latin typeface="Consolas" panose="020B0609020204030204" pitchFamily="49" charset="0"/>
                <a:ea typeface="新細明體"/>
                <a:cs typeface="Consolas" panose="020B0609020204030204" pitchFamily="49" charset="0"/>
              </a:rPr>
              <a:t>register_load_reset</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load,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 din,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parameter 			N = 4;   // number of bits</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input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load,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  </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input  	[N-1:0] 	din;</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output </a:t>
            </a:r>
            <a:r>
              <a:rPr lang="en-US" altLang="zh-TW" sz="1521" dirty="0" err="1">
                <a:solidFill>
                  <a:prstClr val="black"/>
                </a:solidFill>
                <a:latin typeface="Consolas" panose="020B0609020204030204" pitchFamily="49" charset="0"/>
                <a:ea typeface="新細明體"/>
                <a:cs typeface="Consolas" panose="020B0609020204030204" pitchFamily="49" charset="0"/>
              </a:rPr>
              <a:t>reg</a:t>
            </a:r>
            <a:r>
              <a:rPr lang="en-US" altLang="zh-TW" sz="1521" dirty="0">
                <a:solidFill>
                  <a:prstClr val="black"/>
                </a:solidFill>
                <a:latin typeface="Consolas" panose="020B0609020204030204" pitchFamily="49" charset="0"/>
                <a:ea typeface="新細明體"/>
                <a:cs typeface="Consolas" panose="020B0609020204030204" pitchFamily="49" charset="0"/>
              </a:rPr>
              <a:t> 	[N-1:0]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endParaRPr lang="en-US" altLang="zh-TW" sz="1521" dirty="0">
              <a:solidFill>
                <a:prstClr val="black"/>
              </a:solidFill>
              <a:latin typeface="Consolas" panose="020B0609020204030204" pitchFamily="49" charset="0"/>
              <a:ea typeface="新細明體"/>
              <a:cs typeface="Consolas" panose="020B0609020204030204" pitchFamily="49" charset="0"/>
            </a:endParaRP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always @(</a:t>
            </a:r>
            <a:r>
              <a:rPr lang="en-US" altLang="zh-TW" sz="1521" dirty="0" err="1">
                <a:solidFill>
                  <a:prstClr val="black"/>
                </a:solidFill>
                <a:latin typeface="Consolas" panose="020B0609020204030204" pitchFamily="49" charset="0"/>
                <a:ea typeface="新細明體"/>
                <a:cs typeface="Consolas" panose="020B0609020204030204" pitchFamily="49" charset="0"/>
              </a:rPr>
              <a:t>posedge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or </a:t>
            </a:r>
            <a:r>
              <a:rPr lang="en-US" altLang="zh-TW" sz="1521" dirty="0" err="1">
                <a:solidFill>
                  <a:prstClr val="black"/>
                </a:solidFill>
                <a:latin typeface="Consolas" panose="020B0609020204030204" pitchFamily="49" charset="0"/>
                <a:ea typeface="新細明體"/>
                <a:cs typeface="Consolas" panose="020B0609020204030204" pitchFamily="49" charset="0"/>
              </a:rPr>
              <a:t>negedge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if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 &lt;= {N{1'b0}}; </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a:solidFill>
                  <a:srgbClr val="FF0000"/>
                </a:solidFill>
                <a:latin typeface="Consolas" panose="020B0609020204030204" pitchFamily="49" charset="0"/>
                <a:ea typeface="新細明體"/>
                <a:cs typeface="Consolas" panose="020B0609020204030204" pitchFamily="49" charset="0"/>
              </a:rPr>
              <a:t>else if (load)  </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 &lt;= din;</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err="1">
                <a:solidFill>
                  <a:prstClr val="black"/>
                </a:solidFill>
                <a:latin typeface="Consolas" panose="020B0609020204030204" pitchFamily="49" charset="0"/>
                <a:ea typeface="新細明體"/>
                <a:cs typeface="Consolas" panose="020B0609020204030204" pitchFamily="49" charset="0"/>
              </a:rPr>
              <a:t>endmodule</a:t>
            </a:r>
            <a:r>
              <a:rPr lang="en-US" altLang="zh-TW" sz="1521" dirty="0">
                <a:solidFill>
                  <a:prstClr val="black"/>
                </a:solidFill>
                <a:latin typeface="Consolas" panose="020B0609020204030204" pitchFamily="49" charset="0"/>
                <a:ea typeface="新細明體"/>
                <a:cs typeface="Consolas" panose="020B0609020204030204" pitchFamily="49" charset="0"/>
              </a:rPr>
              <a:t> </a:t>
            </a:r>
          </a:p>
        </p:txBody>
      </p:sp>
      <p:sp>
        <p:nvSpPr>
          <p:cNvPr id="3" name="제목 2">
            <a:extLst>
              <a:ext uri="{FF2B5EF4-FFF2-40B4-BE49-F238E27FC236}">
                <a16:creationId xmlns:a16="http://schemas.microsoft.com/office/drawing/2014/main" id="{D8ADC1CA-1FF1-8443-A039-5BE2D26560CC}"/>
              </a:ext>
            </a:extLst>
          </p:cNvPr>
          <p:cNvSpPr>
            <a:spLocks noGrp="1"/>
          </p:cNvSpPr>
          <p:nvPr>
            <p:ph type="title"/>
          </p:nvPr>
        </p:nvSpPr>
        <p:spPr>
          <a:xfrm>
            <a:off x="266700" y="382588"/>
            <a:ext cx="8451850" cy="582612"/>
          </a:xfrm>
        </p:spPr>
        <p:txBody>
          <a:bodyPr/>
          <a:lstStyle/>
          <a:p>
            <a:pPr defTabSz="695310" fontAlgn="auto">
              <a:spcAft>
                <a:spcPts val="0"/>
              </a:spcAft>
              <a:defRPr/>
            </a:pPr>
            <a:r>
              <a:rPr lang="en-US" altLang="ko-KR" sz="3346" b="1" spc="-114" dirty="0">
                <a:solidFill>
                  <a:prstClr val="black"/>
                </a:solidFill>
              </a:rPr>
              <a:t>Data Registers</a:t>
            </a:r>
            <a:endParaRPr lang="ko-KR" altLang="en-US" sz="3346" b="1" spc="-114" dirty="0">
              <a:solidFill>
                <a:prstClr val="black"/>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제목 1">
            <a:extLst>
              <a:ext uri="{FF2B5EF4-FFF2-40B4-BE49-F238E27FC236}">
                <a16:creationId xmlns:a16="http://schemas.microsoft.com/office/drawing/2014/main" id="{A192A3AC-3D60-9D41-93B9-6A7A97B28ED9}"/>
              </a:ext>
            </a:extLst>
          </p:cNvPr>
          <p:cNvSpPr>
            <a:spLocks noGrp="1"/>
          </p:cNvSpPr>
          <p:nvPr>
            <p:ph type="title"/>
          </p:nvPr>
        </p:nvSpPr>
        <p:spPr/>
        <p:txBody>
          <a:bodyPr/>
          <a:lstStyle/>
          <a:p>
            <a:r>
              <a:rPr lang="en-US" altLang="ko-KR" b="1">
                <a:ea typeface="굴림" panose="020B0600000101010101" pitchFamily="34" charset="-127"/>
              </a:rPr>
              <a:t>Register File</a:t>
            </a:r>
            <a:endParaRPr lang="ko-KR" altLang="en-US" b="1">
              <a:ea typeface="굴림" panose="020B0600000101010101" pitchFamily="34" charset="-127"/>
            </a:endParaRPr>
          </a:p>
        </p:txBody>
      </p:sp>
      <p:pic>
        <p:nvPicPr>
          <p:cNvPr id="196611" name="내용 개체 틀 4">
            <a:extLst>
              <a:ext uri="{FF2B5EF4-FFF2-40B4-BE49-F238E27FC236}">
                <a16:creationId xmlns:a16="http://schemas.microsoft.com/office/drawing/2014/main" id="{478D5AFA-738F-B142-8D7C-255ED791772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808413" y="2128838"/>
            <a:ext cx="5356225" cy="3997325"/>
          </a:xfrm>
        </p:spPr>
      </p:pic>
      <p:sp>
        <p:nvSpPr>
          <p:cNvPr id="196612" name="슬라이드 번호 개체 틀 3">
            <a:extLst>
              <a:ext uri="{FF2B5EF4-FFF2-40B4-BE49-F238E27FC236}">
                <a16:creationId xmlns:a16="http://schemas.microsoft.com/office/drawing/2014/main" id="{D45E6793-3EC5-C54E-A652-C399A513E07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0A5CF94-C144-4643-830E-B7BE6678463B}" type="slidenum">
              <a:rPr lang="en-US" altLang="en-US" smtClean="0">
                <a:solidFill>
                  <a:srgbClr val="000000"/>
                </a:solidFill>
                <a:latin typeface="Garamond" panose="02020404030301010803" pitchFamily="18" charset="0"/>
              </a:rPr>
              <a:pPr/>
              <a:t>39</a:t>
            </a:fld>
            <a:endParaRPr lang="en-US" altLang="en-US">
              <a:solidFill>
                <a:srgbClr val="000000"/>
              </a:solidFill>
              <a:latin typeface="Garamond" panose="02020404030301010803" pitchFamily="18" charset="0"/>
            </a:endParaRPr>
          </a:p>
        </p:txBody>
      </p:sp>
      <p:sp>
        <p:nvSpPr>
          <p:cNvPr id="6" name="Rectangle 110">
            <a:extLst>
              <a:ext uri="{FF2B5EF4-FFF2-40B4-BE49-F238E27FC236}">
                <a16:creationId xmlns:a16="http://schemas.microsoft.com/office/drawing/2014/main" id="{09DFA221-2875-A849-83F6-06FE6042422E}"/>
              </a:ext>
            </a:extLst>
          </p:cNvPr>
          <p:cNvSpPr txBox="1">
            <a:spLocks noChangeArrowheads="1"/>
          </p:cNvSpPr>
          <p:nvPr/>
        </p:nvSpPr>
        <p:spPr bwMode="auto">
          <a:xfrm>
            <a:off x="341313" y="873125"/>
            <a:ext cx="8343900" cy="458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632" tIns="46316" rIns="92632" bIns="46316"/>
          <a:lstStyle>
            <a:lvl1pPr marL="347663" indent="-347663" algn="l" defTabSz="927100"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cs typeface="+mn-cs"/>
              </a:defRPr>
            </a:lvl1pPr>
            <a:lvl2pPr marL="679450" indent="-330200" algn="l" defTabSz="927100" rtl="0" eaLnBrk="0" fontAlgn="base" hangingPunct="0">
              <a:spcBef>
                <a:spcPct val="20000"/>
              </a:spcBef>
              <a:spcAft>
                <a:spcPct val="0"/>
              </a:spcAft>
              <a:buClr>
                <a:schemeClr val="accent2"/>
              </a:buClr>
              <a:buSzPct val="60000"/>
              <a:buFont typeface="Wingdings" panose="05000000000000000000" pitchFamily="2" charset="2"/>
              <a:buChar char="q"/>
              <a:defRPr sz="2000">
                <a:solidFill>
                  <a:schemeClr val="tx1"/>
                </a:solidFill>
                <a:latin typeface="+mn-lt"/>
              </a:defRPr>
            </a:lvl2pPr>
            <a:lvl3pPr marL="1036638" indent="-355600" algn="l" defTabSz="927100" rtl="0" eaLnBrk="0" fontAlgn="base" hangingPunct="0">
              <a:spcBef>
                <a:spcPct val="20000"/>
              </a:spcBef>
              <a:spcAft>
                <a:spcPct val="0"/>
              </a:spcAft>
              <a:buClr>
                <a:schemeClr val="accent1"/>
              </a:buClr>
              <a:buSzPct val="65000"/>
              <a:buFont typeface="Wingdings" panose="05000000000000000000" pitchFamily="2" charset="2"/>
              <a:buChar char="n"/>
              <a:defRPr>
                <a:solidFill>
                  <a:schemeClr val="tx1"/>
                </a:solidFill>
                <a:latin typeface="+mn-lt"/>
              </a:defRPr>
            </a:lvl3pPr>
            <a:lvl4pPr marL="1357313" indent="-319088" algn="l" defTabSz="927100" rtl="0" eaLnBrk="0" fontAlgn="base" hangingPunct="0">
              <a:spcBef>
                <a:spcPct val="20000"/>
              </a:spcBef>
              <a:spcAft>
                <a:spcPct val="0"/>
              </a:spcAft>
              <a:buClr>
                <a:schemeClr val="accent2"/>
              </a:buClr>
              <a:buSzPct val="70000"/>
              <a:buFont typeface="Wingdings" panose="05000000000000000000" pitchFamily="2" charset="2"/>
              <a:buChar char="q"/>
              <a:defRPr sz="1600">
                <a:solidFill>
                  <a:schemeClr val="tx1"/>
                </a:solidFill>
                <a:latin typeface="+mn-lt"/>
              </a:defRPr>
            </a:lvl4pPr>
            <a:lvl5pPr marL="1703388" indent="-344488" algn="l" defTabSz="927100" rtl="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mn-lt"/>
              </a:defRPr>
            </a:lvl5pPr>
            <a:lvl6pPr marL="21605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6177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749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321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eaLnBrk="1" hangingPunct="1">
              <a:buClr>
                <a:srgbClr val="CC9900"/>
              </a:buClr>
              <a:defRPr/>
            </a:pPr>
            <a:r>
              <a:rPr lang="en-US" altLang="ko-KR" b="1" kern="0" dirty="0">
                <a:solidFill>
                  <a:srgbClr val="000000"/>
                </a:solidFill>
                <a:ea typeface="굴림" panose="020B0600000101010101" pitchFamily="50" charset="-127"/>
              </a:rPr>
              <a:t>A key component in CPU</a:t>
            </a:r>
          </a:p>
          <a:p>
            <a:pPr eaLnBrk="1" hangingPunct="1">
              <a:buClr>
                <a:srgbClr val="CC9900"/>
              </a:buClr>
              <a:defRPr/>
            </a:pPr>
            <a:r>
              <a:rPr lang="en-US" altLang="ko-KR" b="1" kern="0" dirty="0">
                <a:solidFill>
                  <a:srgbClr val="000000"/>
                </a:solidFill>
                <a:ea typeface="굴림" panose="020B0600000101010101" pitchFamily="50" charset="-127"/>
              </a:rPr>
              <a:t>A set of registers + Mux/</a:t>
            </a:r>
            <a:r>
              <a:rPr lang="en-US" altLang="ko-KR" b="1" kern="0" dirty="0" err="1">
                <a:solidFill>
                  <a:srgbClr val="000000"/>
                </a:solidFill>
                <a:ea typeface="굴림" panose="020B0600000101010101" pitchFamily="50" charset="-127"/>
              </a:rPr>
              <a:t>DeMux</a:t>
            </a:r>
            <a:endParaRPr lang="en-US" altLang="ko-KR" kern="0" dirty="0">
              <a:solidFill>
                <a:srgbClr val="000000"/>
              </a:solidFill>
              <a:ea typeface="굴림" panose="020B0600000101010101" pitchFamily="50" charset="-127"/>
            </a:endParaRPr>
          </a:p>
        </p:txBody>
      </p:sp>
      <p:sp>
        <p:nvSpPr>
          <p:cNvPr id="196614" name="TextBox 6">
            <a:extLst>
              <a:ext uri="{FF2B5EF4-FFF2-40B4-BE49-F238E27FC236}">
                <a16:creationId xmlns:a16="http://schemas.microsoft.com/office/drawing/2014/main" id="{2B189FA1-D797-4947-AAC5-DF6C63BBBB1C}"/>
              </a:ext>
            </a:extLst>
          </p:cNvPr>
          <p:cNvSpPr txBox="1">
            <a:spLocks noChangeArrowheads="1"/>
          </p:cNvSpPr>
          <p:nvPr/>
        </p:nvSpPr>
        <p:spPr bwMode="auto">
          <a:xfrm>
            <a:off x="3765550" y="0"/>
            <a:ext cx="54419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100">
                <a:solidFill>
                  <a:srgbClr val="000000"/>
                </a:solidFill>
                <a:ea typeface="굴림" panose="020B0600000101010101" pitchFamily="34" charset="-127"/>
              </a:rPr>
              <a:t>[Intel] [http://fourier.eng.hmc.edu/e85_old/lectures/figures/register_file_diagram_0.gif]</a:t>
            </a:r>
            <a:endParaRPr lang="ko-KR" altLang="en-US" sz="1100">
              <a:solidFill>
                <a:srgbClr val="000000"/>
              </a:solidFill>
              <a:ea typeface="굴림" panose="020B0600000101010101" pitchFamily="34" charset="-127"/>
            </a:endParaRPr>
          </a:p>
        </p:txBody>
      </p:sp>
      <p:pic>
        <p:nvPicPr>
          <p:cNvPr id="196615" name="그림 7">
            <a:extLst>
              <a:ext uri="{FF2B5EF4-FFF2-40B4-BE49-F238E27FC236}">
                <a16:creationId xmlns:a16="http://schemas.microsoft.com/office/drawing/2014/main" id="{ACB7208F-4149-EA4D-B682-1812B67F93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7350" y="2152650"/>
            <a:ext cx="298291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슬라이드 번호 개체 틀 5">
            <a:extLst>
              <a:ext uri="{FF2B5EF4-FFF2-40B4-BE49-F238E27FC236}">
                <a16:creationId xmlns:a16="http://schemas.microsoft.com/office/drawing/2014/main" id="{B6ECB762-BCF2-1140-B4B8-E233580F19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7C8C3C58-DDF8-5446-8660-A532EA067581}" type="slidenum">
              <a:rPr lang="en-US" altLang="en-US" sz="1200" smtClean="0">
                <a:latin typeface="Garamond" panose="02020404030301010803" pitchFamily="18" charset="0"/>
              </a:rPr>
              <a:pPr>
                <a:spcBef>
                  <a:spcPct val="0"/>
                </a:spcBef>
                <a:buClrTx/>
                <a:buSzTx/>
                <a:buFontTx/>
                <a:buNone/>
              </a:pPr>
              <a:t>4</a:t>
            </a:fld>
            <a:endParaRPr lang="en-US" altLang="en-US" sz="1200">
              <a:latin typeface="Garamond" panose="02020404030301010803" pitchFamily="18" charset="0"/>
            </a:endParaRPr>
          </a:p>
        </p:txBody>
      </p:sp>
      <p:pic>
        <p:nvPicPr>
          <p:cNvPr id="134147" name="Picture 128">
            <a:extLst>
              <a:ext uri="{FF2B5EF4-FFF2-40B4-BE49-F238E27FC236}">
                <a16:creationId xmlns:a16="http://schemas.microsoft.com/office/drawing/2014/main" id="{9992D008-D2C7-A74B-B034-47013EE8FD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8788" y="1550988"/>
            <a:ext cx="2120900"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4148" name="Rectangle 25">
            <a:extLst>
              <a:ext uri="{FF2B5EF4-FFF2-40B4-BE49-F238E27FC236}">
                <a16:creationId xmlns:a16="http://schemas.microsoft.com/office/drawing/2014/main" id="{0313002A-3B1D-2B41-BB46-EC15F687A2B5}"/>
              </a:ext>
            </a:extLst>
          </p:cNvPr>
          <p:cNvSpPr>
            <a:spLocks noChangeArrowheads="1"/>
          </p:cNvSpPr>
          <p:nvPr/>
        </p:nvSpPr>
        <p:spPr bwMode="auto">
          <a:xfrm>
            <a:off x="5437188" y="1779588"/>
            <a:ext cx="215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34149" name="Rectangle 28">
            <a:extLst>
              <a:ext uri="{FF2B5EF4-FFF2-40B4-BE49-F238E27FC236}">
                <a16:creationId xmlns:a16="http://schemas.microsoft.com/office/drawing/2014/main" id="{36CE31BB-9305-564D-91C0-0C70FE2CB17C}"/>
              </a:ext>
            </a:extLst>
          </p:cNvPr>
          <p:cNvSpPr>
            <a:spLocks noChangeArrowheads="1"/>
          </p:cNvSpPr>
          <p:nvPr/>
        </p:nvSpPr>
        <p:spPr bwMode="auto">
          <a:xfrm>
            <a:off x="5437188" y="2732088"/>
            <a:ext cx="215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34150" name="Rectangle 37">
            <a:extLst>
              <a:ext uri="{FF2B5EF4-FFF2-40B4-BE49-F238E27FC236}">
                <a16:creationId xmlns:a16="http://schemas.microsoft.com/office/drawing/2014/main" id="{723D90DF-AC49-8944-9EA0-B099556929BF}"/>
              </a:ext>
            </a:extLst>
          </p:cNvPr>
          <p:cNvSpPr>
            <a:spLocks noChangeArrowheads="1"/>
          </p:cNvSpPr>
          <p:nvPr/>
        </p:nvSpPr>
        <p:spPr bwMode="auto">
          <a:xfrm>
            <a:off x="7532688" y="1868488"/>
            <a:ext cx="2286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34151" name="Rectangle 45">
            <a:extLst>
              <a:ext uri="{FF2B5EF4-FFF2-40B4-BE49-F238E27FC236}">
                <a16:creationId xmlns:a16="http://schemas.microsoft.com/office/drawing/2014/main" id="{F2E7AECC-3D5B-A84F-AEF6-881A0518BD50}"/>
              </a:ext>
            </a:extLst>
          </p:cNvPr>
          <p:cNvSpPr>
            <a:spLocks noChangeArrowheads="1"/>
          </p:cNvSpPr>
          <p:nvPr/>
        </p:nvSpPr>
        <p:spPr bwMode="auto">
          <a:xfrm>
            <a:off x="7558088" y="2655888"/>
            <a:ext cx="4191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grpSp>
        <p:nvGrpSpPr>
          <p:cNvPr id="134152" name="Group 131">
            <a:extLst>
              <a:ext uri="{FF2B5EF4-FFF2-40B4-BE49-F238E27FC236}">
                <a16:creationId xmlns:a16="http://schemas.microsoft.com/office/drawing/2014/main" id="{11C94F61-B872-3C4E-8F1F-F2395044A69A}"/>
              </a:ext>
            </a:extLst>
          </p:cNvPr>
          <p:cNvGrpSpPr>
            <a:grpSpLocks/>
          </p:cNvGrpSpPr>
          <p:nvPr/>
        </p:nvGrpSpPr>
        <p:grpSpPr bwMode="auto">
          <a:xfrm>
            <a:off x="1550988" y="1779588"/>
            <a:ext cx="3238500" cy="1219200"/>
            <a:chOff x="1056" y="864"/>
            <a:chExt cx="2040" cy="768"/>
          </a:xfrm>
        </p:grpSpPr>
        <p:pic>
          <p:nvPicPr>
            <p:cNvPr id="134169" name="Picture 126">
              <a:extLst>
                <a:ext uri="{FF2B5EF4-FFF2-40B4-BE49-F238E27FC236}">
                  <a16:creationId xmlns:a16="http://schemas.microsoft.com/office/drawing/2014/main" id="{8DA7C35D-CE26-CD47-8ED3-71221183A2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864"/>
              <a:ext cx="1992" cy="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4170" name="Rectangle 69">
              <a:extLst>
                <a:ext uri="{FF2B5EF4-FFF2-40B4-BE49-F238E27FC236}">
                  <a16:creationId xmlns:a16="http://schemas.microsoft.com/office/drawing/2014/main" id="{86283D57-1442-054A-8D64-9D76102190F7}"/>
                </a:ext>
              </a:extLst>
            </p:cNvPr>
            <p:cNvSpPr>
              <a:spLocks noChangeArrowheads="1"/>
            </p:cNvSpPr>
            <p:nvPr/>
          </p:nvSpPr>
          <p:spPr bwMode="auto">
            <a:xfrm>
              <a:off x="1056" y="1192"/>
              <a:ext cx="13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34171" name="Rectangle 73">
              <a:extLst>
                <a:ext uri="{FF2B5EF4-FFF2-40B4-BE49-F238E27FC236}">
                  <a16:creationId xmlns:a16="http://schemas.microsoft.com/office/drawing/2014/main" id="{99005FC1-6020-8C4F-B609-984D030417FF}"/>
                </a:ext>
              </a:extLst>
            </p:cNvPr>
            <p:cNvSpPr>
              <a:spLocks noChangeArrowheads="1"/>
            </p:cNvSpPr>
            <p:nvPr/>
          </p:nvSpPr>
          <p:spPr bwMode="auto">
            <a:xfrm>
              <a:off x="1064" y="1384"/>
              <a:ext cx="13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34172" name="Rectangle 75">
              <a:extLst>
                <a:ext uri="{FF2B5EF4-FFF2-40B4-BE49-F238E27FC236}">
                  <a16:creationId xmlns:a16="http://schemas.microsoft.com/office/drawing/2014/main" id="{3FC84CBB-6B77-A541-AB5C-FE41BEAC0315}"/>
                </a:ext>
              </a:extLst>
            </p:cNvPr>
            <p:cNvSpPr>
              <a:spLocks noChangeArrowheads="1"/>
            </p:cNvSpPr>
            <p:nvPr/>
          </p:nvSpPr>
          <p:spPr bwMode="auto">
            <a:xfrm>
              <a:off x="2112" y="1056"/>
              <a:ext cx="14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grpSp>
      <p:grpSp>
        <p:nvGrpSpPr>
          <p:cNvPr id="134153" name="Group 134">
            <a:extLst>
              <a:ext uri="{FF2B5EF4-FFF2-40B4-BE49-F238E27FC236}">
                <a16:creationId xmlns:a16="http://schemas.microsoft.com/office/drawing/2014/main" id="{22233880-4A71-2346-9F15-BDCE0F92FBE8}"/>
              </a:ext>
            </a:extLst>
          </p:cNvPr>
          <p:cNvGrpSpPr>
            <a:grpSpLocks/>
          </p:cNvGrpSpPr>
          <p:nvPr/>
        </p:nvGrpSpPr>
        <p:grpSpPr bwMode="auto">
          <a:xfrm>
            <a:off x="1703388" y="4002088"/>
            <a:ext cx="3238500" cy="1231900"/>
            <a:chOff x="1344" y="3024"/>
            <a:chExt cx="2040" cy="776"/>
          </a:xfrm>
        </p:grpSpPr>
        <p:pic>
          <p:nvPicPr>
            <p:cNvPr id="134165" name="Picture 130">
              <a:extLst>
                <a:ext uri="{FF2B5EF4-FFF2-40B4-BE49-F238E27FC236}">
                  <a16:creationId xmlns:a16="http://schemas.microsoft.com/office/drawing/2014/main" id="{8C310ED5-72E1-EB4B-A4C9-1E5FADCA20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2" y="3024"/>
              <a:ext cx="1992" cy="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4166" name="Rectangle 78">
              <a:extLst>
                <a:ext uri="{FF2B5EF4-FFF2-40B4-BE49-F238E27FC236}">
                  <a16:creationId xmlns:a16="http://schemas.microsoft.com/office/drawing/2014/main" id="{DBA9DE1F-60F4-F14C-9D27-5B99D0F21C85}"/>
                </a:ext>
              </a:extLst>
            </p:cNvPr>
            <p:cNvSpPr>
              <a:spLocks noChangeArrowheads="1"/>
            </p:cNvSpPr>
            <p:nvPr/>
          </p:nvSpPr>
          <p:spPr bwMode="auto">
            <a:xfrm>
              <a:off x="1344" y="3552"/>
              <a:ext cx="28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34167" name="Rectangle 79">
              <a:extLst>
                <a:ext uri="{FF2B5EF4-FFF2-40B4-BE49-F238E27FC236}">
                  <a16:creationId xmlns:a16="http://schemas.microsoft.com/office/drawing/2014/main" id="{7E18E597-AB5D-9D4D-B4B7-284FC2796875}"/>
                </a:ext>
              </a:extLst>
            </p:cNvPr>
            <p:cNvSpPr>
              <a:spLocks noChangeArrowheads="1"/>
            </p:cNvSpPr>
            <p:nvPr/>
          </p:nvSpPr>
          <p:spPr bwMode="auto">
            <a:xfrm>
              <a:off x="1352" y="3360"/>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34168" name="Rectangle 80">
              <a:extLst>
                <a:ext uri="{FF2B5EF4-FFF2-40B4-BE49-F238E27FC236}">
                  <a16:creationId xmlns:a16="http://schemas.microsoft.com/office/drawing/2014/main" id="{270C11BB-E86D-154F-A5A5-4C7E42BAB685}"/>
                </a:ext>
              </a:extLst>
            </p:cNvPr>
            <p:cNvSpPr>
              <a:spLocks noChangeArrowheads="1"/>
            </p:cNvSpPr>
            <p:nvPr/>
          </p:nvSpPr>
          <p:spPr bwMode="auto">
            <a:xfrm>
              <a:off x="2400" y="3216"/>
              <a:ext cx="14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grpSp>
      <p:grpSp>
        <p:nvGrpSpPr>
          <p:cNvPr id="134154" name="Group 133">
            <a:extLst>
              <a:ext uri="{FF2B5EF4-FFF2-40B4-BE49-F238E27FC236}">
                <a16:creationId xmlns:a16="http://schemas.microsoft.com/office/drawing/2014/main" id="{004F8274-F122-1D4D-815B-80A26BDECC34}"/>
              </a:ext>
            </a:extLst>
          </p:cNvPr>
          <p:cNvGrpSpPr>
            <a:grpSpLocks/>
          </p:cNvGrpSpPr>
          <p:nvPr/>
        </p:nvGrpSpPr>
        <p:grpSpPr bwMode="auto">
          <a:xfrm>
            <a:off x="5513388" y="3849688"/>
            <a:ext cx="2501900" cy="1643062"/>
            <a:chOff x="4944" y="3360"/>
            <a:chExt cx="1576" cy="1035"/>
          </a:xfrm>
        </p:grpSpPr>
        <p:pic>
          <p:nvPicPr>
            <p:cNvPr id="134160" name="Picture 129">
              <a:extLst>
                <a:ext uri="{FF2B5EF4-FFF2-40B4-BE49-F238E27FC236}">
                  <a16:creationId xmlns:a16="http://schemas.microsoft.com/office/drawing/2014/main" id="{3ADBD109-83E7-1042-B928-D15EF9E3C2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2" y="3360"/>
              <a:ext cx="1336"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4161" name="Rectangle 119">
              <a:extLst>
                <a:ext uri="{FF2B5EF4-FFF2-40B4-BE49-F238E27FC236}">
                  <a16:creationId xmlns:a16="http://schemas.microsoft.com/office/drawing/2014/main" id="{41505021-6D11-0449-B86D-E71C790E8E13}"/>
                </a:ext>
              </a:extLst>
            </p:cNvPr>
            <p:cNvSpPr>
              <a:spLocks noChangeArrowheads="1"/>
            </p:cNvSpPr>
            <p:nvPr/>
          </p:nvSpPr>
          <p:spPr bwMode="auto">
            <a:xfrm>
              <a:off x="6240" y="3552"/>
              <a:ext cx="14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34162" name="Rectangle 120">
              <a:extLst>
                <a:ext uri="{FF2B5EF4-FFF2-40B4-BE49-F238E27FC236}">
                  <a16:creationId xmlns:a16="http://schemas.microsoft.com/office/drawing/2014/main" id="{8E6BCF1E-9D98-444D-A543-B8221DFEB70A}"/>
                </a:ext>
              </a:extLst>
            </p:cNvPr>
            <p:cNvSpPr>
              <a:spLocks noChangeArrowheads="1"/>
            </p:cNvSpPr>
            <p:nvPr/>
          </p:nvSpPr>
          <p:spPr bwMode="auto">
            <a:xfrm>
              <a:off x="6256" y="4048"/>
              <a:ext cx="26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34163" name="Rectangle 121">
              <a:extLst>
                <a:ext uri="{FF2B5EF4-FFF2-40B4-BE49-F238E27FC236}">
                  <a16:creationId xmlns:a16="http://schemas.microsoft.com/office/drawing/2014/main" id="{F1500157-435A-644D-8AC4-604D1DC058A9}"/>
                </a:ext>
              </a:extLst>
            </p:cNvPr>
            <p:cNvSpPr>
              <a:spLocks noChangeArrowheads="1"/>
            </p:cNvSpPr>
            <p:nvPr/>
          </p:nvSpPr>
          <p:spPr bwMode="auto">
            <a:xfrm>
              <a:off x="4944" y="3504"/>
              <a:ext cx="23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34164" name="Rectangle 122">
              <a:extLst>
                <a:ext uri="{FF2B5EF4-FFF2-40B4-BE49-F238E27FC236}">
                  <a16:creationId xmlns:a16="http://schemas.microsoft.com/office/drawing/2014/main" id="{DD16E51A-3586-8942-9CC2-70145518C9CB}"/>
                </a:ext>
              </a:extLst>
            </p:cNvPr>
            <p:cNvSpPr>
              <a:spLocks noChangeArrowheads="1"/>
            </p:cNvSpPr>
            <p:nvPr/>
          </p:nvSpPr>
          <p:spPr bwMode="auto">
            <a:xfrm>
              <a:off x="4944" y="4120"/>
              <a:ext cx="28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R'</a:t>
              </a:r>
            </a:p>
          </p:txBody>
        </p:sp>
      </p:grpSp>
      <p:sp>
        <p:nvSpPr>
          <p:cNvPr id="134155" name="Rectangle 124">
            <a:extLst>
              <a:ext uri="{FF2B5EF4-FFF2-40B4-BE49-F238E27FC236}">
                <a16:creationId xmlns:a16="http://schemas.microsoft.com/office/drawing/2014/main" id="{AD039CFF-09CF-5C46-B85A-3A9BB1153DB4}"/>
              </a:ext>
            </a:extLst>
          </p:cNvPr>
          <p:cNvSpPr>
            <a:spLocks noGrp="1" noChangeArrowheads="1"/>
          </p:cNvSpPr>
          <p:nvPr>
            <p:ph type="title"/>
          </p:nvPr>
        </p:nvSpPr>
        <p:spPr>
          <a:xfrm>
            <a:off x="463550" y="201613"/>
            <a:ext cx="8343900" cy="841375"/>
          </a:xfrm>
        </p:spPr>
        <p:txBody>
          <a:bodyPr/>
          <a:lstStyle/>
          <a:p>
            <a:pPr eaLnBrk="1" hangingPunct="1"/>
            <a:r>
              <a:rPr lang="en-US" altLang="ko-KR" b="1">
                <a:ea typeface="굴림" panose="020B0600000101010101" pitchFamily="34" charset="-127"/>
              </a:rPr>
              <a:t>Memory with cross-coupled gates</a:t>
            </a:r>
          </a:p>
        </p:txBody>
      </p:sp>
      <p:sp>
        <p:nvSpPr>
          <p:cNvPr id="134156" name="Text Box 136">
            <a:extLst>
              <a:ext uri="{FF2B5EF4-FFF2-40B4-BE49-F238E27FC236}">
                <a16:creationId xmlns:a16="http://schemas.microsoft.com/office/drawing/2014/main" id="{A4032D4D-36CB-8541-913C-56CBE08579C9}"/>
              </a:ext>
            </a:extLst>
          </p:cNvPr>
          <p:cNvSpPr txBox="1">
            <a:spLocks noChangeArrowheads="1"/>
          </p:cNvSpPr>
          <p:nvPr/>
        </p:nvSpPr>
        <p:spPr bwMode="auto">
          <a:xfrm>
            <a:off x="0" y="5332413"/>
            <a:ext cx="9271000" cy="1616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Let’s consider this feedback in the cases of cross-connectivity between other gate types. With Nor or Nand gates, we can have more control inputs. R and S denote reset and set inputs, respectively. Q is the output value of interest and its inverse is denoted by Q’. For a NOR gate, think of a case when a single input can determine the output of the gate. Suppose R is 1, which makes Q 0. Basically, we assume R and S are opposite for update.</a:t>
            </a:r>
            <a:endParaRPr lang="en-US" altLang="ko-KR">
              <a:ea typeface="굴림" panose="020B0600000101010101" pitchFamily="34" charset="-127"/>
            </a:endParaRPr>
          </a:p>
        </p:txBody>
      </p:sp>
      <p:sp>
        <p:nvSpPr>
          <p:cNvPr id="134157" name="Rectangle 137">
            <a:extLst>
              <a:ext uri="{FF2B5EF4-FFF2-40B4-BE49-F238E27FC236}">
                <a16:creationId xmlns:a16="http://schemas.microsoft.com/office/drawing/2014/main" id="{307C5BBC-8289-6D4F-8692-19F5ECC07FB6}"/>
              </a:ext>
            </a:extLst>
          </p:cNvPr>
          <p:cNvSpPr>
            <a:spLocks noChangeArrowheads="1"/>
          </p:cNvSpPr>
          <p:nvPr/>
        </p:nvSpPr>
        <p:spPr bwMode="auto">
          <a:xfrm>
            <a:off x="4621213" y="1920875"/>
            <a:ext cx="4191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34158" name="Rectangle 125">
            <a:extLst>
              <a:ext uri="{FF2B5EF4-FFF2-40B4-BE49-F238E27FC236}">
                <a16:creationId xmlns:a16="http://schemas.microsoft.com/office/drawing/2014/main" id="{34CBF0F0-DC13-B74B-90F5-0ECE977B0A94}"/>
              </a:ext>
            </a:extLst>
          </p:cNvPr>
          <p:cNvSpPr>
            <a:spLocks noGrp="1" noChangeArrowheads="1"/>
          </p:cNvSpPr>
          <p:nvPr>
            <p:ph type="body" idx="1"/>
          </p:nvPr>
        </p:nvSpPr>
        <p:spPr>
          <a:xfrm>
            <a:off x="414338" y="776288"/>
            <a:ext cx="8299450" cy="4514850"/>
          </a:xfrm>
        </p:spPr>
        <p:txBody>
          <a:bodyPr/>
          <a:lstStyle/>
          <a:p>
            <a:pPr eaLnBrk="1" hangingPunct="1">
              <a:lnSpc>
                <a:spcPct val="90000"/>
              </a:lnSpc>
            </a:pPr>
            <a:r>
              <a:rPr lang="en-US" altLang="ko-KR" b="1">
                <a:ea typeface="굴림" panose="020B0600000101010101" pitchFamily="34" charset="-127"/>
              </a:rPr>
              <a:t>Cross-coupled NOR gates (R-S Latch)</a:t>
            </a:r>
            <a:endParaRPr lang="ko-KR" altLang="en-US" b="1">
              <a:ea typeface="굴림" panose="020B0600000101010101" pitchFamily="34" charset="-127"/>
            </a:endParaRPr>
          </a:p>
          <a:p>
            <a:pPr marL="750888" lvl="1" indent="-288925" eaLnBrk="1" hangingPunct="1">
              <a:lnSpc>
                <a:spcPct val="90000"/>
              </a:lnSpc>
            </a:pPr>
            <a:r>
              <a:rPr lang="en-US" altLang="ko-KR">
                <a:ea typeface="굴림" panose="020B0600000101010101" pitchFamily="34" charset="-127"/>
              </a:rPr>
              <a:t>similar to inverter pair, with capability to force output to 0 (reset=1) or 1 (set=1)</a:t>
            </a:r>
            <a:br>
              <a:rPr lang="en-US" altLang="ko-KR">
                <a:ea typeface="굴림" panose="020B0600000101010101" pitchFamily="34" charset="-127"/>
              </a:rPr>
            </a:br>
            <a:br>
              <a:rPr lang="en-US" altLang="ko-KR">
                <a:ea typeface="굴림" panose="020B0600000101010101" pitchFamily="34" charset="-127"/>
              </a:rPr>
            </a:br>
            <a:br>
              <a:rPr lang="en-US" altLang="ko-KR">
                <a:ea typeface="굴림" panose="020B0600000101010101" pitchFamily="34" charset="-127"/>
              </a:rPr>
            </a:br>
            <a:br>
              <a:rPr lang="en-US" altLang="ko-KR">
                <a:ea typeface="굴림" panose="020B0600000101010101" pitchFamily="34" charset="-127"/>
              </a:rPr>
            </a:br>
            <a:br>
              <a:rPr lang="en-US" altLang="ko-KR">
                <a:ea typeface="굴림" panose="020B0600000101010101" pitchFamily="34" charset="-127"/>
              </a:rPr>
            </a:br>
            <a:endParaRPr lang="en-US" altLang="ko-KR">
              <a:ea typeface="굴림" panose="020B0600000101010101" pitchFamily="34" charset="-127"/>
            </a:endParaRPr>
          </a:p>
          <a:p>
            <a:pPr eaLnBrk="1" hangingPunct="1">
              <a:lnSpc>
                <a:spcPct val="90000"/>
              </a:lnSpc>
            </a:pPr>
            <a:r>
              <a:rPr lang="en-US" altLang="ko-KR" b="1">
                <a:ea typeface="굴림" panose="020B0600000101010101" pitchFamily="34" charset="-127"/>
              </a:rPr>
              <a:t>Cross-coupled NAND gates</a:t>
            </a:r>
          </a:p>
          <a:p>
            <a:pPr marL="750888" lvl="1" indent="-288925" eaLnBrk="1" hangingPunct="1">
              <a:lnSpc>
                <a:spcPct val="90000"/>
              </a:lnSpc>
            </a:pPr>
            <a:r>
              <a:rPr lang="en-US" altLang="ko-KR">
                <a:ea typeface="굴림" panose="020B0600000101010101" pitchFamily="34" charset="-127"/>
              </a:rPr>
              <a:t>similar to inverter pair, with capability to force output to 0 (R’=0) or 1 (S’=0)</a:t>
            </a:r>
            <a:br>
              <a:rPr lang="en-US" altLang="ko-KR">
                <a:ea typeface="굴림" panose="020B0600000101010101" pitchFamily="34" charset="-127"/>
              </a:rPr>
            </a:br>
            <a:br>
              <a:rPr lang="en-US" altLang="ko-KR">
                <a:ea typeface="굴림" panose="020B0600000101010101" pitchFamily="34" charset="-127"/>
              </a:rPr>
            </a:br>
            <a:br>
              <a:rPr lang="en-US" altLang="ko-KR">
                <a:ea typeface="굴림" panose="020B0600000101010101" pitchFamily="34" charset="-127"/>
              </a:rPr>
            </a:br>
            <a:br>
              <a:rPr lang="en-US" altLang="ko-KR">
                <a:ea typeface="굴림" panose="020B0600000101010101" pitchFamily="34" charset="-127"/>
              </a:rPr>
            </a:br>
            <a:br>
              <a:rPr lang="en-US" altLang="ko-KR">
                <a:ea typeface="굴림" panose="020B0600000101010101" pitchFamily="34" charset="-127"/>
              </a:rPr>
            </a:br>
            <a:endParaRPr lang="en-US" altLang="ko-KR">
              <a:ea typeface="굴림" panose="020B0600000101010101" pitchFamily="34" charset="-127"/>
            </a:endParaRPr>
          </a:p>
        </p:txBody>
      </p:sp>
      <p:sp>
        <p:nvSpPr>
          <p:cNvPr id="134159" name="Rectangle 138">
            <a:extLst>
              <a:ext uri="{FF2B5EF4-FFF2-40B4-BE49-F238E27FC236}">
                <a16:creationId xmlns:a16="http://schemas.microsoft.com/office/drawing/2014/main" id="{F07B5BCA-0EC9-B142-9DA2-2A34DEF4BF8A}"/>
              </a:ext>
            </a:extLst>
          </p:cNvPr>
          <p:cNvSpPr>
            <a:spLocks noChangeArrowheads="1"/>
          </p:cNvSpPr>
          <p:nvPr/>
        </p:nvSpPr>
        <p:spPr bwMode="auto">
          <a:xfrm>
            <a:off x="4776788" y="4351338"/>
            <a:ext cx="4191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a:extLst>
              <a:ext uri="{FF2B5EF4-FFF2-40B4-BE49-F238E27FC236}">
                <a16:creationId xmlns:a16="http://schemas.microsoft.com/office/drawing/2014/main" id="{07A355D9-1F45-F54F-9745-24BC731D18DB}"/>
              </a:ext>
            </a:extLst>
          </p:cNvPr>
          <p:cNvSpPr txBox="1">
            <a:spLocks noChangeArrowheads="1"/>
          </p:cNvSpPr>
          <p:nvPr/>
        </p:nvSpPr>
        <p:spPr bwMode="auto">
          <a:xfrm>
            <a:off x="388938" y="2005013"/>
            <a:ext cx="8320087" cy="3368675"/>
          </a:xfrm>
          <a:prstGeom prst="rect">
            <a:avLst/>
          </a:prstGeom>
          <a:noFill/>
          <a:ln w="19050">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srgbClr val="ED7D31"/>
                </a:solidFill>
                <a:latin typeface="Consolas" panose="020B0609020204030204" pitchFamily="49" charset="0"/>
                <a:ea typeface="新細明體"/>
                <a:cs typeface="Consolas" panose="020B0609020204030204" pitchFamily="49" charset="0"/>
              </a:rPr>
              <a:t>// an N-word register file with one-write and two-read ports</a:t>
            </a:r>
            <a:endParaRPr lang="en-US" altLang="zh-TW" sz="1521" dirty="0">
              <a:solidFill>
                <a:prstClr val="black"/>
              </a:solidFill>
              <a:latin typeface="Consolas" panose="020B0609020204030204" pitchFamily="49" charset="0"/>
              <a:ea typeface="新細明體"/>
              <a:cs typeface="Consolas" panose="020B0609020204030204" pitchFamily="49" charset="0"/>
            </a:endParaRP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parameter 			M = 4;   // number of address bits</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parameter 			N = 16;  // number of words, N = 2^M</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parameter 			W = 8;   // number of bits in a word</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input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wr_enable</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input   	[W-1:0]  	din;</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output 	[W-1:0]   	</a:t>
            </a:r>
            <a:r>
              <a:rPr lang="en-US" altLang="zh-TW" sz="1521" dirty="0" err="1">
                <a:solidFill>
                  <a:prstClr val="black"/>
                </a:solidFill>
                <a:latin typeface="Consolas" panose="020B0609020204030204" pitchFamily="49" charset="0"/>
                <a:ea typeface="新細明體"/>
                <a:cs typeface="Consolas" panose="020B0609020204030204" pitchFamily="49" charset="0"/>
              </a:rPr>
              <a:t>douta</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doutb</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input   	[M-1:0]   	</a:t>
            </a:r>
            <a:r>
              <a:rPr lang="en-US" altLang="zh-TW" sz="1521" dirty="0" err="1">
                <a:solidFill>
                  <a:prstClr val="black"/>
                </a:solidFill>
                <a:latin typeface="Consolas" panose="020B0609020204030204" pitchFamily="49" charset="0"/>
                <a:ea typeface="新細明體"/>
                <a:cs typeface="Consolas" panose="020B0609020204030204" pitchFamily="49" charset="0"/>
              </a:rPr>
              <a:t>rd_addra</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rd_addrb</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wr_addr</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err="1">
                <a:solidFill>
                  <a:prstClr val="black"/>
                </a:solidFill>
                <a:latin typeface="Consolas" panose="020B0609020204030204" pitchFamily="49" charset="0"/>
                <a:ea typeface="新細明體"/>
                <a:cs typeface="Consolas" panose="020B0609020204030204" pitchFamily="49" charset="0"/>
              </a:rPr>
              <a:t>reg</a:t>
            </a:r>
            <a:r>
              <a:rPr lang="en-US" altLang="zh-TW" sz="1521" dirty="0">
                <a:solidFill>
                  <a:prstClr val="black"/>
                </a:solidFill>
                <a:latin typeface="Consolas" panose="020B0609020204030204" pitchFamily="49" charset="0"/>
                <a:ea typeface="新細明體"/>
                <a:cs typeface="Consolas" panose="020B0609020204030204" pitchFamily="49" charset="0"/>
              </a:rPr>
              <a:t>      	[W-1:0]   	</a:t>
            </a:r>
            <a:r>
              <a:rPr lang="en-US" altLang="zh-TW" sz="1521" dirty="0" err="1">
                <a:solidFill>
                  <a:prstClr val="black"/>
                </a:solidFill>
                <a:latin typeface="Consolas" panose="020B0609020204030204" pitchFamily="49" charset="0"/>
                <a:ea typeface="新細明體"/>
                <a:cs typeface="Consolas" panose="020B0609020204030204" pitchFamily="49" charset="0"/>
              </a:rPr>
              <a:t>reg_file</a:t>
            </a:r>
            <a:r>
              <a:rPr lang="en-US" altLang="zh-TW" sz="1521" dirty="0">
                <a:solidFill>
                  <a:prstClr val="black"/>
                </a:solidFill>
                <a:latin typeface="Consolas" panose="020B0609020204030204" pitchFamily="49" charset="0"/>
                <a:ea typeface="新細明體"/>
                <a:cs typeface="Consolas" panose="020B0609020204030204" pitchFamily="49" charset="0"/>
              </a:rPr>
              <a:t> [N-1:0];</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t>
            </a:r>
            <a:endParaRPr lang="en-US" altLang="zh-TW" sz="1521" dirty="0">
              <a:solidFill>
                <a:srgbClr val="ED7D31"/>
              </a:solidFill>
              <a:latin typeface="Consolas" panose="020B0609020204030204" pitchFamily="49" charset="0"/>
              <a:ea typeface="新細明體"/>
              <a:cs typeface="Consolas" panose="020B0609020204030204" pitchFamily="49" charset="0"/>
            </a:endParaRP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assign </a:t>
            </a:r>
            <a:r>
              <a:rPr lang="en-US" altLang="zh-TW" sz="1521" dirty="0" err="1">
                <a:solidFill>
                  <a:prstClr val="black"/>
                </a:solidFill>
                <a:latin typeface="Consolas" panose="020B0609020204030204" pitchFamily="49" charset="0"/>
                <a:ea typeface="新細明體"/>
                <a:cs typeface="Consolas" panose="020B0609020204030204" pitchFamily="49" charset="0"/>
              </a:rPr>
              <a:t>douta</a:t>
            </a:r>
            <a:r>
              <a:rPr lang="en-US" altLang="zh-TW" sz="1521" dirty="0">
                <a:solidFill>
                  <a:prstClr val="black"/>
                </a:solidFill>
                <a:latin typeface="Consolas" panose="020B0609020204030204" pitchFamily="49" charset="0"/>
                <a:ea typeface="新細明體"/>
                <a:cs typeface="Consolas" panose="020B0609020204030204" pitchFamily="49" charset="0"/>
              </a:rPr>
              <a:t> = </a:t>
            </a:r>
            <a:r>
              <a:rPr lang="en-US" altLang="zh-TW" sz="1521" dirty="0" err="1">
                <a:solidFill>
                  <a:prstClr val="black"/>
                </a:solidFill>
                <a:latin typeface="Consolas" panose="020B0609020204030204" pitchFamily="49" charset="0"/>
                <a:ea typeface="新細明體"/>
                <a:cs typeface="Consolas" panose="020B0609020204030204" pitchFamily="49" charset="0"/>
              </a:rPr>
              <a:t>reg_file</a:t>
            </a:r>
            <a:r>
              <a:rPr lang="en-US" altLang="zh-TW" sz="1521" dirty="0">
                <a:solidFill>
                  <a:prstClr val="black"/>
                </a:solidFill>
                <a:latin typeface="Consolas" panose="020B0609020204030204" pitchFamily="49" charset="0"/>
                <a:ea typeface="新細明體"/>
                <a:cs typeface="Consolas" panose="020B0609020204030204" pitchFamily="49" charset="0"/>
              </a:rPr>
              <a:t>[</a:t>
            </a:r>
            <a:r>
              <a:rPr lang="en-US" altLang="zh-TW" sz="1521" dirty="0" err="1">
                <a:solidFill>
                  <a:prstClr val="black"/>
                </a:solidFill>
                <a:latin typeface="Consolas" panose="020B0609020204030204" pitchFamily="49" charset="0"/>
                <a:ea typeface="新細明體"/>
                <a:cs typeface="Consolas" panose="020B0609020204030204" pitchFamily="49" charset="0"/>
              </a:rPr>
              <a:t>rd_addra</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assign </a:t>
            </a:r>
            <a:r>
              <a:rPr lang="en-US" altLang="zh-TW" sz="1521" dirty="0" err="1">
                <a:solidFill>
                  <a:prstClr val="black"/>
                </a:solidFill>
                <a:latin typeface="Consolas" panose="020B0609020204030204" pitchFamily="49" charset="0"/>
                <a:ea typeface="新細明體"/>
                <a:cs typeface="Consolas" panose="020B0609020204030204" pitchFamily="49" charset="0"/>
              </a:rPr>
              <a:t>doutb</a:t>
            </a:r>
            <a:r>
              <a:rPr lang="en-US" altLang="zh-TW" sz="1521" dirty="0">
                <a:solidFill>
                  <a:prstClr val="black"/>
                </a:solidFill>
                <a:latin typeface="Consolas" panose="020B0609020204030204" pitchFamily="49" charset="0"/>
                <a:ea typeface="新細明體"/>
                <a:cs typeface="Consolas" panose="020B0609020204030204" pitchFamily="49" charset="0"/>
              </a:rPr>
              <a:t> = </a:t>
            </a:r>
            <a:r>
              <a:rPr lang="en-US" altLang="zh-TW" sz="1521" dirty="0" err="1">
                <a:solidFill>
                  <a:prstClr val="black"/>
                </a:solidFill>
                <a:latin typeface="Consolas" panose="020B0609020204030204" pitchFamily="49" charset="0"/>
                <a:ea typeface="新細明體"/>
                <a:cs typeface="Consolas" panose="020B0609020204030204" pitchFamily="49" charset="0"/>
              </a:rPr>
              <a:t>reg_file</a:t>
            </a:r>
            <a:r>
              <a:rPr lang="en-US" altLang="zh-TW" sz="1521" dirty="0">
                <a:solidFill>
                  <a:prstClr val="black"/>
                </a:solidFill>
                <a:latin typeface="Consolas" panose="020B0609020204030204" pitchFamily="49" charset="0"/>
                <a:ea typeface="新細明體"/>
                <a:cs typeface="Consolas" panose="020B0609020204030204" pitchFamily="49" charset="0"/>
              </a:rPr>
              <a:t>[</a:t>
            </a:r>
            <a:r>
              <a:rPr lang="en-US" altLang="zh-TW" sz="1521" dirty="0" err="1">
                <a:solidFill>
                  <a:prstClr val="black"/>
                </a:solidFill>
                <a:latin typeface="Consolas" panose="020B0609020204030204" pitchFamily="49" charset="0"/>
                <a:ea typeface="新細明體"/>
                <a:cs typeface="Consolas" panose="020B0609020204030204" pitchFamily="49" charset="0"/>
              </a:rPr>
              <a:t>rd_addrb</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always @(</a:t>
            </a:r>
            <a:r>
              <a:rPr lang="en-US" altLang="zh-TW" sz="1521" dirty="0" err="1">
                <a:solidFill>
                  <a:prstClr val="black"/>
                </a:solidFill>
                <a:latin typeface="Consolas" panose="020B0609020204030204" pitchFamily="49" charset="0"/>
                <a:ea typeface="新細明體"/>
                <a:cs typeface="Consolas" panose="020B0609020204030204" pitchFamily="49" charset="0"/>
              </a:rPr>
              <a:t>posedge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if (</a:t>
            </a:r>
            <a:r>
              <a:rPr lang="en-US" altLang="zh-TW" sz="1521" dirty="0" err="1">
                <a:solidFill>
                  <a:prstClr val="black"/>
                </a:solidFill>
                <a:latin typeface="Consolas" panose="020B0609020204030204" pitchFamily="49" charset="0"/>
                <a:ea typeface="新細明體"/>
                <a:cs typeface="Consolas" panose="020B0609020204030204" pitchFamily="49" charset="0"/>
              </a:rPr>
              <a:t>wr_enable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reg_file</a:t>
            </a:r>
            <a:r>
              <a:rPr lang="en-US" altLang="zh-TW" sz="1521" dirty="0">
                <a:solidFill>
                  <a:prstClr val="black"/>
                </a:solidFill>
                <a:latin typeface="Consolas" panose="020B0609020204030204" pitchFamily="49" charset="0"/>
                <a:ea typeface="新細明體"/>
                <a:cs typeface="Consolas" panose="020B0609020204030204" pitchFamily="49" charset="0"/>
              </a:rPr>
              <a:t>[</a:t>
            </a:r>
            <a:r>
              <a:rPr lang="en-US" altLang="zh-TW" sz="1521" dirty="0" err="1">
                <a:solidFill>
                  <a:prstClr val="black"/>
                </a:solidFill>
                <a:latin typeface="Consolas" panose="020B0609020204030204" pitchFamily="49" charset="0"/>
                <a:ea typeface="新細明體"/>
                <a:cs typeface="Consolas" panose="020B0609020204030204" pitchFamily="49" charset="0"/>
              </a:rPr>
              <a:t>wr_addr</a:t>
            </a:r>
            <a:r>
              <a:rPr lang="en-US" altLang="zh-TW" sz="1521" dirty="0">
                <a:solidFill>
                  <a:prstClr val="black"/>
                </a:solidFill>
                <a:latin typeface="Consolas" panose="020B0609020204030204" pitchFamily="49" charset="0"/>
                <a:ea typeface="新細明體"/>
                <a:cs typeface="Consolas" panose="020B0609020204030204" pitchFamily="49" charset="0"/>
              </a:rPr>
              <a:t>] &lt;= din;</a:t>
            </a:r>
          </a:p>
        </p:txBody>
      </p:sp>
      <p:sp>
        <p:nvSpPr>
          <p:cNvPr id="3" name="제목 2">
            <a:extLst>
              <a:ext uri="{FF2B5EF4-FFF2-40B4-BE49-F238E27FC236}">
                <a16:creationId xmlns:a16="http://schemas.microsoft.com/office/drawing/2014/main" id="{F1F4BC2C-5880-DA4E-A477-AF48F8090B29}"/>
              </a:ext>
            </a:extLst>
          </p:cNvPr>
          <p:cNvSpPr>
            <a:spLocks noGrp="1"/>
          </p:cNvSpPr>
          <p:nvPr>
            <p:ph type="title"/>
          </p:nvPr>
        </p:nvSpPr>
        <p:spPr>
          <a:xfrm>
            <a:off x="257175" y="349250"/>
            <a:ext cx="8451850" cy="582613"/>
          </a:xfrm>
        </p:spPr>
        <p:txBody>
          <a:bodyPr/>
          <a:lstStyle/>
          <a:p>
            <a:pPr defTabSz="695310" fontAlgn="auto">
              <a:spcAft>
                <a:spcPts val="0"/>
              </a:spcAft>
              <a:defRPr/>
            </a:pPr>
            <a:r>
              <a:rPr lang="en-US" altLang="ko-KR" sz="3346" b="1" spc="-114" dirty="0">
                <a:solidFill>
                  <a:prstClr val="black"/>
                </a:solidFill>
              </a:rPr>
              <a:t>A Register File (having 16 8-bit Words)</a:t>
            </a:r>
            <a:endParaRPr lang="ko-KR" altLang="en-US" sz="3346" b="1" spc="-114" dirty="0">
              <a:solidFill>
                <a:prstClr val="black"/>
              </a:solidFill>
            </a:endParaRPr>
          </a:p>
        </p:txBody>
      </p:sp>
      <p:sp>
        <p:nvSpPr>
          <p:cNvPr id="2" name="직사각형 1">
            <a:extLst>
              <a:ext uri="{FF2B5EF4-FFF2-40B4-BE49-F238E27FC236}">
                <a16:creationId xmlns:a16="http://schemas.microsoft.com/office/drawing/2014/main" id="{8D62B454-4F9F-104C-9DC9-E0D6A63D1A64}"/>
              </a:ext>
            </a:extLst>
          </p:cNvPr>
          <p:cNvSpPr/>
          <p:nvPr/>
        </p:nvSpPr>
        <p:spPr>
          <a:xfrm>
            <a:off x="7464425" y="3405188"/>
            <a:ext cx="977900" cy="1079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5" name="직사각형 4">
            <a:extLst>
              <a:ext uri="{FF2B5EF4-FFF2-40B4-BE49-F238E27FC236}">
                <a16:creationId xmlns:a16="http://schemas.microsoft.com/office/drawing/2014/main" id="{FA49F1D4-3DA0-1A47-8F86-4CA896011CA7}"/>
              </a:ext>
            </a:extLst>
          </p:cNvPr>
          <p:cNvSpPr/>
          <p:nvPr/>
        </p:nvSpPr>
        <p:spPr>
          <a:xfrm>
            <a:off x="7464425" y="3513138"/>
            <a:ext cx="977900" cy="1095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7" name="직사각형 6">
            <a:extLst>
              <a:ext uri="{FF2B5EF4-FFF2-40B4-BE49-F238E27FC236}">
                <a16:creationId xmlns:a16="http://schemas.microsoft.com/office/drawing/2014/main" id="{73A98A82-331E-644F-B1A9-3EBE54D5A10F}"/>
              </a:ext>
            </a:extLst>
          </p:cNvPr>
          <p:cNvSpPr/>
          <p:nvPr/>
        </p:nvSpPr>
        <p:spPr>
          <a:xfrm>
            <a:off x="7464425" y="3622675"/>
            <a:ext cx="977900" cy="1079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8" name="직사각형 7">
            <a:extLst>
              <a:ext uri="{FF2B5EF4-FFF2-40B4-BE49-F238E27FC236}">
                <a16:creationId xmlns:a16="http://schemas.microsoft.com/office/drawing/2014/main" id="{8AFBB84A-F21F-F948-9E26-F0F058C5A50B}"/>
              </a:ext>
            </a:extLst>
          </p:cNvPr>
          <p:cNvSpPr/>
          <p:nvPr/>
        </p:nvSpPr>
        <p:spPr>
          <a:xfrm>
            <a:off x="7464425" y="3730625"/>
            <a:ext cx="977900" cy="1079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9" name="직사각형 8">
            <a:extLst>
              <a:ext uri="{FF2B5EF4-FFF2-40B4-BE49-F238E27FC236}">
                <a16:creationId xmlns:a16="http://schemas.microsoft.com/office/drawing/2014/main" id="{EC7CFEA2-09AA-B84E-8EB1-71C1CC8D45BA}"/>
              </a:ext>
            </a:extLst>
          </p:cNvPr>
          <p:cNvSpPr/>
          <p:nvPr/>
        </p:nvSpPr>
        <p:spPr>
          <a:xfrm>
            <a:off x="7464425" y="3838575"/>
            <a:ext cx="977900" cy="1095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0" name="직사각형 9">
            <a:extLst>
              <a:ext uri="{FF2B5EF4-FFF2-40B4-BE49-F238E27FC236}">
                <a16:creationId xmlns:a16="http://schemas.microsoft.com/office/drawing/2014/main" id="{1385635E-4492-304A-B21F-8A40EB9E8B71}"/>
              </a:ext>
            </a:extLst>
          </p:cNvPr>
          <p:cNvSpPr/>
          <p:nvPr/>
        </p:nvSpPr>
        <p:spPr>
          <a:xfrm>
            <a:off x="7464425" y="3948113"/>
            <a:ext cx="977900" cy="1079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1" name="직사각형 10">
            <a:extLst>
              <a:ext uri="{FF2B5EF4-FFF2-40B4-BE49-F238E27FC236}">
                <a16:creationId xmlns:a16="http://schemas.microsoft.com/office/drawing/2014/main" id="{2291FAFD-BFD1-A543-9111-7EA05A1DFD51}"/>
              </a:ext>
            </a:extLst>
          </p:cNvPr>
          <p:cNvSpPr/>
          <p:nvPr/>
        </p:nvSpPr>
        <p:spPr>
          <a:xfrm>
            <a:off x="7464425" y="4056063"/>
            <a:ext cx="977900" cy="1095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2" name="직사각형 11">
            <a:extLst>
              <a:ext uri="{FF2B5EF4-FFF2-40B4-BE49-F238E27FC236}">
                <a16:creationId xmlns:a16="http://schemas.microsoft.com/office/drawing/2014/main" id="{81DE0ECC-CB82-824C-97EF-76585833EC2E}"/>
              </a:ext>
            </a:extLst>
          </p:cNvPr>
          <p:cNvSpPr/>
          <p:nvPr/>
        </p:nvSpPr>
        <p:spPr>
          <a:xfrm>
            <a:off x="7464425" y="4165600"/>
            <a:ext cx="977900" cy="1079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3" name="직사각형 12">
            <a:extLst>
              <a:ext uri="{FF2B5EF4-FFF2-40B4-BE49-F238E27FC236}">
                <a16:creationId xmlns:a16="http://schemas.microsoft.com/office/drawing/2014/main" id="{77A503DF-1DC7-3E44-9468-BDDA1D29BCDC}"/>
              </a:ext>
            </a:extLst>
          </p:cNvPr>
          <p:cNvSpPr/>
          <p:nvPr/>
        </p:nvSpPr>
        <p:spPr>
          <a:xfrm>
            <a:off x="7464425" y="4273550"/>
            <a:ext cx="977900" cy="1095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4" name="직사각형 13">
            <a:extLst>
              <a:ext uri="{FF2B5EF4-FFF2-40B4-BE49-F238E27FC236}">
                <a16:creationId xmlns:a16="http://schemas.microsoft.com/office/drawing/2014/main" id="{E1BF0E56-FAA6-5943-A0E9-AC67DA082355}"/>
              </a:ext>
            </a:extLst>
          </p:cNvPr>
          <p:cNvSpPr/>
          <p:nvPr/>
        </p:nvSpPr>
        <p:spPr>
          <a:xfrm>
            <a:off x="7464425" y="4383088"/>
            <a:ext cx="977900" cy="1079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5" name="직사각형 14">
            <a:extLst>
              <a:ext uri="{FF2B5EF4-FFF2-40B4-BE49-F238E27FC236}">
                <a16:creationId xmlns:a16="http://schemas.microsoft.com/office/drawing/2014/main" id="{D7AF11B6-94ED-274B-8ED8-8EAF2B46BB0B}"/>
              </a:ext>
            </a:extLst>
          </p:cNvPr>
          <p:cNvSpPr/>
          <p:nvPr/>
        </p:nvSpPr>
        <p:spPr>
          <a:xfrm>
            <a:off x="7464425" y="4491038"/>
            <a:ext cx="977900" cy="1079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6" name="직사각형 15">
            <a:extLst>
              <a:ext uri="{FF2B5EF4-FFF2-40B4-BE49-F238E27FC236}">
                <a16:creationId xmlns:a16="http://schemas.microsoft.com/office/drawing/2014/main" id="{BE336841-18D5-BB4A-BECA-473C79E5AFE7}"/>
              </a:ext>
            </a:extLst>
          </p:cNvPr>
          <p:cNvSpPr/>
          <p:nvPr/>
        </p:nvSpPr>
        <p:spPr>
          <a:xfrm>
            <a:off x="7464425" y="4598988"/>
            <a:ext cx="977900" cy="1095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7" name="직사각형 16">
            <a:extLst>
              <a:ext uri="{FF2B5EF4-FFF2-40B4-BE49-F238E27FC236}">
                <a16:creationId xmlns:a16="http://schemas.microsoft.com/office/drawing/2014/main" id="{E97FFC07-FD06-6249-9C12-42ED54A83FA5}"/>
              </a:ext>
            </a:extLst>
          </p:cNvPr>
          <p:cNvSpPr/>
          <p:nvPr/>
        </p:nvSpPr>
        <p:spPr>
          <a:xfrm>
            <a:off x="7464425" y="4708525"/>
            <a:ext cx="977900" cy="1079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8" name="직사각형 17">
            <a:extLst>
              <a:ext uri="{FF2B5EF4-FFF2-40B4-BE49-F238E27FC236}">
                <a16:creationId xmlns:a16="http://schemas.microsoft.com/office/drawing/2014/main" id="{8AD4DAA9-B682-B846-8632-77C3F4618F0B}"/>
              </a:ext>
            </a:extLst>
          </p:cNvPr>
          <p:cNvSpPr/>
          <p:nvPr/>
        </p:nvSpPr>
        <p:spPr>
          <a:xfrm>
            <a:off x="7464425" y="4816475"/>
            <a:ext cx="977900" cy="1095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9" name="직사각형 18">
            <a:extLst>
              <a:ext uri="{FF2B5EF4-FFF2-40B4-BE49-F238E27FC236}">
                <a16:creationId xmlns:a16="http://schemas.microsoft.com/office/drawing/2014/main" id="{0C93263C-01AF-D649-982D-DAEDEA8BE1F3}"/>
              </a:ext>
            </a:extLst>
          </p:cNvPr>
          <p:cNvSpPr/>
          <p:nvPr/>
        </p:nvSpPr>
        <p:spPr>
          <a:xfrm>
            <a:off x="7464425" y="4926013"/>
            <a:ext cx="977900" cy="1079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20" name="직사각형 19">
            <a:extLst>
              <a:ext uri="{FF2B5EF4-FFF2-40B4-BE49-F238E27FC236}">
                <a16:creationId xmlns:a16="http://schemas.microsoft.com/office/drawing/2014/main" id="{F39BE199-9DC1-4345-B8CE-495E66D9CB2D}"/>
              </a:ext>
            </a:extLst>
          </p:cNvPr>
          <p:cNvSpPr/>
          <p:nvPr/>
        </p:nvSpPr>
        <p:spPr>
          <a:xfrm>
            <a:off x="7464425" y="5033963"/>
            <a:ext cx="977900" cy="1095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cxnSp>
        <p:nvCxnSpPr>
          <p:cNvPr id="21" name="직선 연결선 20">
            <a:extLst>
              <a:ext uri="{FF2B5EF4-FFF2-40B4-BE49-F238E27FC236}">
                <a16:creationId xmlns:a16="http://schemas.microsoft.com/office/drawing/2014/main" id="{CCD14D2E-09E6-504A-8EE1-73AD66DBBFDB}"/>
              </a:ext>
            </a:extLst>
          </p:cNvPr>
          <p:cNvCxnSpPr/>
          <p:nvPr/>
        </p:nvCxnSpPr>
        <p:spPr>
          <a:xfrm>
            <a:off x="7464425" y="3244850"/>
            <a:ext cx="977900" cy="0"/>
          </a:xfrm>
          <a:prstGeom prst="line">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49CF1F9-88FF-9D4F-9177-002BD04F979D}"/>
              </a:ext>
            </a:extLst>
          </p:cNvPr>
          <p:cNvSpPr txBox="1"/>
          <p:nvPr/>
        </p:nvSpPr>
        <p:spPr>
          <a:xfrm>
            <a:off x="7375525" y="2938463"/>
            <a:ext cx="1201738" cy="303212"/>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a:solidFill>
                  <a:srgbClr val="0A00DA"/>
                </a:solidFill>
                <a:latin typeface="Calibri" panose="020F0502020204030204" pitchFamily="34" charset="0"/>
                <a:cs typeface="Calibri" panose="020F0502020204030204" pitchFamily="34" charset="0"/>
              </a:rPr>
              <a:t>1 word = 8bits</a:t>
            </a:r>
            <a:endParaRPr lang="ko-KR" altLang="en-US" sz="1369" dirty="0">
              <a:solidFill>
                <a:srgbClr val="0A00DA"/>
              </a:solidFill>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C0F5DC74-E11D-F642-8513-D8ED50E5E7DF}"/>
              </a:ext>
            </a:extLst>
          </p:cNvPr>
          <p:cNvSpPr txBox="1"/>
          <p:nvPr/>
        </p:nvSpPr>
        <p:spPr>
          <a:xfrm>
            <a:off x="6389688" y="4152900"/>
            <a:ext cx="841375" cy="303213"/>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a:solidFill>
                  <a:srgbClr val="0A00DA"/>
                </a:solidFill>
                <a:latin typeface="Calibri" panose="020F0502020204030204" pitchFamily="34" charset="0"/>
                <a:cs typeface="Calibri" panose="020F0502020204030204" pitchFamily="34" charset="0"/>
              </a:rPr>
              <a:t>16 words</a:t>
            </a:r>
            <a:endParaRPr lang="ko-KR" altLang="en-US" sz="1369" dirty="0">
              <a:solidFill>
                <a:srgbClr val="0A00DA"/>
              </a:solidFill>
              <a:latin typeface="Calibri" panose="020F0502020204030204" pitchFamily="34" charset="0"/>
              <a:cs typeface="Calibri" panose="020F0502020204030204" pitchFamily="34" charset="0"/>
            </a:endParaRPr>
          </a:p>
        </p:txBody>
      </p:sp>
      <p:cxnSp>
        <p:nvCxnSpPr>
          <p:cNvPr id="24" name="직선 연결선 23">
            <a:extLst>
              <a:ext uri="{FF2B5EF4-FFF2-40B4-BE49-F238E27FC236}">
                <a16:creationId xmlns:a16="http://schemas.microsoft.com/office/drawing/2014/main" id="{03BDFE9D-4204-BA40-BC07-977053F5121D}"/>
              </a:ext>
            </a:extLst>
          </p:cNvPr>
          <p:cNvCxnSpPr/>
          <p:nvPr/>
        </p:nvCxnSpPr>
        <p:spPr>
          <a:xfrm>
            <a:off x="7227888" y="3405188"/>
            <a:ext cx="0" cy="1738312"/>
          </a:xfrm>
          <a:prstGeom prst="line">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a:extLst>
              <a:ext uri="{FF2B5EF4-FFF2-40B4-BE49-F238E27FC236}">
                <a16:creationId xmlns:a16="http://schemas.microsoft.com/office/drawing/2014/main" id="{B3812227-93B2-C143-AAD9-F9633CB506CD}"/>
              </a:ext>
            </a:extLst>
          </p:cNvPr>
          <p:cNvSpPr txBox="1">
            <a:spLocks noChangeArrowheads="1"/>
          </p:cNvSpPr>
          <p:nvPr/>
        </p:nvSpPr>
        <p:spPr bwMode="auto">
          <a:xfrm>
            <a:off x="388938" y="2005013"/>
            <a:ext cx="8320087" cy="3368675"/>
          </a:xfrm>
          <a:prstGeom prst="rect">
            <a:avLst/>
          </a:prstGeom>
          <a:noFill/>
          <a:ln w="19050">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srgbClr val="ED7D31"/>
                </a:solidFill>
                <a:latin typeface="Consolas" panose="020B0609020204030204" pitchFamily="49" charset="0"/>
                <a:ea typeface="新細明體"/>
                <a:cs typeface="Consolas" panose="020B0609020204030204" pitchFamily="49" charset="0"/>
              </a:rPr>
              <a:t>// an N-word register file with one-write and two-read ports</a:t>
            </a:r>
            <a:endParaRPr lang="en-US" altLang="zh-TW" sz="1521" dirty="0">
              <a:solidFill>
                <a:prstClr val="black"/>
              </a:solidFill>
              <a:latin typeface="Consolas" panose="020B0609020204030204" pitchFamily="49" charset="0"/>
              <a:ea typeface="新細明體"/>
              <a:cs typeface="Consolas" panose="020B0609020204030204" pitchFamily="49" charset="0"/>
            </a:endParaRP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parameter 			M = 4;   // number of address bits</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parameter 			N = 16;  // number of words, N = 2^M</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parameter 			W = 8;   // number of bits in a word</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input  			</a:t>
            </a:r>
            <a:r>
              <a:rPr lang="en-US" altLang="zh-TW" sz="1521" dirty="0" err="1">
                <a:solidFill>
                  <a:srgbClr val="0A00DA"/>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srgbClr val="FF0000"/>
                </a:solidFill>
                <a:latin typeface="Consolas" panose="020B0609020204030204" pitchFamily="49" charset="0"/>
                <a:ea typeface="新細明體"/>
                <a:cs typeface="Consolas" panose="020B0609020204030204" pitchFamily="49" charset="0"/>
              </a:rPr>
              <a:t>wr_enable</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input   	[W-1:0]  	</a:t>
            </a:r>
            <a:r>
              <a:rPr lang="en-US" altLang="zh-TW" sz="1521" dirty="0">
                <a:solidFill>
                  <a:srgbClr val="FF0000"/>
                </a:solidFill>
                <a:latin typeface="Consolas" panose="020B0609020204030204" pitchFamily="49" charset="0"/>
                <a:ea typeface="新細明體"/>
                <a:cs typeface="Consolas" panose="020B0609020204030204" pitchFamily="49" charset="0"/>
              </a:rPr>
              <a:t>din</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output 	[W-1:0]   	</a:t>
            </a:r>
            <a:r>
              <a:rPr lang="en-US" altLang="zh-TW" sz="1521" dirty="0" err="1">
                <a:solidFill>
                  <a:prstClr val="black"/>
                </a:solidFill>
                <a:latin typeface="Consolas" panose="020B0609020204030204" pitchFamily="49" charset="0"/>
                <a:ea typeface="新細明體"/>
                <a:cs typeface="Consolas" panose="020B0609020204030204" pitchFamily="49" charset="0"/>
              </a:rPr>
              <a:t>douta</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doutb</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input   	[M-1:0]   	</a:t>
            </a:r>
            <a:r>
              <a:rPr lang="en-US" altLang="zh-TW" sz="1521" dirty="0" err="1">
                <a:solidFill>
                  <a:prstClr val="black"/>
                </a:solidFill>
                <a:latin typeface="Consolas" panose="020B0609020204030204" pitchFamily="49" charset="0"/>
                <a:ea typeface="新細明體"/>
                <a:cs typeface="Consolas" panose="020B0609020204030204" pitchFamily="49" charset="0"/>
              </a:rPr>
              <a:t>rd_addra</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rd_addrb</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srgbClr val="FF0000"/>
                </a:solidFill>
                <a:latin typeface="Consolas" panose="020B0609020204030204" pitchFamily="49" charset="0"/>
                <a:ea typeface="新細明體"/>
                <a:cs typeface="Consolas" panose="020B0609020204030204" pitchFamily="49" charset="0"/>
              </a:rPr>
              <a:t>wr_addr</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err="1">
                <a:solidFill>
                  <a:prstClr val="black"/>
                </a:solidFill>
                <a:latin typeface="Consolas" panose="020B0609020204030204" pitchFamily="49" charset="0"/>
                <a:ea typeface="新細明體"/>
                <a:cs typeface="Consolas" panose="020B0609020204030204" pitchFamily="49" charset="0"/>
              </a:rPr>
              <a:t>reg</a:t>
            </a:r>
            <a:r>
              <a:rPr lang="en-US" altLang="zh-TW" sz="1521" dirty="0">
                <a:solidFill>
                  <a:prstClr val="black"/>
                </a:solidFill>
                <a:latin typeface="Consolas" panose="020B0609020204030204" pitchFamily="49" charset="0"/>
                <a:ea typeface="新細明體"/>
                <a:cs typeface="Consolas" panose="020B0609020204030204" pitchFamily="49" charset="0"/>
              </a:rPr>
              <a:t>      	[W-1:0]   	</a:t>
            </a:r>
            <a:r>
              <a:rPr lang="en-US" altLang="zh-TW" sz="1521" dirty="0" err="1">
                <a:solidFill>
                  <a:prstClr val="black"/>
                </a:solidFill>
                <a:latin typeface="Consolas" panose="020B0609020204030204" pitchFamily="49" charset="0"/>
                <a:ea typeface="新細明體"/>
                <a:cs typeface="Consolas" panose="020B0609020204030204" pitchFamily="49" charset="0"/>
              </a:rPr>
              <a:t>reg_file</a:t>
            </a:r>
            <a:r>
              <a:rPr lang="en-US" altLang="zh-TW" sz="1521" dirty="0">
                <a:solidFill>
                  <a:prstClr val="black"/>
                </a:solidFill>
                <a:latin typeface="Consolas" panose="020B0609020204030204" pitchFamily="49" charset="0"/>
                <a:ea typeface="新細明體"/>
                <a:cs typeface="Consolas" panose="020B0609020204030204" pitchFamily="49" charset="0"/>
              </a:rPr>
              <a:t> [N-1:0];</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t>
            </a:r>
            <a:endParaRPr lang="en-US" altLang="zh-TW" sz="1521" dirty="0">
              <a:solidFill>
                <a:srgbClr val="ED7D31"/>
              </a:solidFill>
              <a:latin typeface="Consolas" panose="020B0609020204030204" pitchFamily="49" charset="0"/>
              <a:ea typeface="新細明體"/>
              <a:cs typeface="Consolas" panose="020B0609020204030204" pitchFamily="49" charset="0"/>
            </a:endParaRP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assign </a:t>
            </a:r>
            <a:r>
              <a:rPr lang="en-US" altLang="zh-TW" sz="1521" dirty="0" err="1">
                <a:solidFill>
                  <a:prstClr val="black"/>
                </a:solidFill>
                <a:latin typeface="Consolas" panose="020B0609020204030204" pitchFamily="49" charset="0"/>
                <a:ea typeface="新細明體"/>
                <a:cs typeface="Consolas" panose="020B0609020204030204" pitchFamily="49" charset="0"/>
              </a:rPr>
              <a:t>douta</a:t>
            </a:r>
            <a:r>
              <a:rPr lang="en-US" altLang="zh-TW" sz="1521" dirty="0">
                <a:solidFill>
                  <a:prstClr val="black"/>
                </a:solidFill>
                <a:latin typeface="Consolas" panose="020B0609020204030204" pitchFamily="49" charset="0"/>
                <a:ea typeface="新細明體"/>
                <a:cs typeface="Consolas" panose="020B0609020204030204" pitchFamily="49" charset="0"/>
              </a:rPr>
              <a:t> = </a:t>
            </a:r>
            <a:r>
              <a:rPr lang="en-US" altLang="zh-TW" sz="1521" dirty="0" err="1">
                <a:solidFill>
                  <a:prstClr val="black"/>
                </a:solidFill>
                <a:latin typeface="Consolas" panose="020B0609020204030204" pitchFamily="49" charset="0"/>
                <a:ea typeface="新細明體"/>
                <a:cs typeface="Consolas" panose="020B0609020204030204" pitchFamily="49" charset="0"/>
              </a:rPr>
              <a:t>reg_file</a:t>
            </a:r>
            <a:r>
              <a:rPr lang="en-US" altLang="zh-TW" sz="1521" dirty="0">
                <a:solidFill>
                  <a:prstClr val="black"/>
                </a:solidFill>
                <a:latin typeface="Consolas" panose="020B0609020204030204" pitchFamily="49" charset="0"/>
                <a:ea typeface="新細明體"/>
                <a:cs typeface="Consolas" panose="020B0609020204030204" pitchFamily="49" charset="0"/>
              </a:rPr>
              <a:t>[</a:t>
            </a:r>
            <a:r>
              <a:rPr lang="en-US" altLang="zh-TW" sz="1521" dirty="0" err="1">
                <a:solidFill>
                  <a:prstClr val="black"/>
                </a:solidFill>
                <a:latin typeface="Consolas" panose="020B0609020204030204" pitchFamily="49" charset="0"/>
                <a:ea typeface="新細明體"/>
                <a:cs typeface="Consolas" panose="020B0609020204030204" pitchFamily="49" charset="0"/>
              </a:rPr>
              <a:t>rd_addra</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assign </a:t>
            </a:r>
            <a:r>
              <a:rPr lang="en-US" altLang="zh-TW" sz="1521" dirty="0" err="1">
                <a:solidFill>
                  <a:prstClr val="black"/>
                </a:solidFill>
                <a:latin typeface="Consolas" panose="020B0609020204030204" pitchFamily="49" charset="0"/>
                <a:ea typeface="新細明體"/>
                <a:cs typeface="Consolas" panose="020B0609020204030204" pitchFamily="49" charset="0"/>
              </a:rPr>
              <a:t>doutb</a:t>
            </a:r>
            <a:r>
              <a:rPr lang="en-US" altLang="zh-TW" sz="1521" dirty="0">
                <a:solidFill>
                  <a:prstClr val="black"/>
                </a:solidFill>
                <a:latin typeface="Consolas" panose="020B0609020204030204" pitchFamily="49" charset="0"/>
                <a:ea typeface="新細明體"/>
                <a:cs typeface="Consolas" panose="020B0609020204030204" pitchFamily="49" charset="0"/>
              </a:rPr>
              <a:t> = </a:t>
            </a:r>
            <a:r>
              <a:rPr lang="en-US" altLang="zh-TW" sz="1521" dirty="0" err="1">
                <a:solidFill>
                  <a:prstClr val="black"/>
                </a:solidFill>
                <a:latin typeface="Consolas" panose="020B0609020204030204" pitchFamily="49" charset="0"/>
                <a:ea typeface="新細明體"/>
                <a:cs typeface="Consolas" panose="020B0609020204030204" pitchFamily="49" charset="0"/>
              </a:rPr>
              <a:t>reg_file</a:t>
            </a:r>
            <a:r>
              <a:rPr lang="en-US" altLang="zh-TW" sz="1521" dirty="0">
                <a:solidFill>
                  <a:prstClr val="black"/>
                </a:solidFill>
                <a:latin typeface="Consolas" panose="020B0609020204030204" pitchFamily="49" charset="0"/>
                <a:ea typeface="新細明體"/>
                <a:cs typeface="Consolas" panose="020B0609020204030204" pitchFamily="49" charset="0"/>
              </a:rPr>
              <a:t>[</a:t>
            </a:r>
            <a:r>
              <a:rPr lang="en-US" altLang="zh-TW" sz="1521" dirty="0" err="1">
                <a:solidFill>
                  <a:prstClr val="black"/>
                </a:solidFill>
                <a:latin typeface="Consolas" panose="020B0609020204030204" pitchFamily="49" charset="0"/>
                <a:ea typeface="新細明體"/>
                <a:cs typeface="Consolas" panose="020B0609020204030204" pitchFamily="49" charset="0"/>
              </a:rPr>
              <a:t>rd_addrb</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always @(</a:t>
            </a:r>
            <a:r>
              <a:rPr lang="en-US" altLang="zh-TW" sz="1521" dirty="0" err="1">
                <a:solidFill>
                  <a:prstClr val="black"/>
                </a:solidFill>
                <a:latin typeface="Consolas" panose="020B0609020204030204" pitchFamily="49" charset="0"/>
                <a:ea typeface="新細明體"/>
                <a:cs typeface="Consolas" panose="020B0609020204030204" pitchFamily="49" charset="0"/>
              </a:rPr>
              <a:t>posedge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if (</a:t>
            </a:r>
            <a:r>
              <a:rPr lang="en-US" altLang="zh-TW" sz="1521" dirty="0" err="1">
                <a:solidFill>
                  <a:prstClr val="black"/>
                </a:solidFill>
                <a:latin typeface="Consolas" panose="020B0609020204030204" pitchFamily="49" charset="0"/>
                <a:ea typeface="新細明體"/>
                <a:cs typeface="Consolas" panose="020B0609020204030204" pitchFamily="49" charset="0"/>
              </a:rPr>
              <a:t>wr_enable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reg_file</a:t>
            </a:r>
            <a:r>
              <a:rPr lang="en-US" altLang="zh-TW" sz="1521" dirty="0">
                <a:solidFill>
                  <a:prstClr val="black"/>
                </a:solidFill>
                <a:latin typeface="Consolas" panose="020B0609020204030204" pitchFamily="49" charset="0"/>
                <a:ea typeface="新細明體"/>
                <a:cs typeface="Consolas" panose="020B0609020204030204" pitchFamily="49" charset="0"/>
              </a:rPr>
              <a:t>[</a:t>
            </a:r>
            <a:r>
              <a:rPr lang="en-US" altLang="zh-TW" sz="1521" dirty="0" err="1">
                <a:solidFill>
                  <a:srgbClr val="FF0000"/>
                </a:solidFill>
                <a:latin typeface="Consolas" panose="020B0609020204030204" pitchFamily="49" charset="0"/>
                <a:ea typeface="新細明體"/>
                <a:cs typeface="Consolas" panose="020B0609020204030204" pitchFamily="49" charset="0"/>
              </a:rPr>
              <a:t>wr_addr</a:t>
            </a:r>
            <a:r>
              <a:rPr lang="en-US" altLang="zh-TW" sz="1521" dirty="0">
                <a:solidFill>
                  <a:prstClr val="black"/>
                </a:solidFill>
                <a:latin typeface="Consolas" panose="020B0609020204030204" pitchFamily="49" charset="0"/>
                <a:ea typeface="新細明體"/>
                <a:cs typeface="Consolas" panose="020B0609020204030204" pitchFamily="49" charset="0"/>
              </a:rPr>
              <a:t>] &lt;= </a:t>
            </a:r>
            <a:r>
              <a:rPr lang="en-US" altLang="zh-TW" sz="1521" dirty="0">
                <a:solidFill>
                  <a:srgbClr val="FF0000"/>
                </a:solidFill>
                <a:latin typeface="Consolas" panose="020B0609020204030204" pitchFamily="49" charset="0"/>
                <a:ea typeface="新細明體"/>
                <a:cs typeface="Consolas" panose="020B0609020204030204" pitchFamily="49" charset="0"/>
              </a:rPr>
              <a:t>din</a:t>
            </a:r>
            <a:r>
              <a:rPr lang="en-US" altLang="zh-TW" sz="1521" dirty="0">
                <a:solidFill>
                  <a:prstClr val="black"/>
                </a:solidFill>
                <a:latin typeface="Consolas" panose="020B0609020204030204" pitchFamily="49" charset="0"/>
                <a:ea typeface="新細明體"/>
                <a:cs typeface="Consolas" panose="020B0609020204030204" pitchFamily="49" charset="0"/>
              </a:rPr>
              <a:t>;</a:t>
            </a:r>
          </a:p>
        </p:txBody>
      </p:sp>
      <p:sp>
        <p:nvSpPr>
          <p:cNvPr id="3" name="제목 2">
            <a:extLst>
              <a:ext uri="{FF2B5EF4-FFF2-40B4-BE49-F238E27FC236}">
                <a16:creationId xmlns:a16="http://schemas.microsoft.com/office/drawing/2014/main" id="{28C631A1-ACDF-3548-A9CF-682AC6396143}"/>
              </a:ext>
            </a:extLst>
          </p:cNvPr>
          <p:cNvSpPr>
            <a:spLocks noGrp="1"/>
          </p:cNvSpPr>
          <p:nvPr>
            <p:ph type="title"/>
          </p:nvPr>
        </p:nvSpPr>
        <p:spPr>
          <a:xfrm>
            <a:off x="257175" y="369888"/>
            <a:ext cx="8451850" cy="582612"/>
          </a:xfrm>
        </p:spPr>
        <p:txBody>
          <a:bodyPr/>
          <a:lstStyle/>
          <a:p>
            <a:pPr defTabSz="695310" fontAlgn="auto">
              <a:spcAft>
                <a:spcPts val="0"/>
              </a:spcAft>
              <a:defRPr/>
            </a:pPr>
            <a:r>
              <a:rPr lang="en-US" altLang="ko-KR" sz="3346" b="1" spc="-114" dirty="0">
                <a:solidFill>
                  <a:prstClr val="black"/>
                </a:solidFill>
              </a:rPr>
              <a:t>A Register File (having 16 8-bit Words)</a:t>
            </a:r>
            <a:endParaRPr lang="ko-KR" altLang="en-US" sz="3346" b="1" spc="-114" dirty="0">
              <a:solidFill>
                <a:prstClr val="black"/>
              </a:solidFill>
            </a:endParaRPr>
          </a:p>
        </p:txBody>
      </p:sp>
      <p:grpSp>
        <p:nvGrpSpPr>
          <p:cNvPr id="49" name="그룹 48">
            <a:extLst>
              <a:ext uri="{FF2B5EF4-FFF2-40B4-BE49-F238E27FC236}">
                <a16:creationId xmlns:a16="http://schemas.microsoft.com/office/drawing/2014/main" id="{8493E95B-A584-224D-81A5-024FFD7A7040}"/>
              </a:ext>
            </a:extLst>
          </p:cNvPr>
          <p:cNvGrpSpPr>
            <a:grpSpLocks/>
          </p:cNvGrpSpPr>
          <p:nvPr/>
        </p:nvGrpSpPr>
        <p:grpSpPr bwMode="auto">
          <a:xfrm>
            <a:off x="5967413" y="2754313"/>
            <a:ext cx="2822575" cy="2490787"/>
            <a:chOff x="7847664" y="2482334"/>
            <a:chExt cx="3712339" cy="3275808"/>
          </a:xfrm>
        </p:grpSpPr>
        <p:sp>
          <p:nvSpPr>
            <p:cNvPr id="2" name="직사각형 1">
              <a:extLst>
                <a:ext uri="{FF2B5EF4-FFF2-40B4-BE49-F238E27FC236}">
                  <a16:creationId xmlns:a16="http://schemas.microsoft.com/office/drawing/2014/main" id="{A4F8247E-41B9-EE4D-9A16-154A12C03218}"/>
                </a:ext>
              </a:extLst>
            </p:cNvPr>
            <p:cNvSpPr/>
            <p:nvPr/>
          </p:nvSpPr>
          <p:spPr>
            <a:xfrm>
              <a:off x="9814494" y="3338345"/>
              <a:ext cx="1286165" cy="1440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5" name="직사각형 4">
              <a:extLst>
                <a:ext uri="{FF2B5EF4-FFF2-40B4-BE49-F238E27FC236}">
                  <a16:creationId xmlns:a16="http://schemas.microsoft.com/office/drawing/2014/main" id="{E183DA9D-7F13-C349-AACC-752CD2027468}"/>
                </a:ext>
              </a:extLst>
            </p:cNvPr>
            <p:cNvSpPr/>
            <p:nvPr/>
          </p:nvSpPr>
          <p:spPr>
            <a:xfrm>
              <a:off x="9814494" y="3482405"/>
              <a:ext cx="1286165" cy="141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7" name="직사각형 6">
              <a:extLst>
                <a:ext uri="{FF2B5EF4-FFF2-40B4-BE49-F238E27FC236}">
                  <a16:creationId xmlns:a16="http://schemas.microsoft.com/office/drawing/2014/main" id="{B11187D5-2CB8-FB47-B504-E72632D53A6B}"/>
                </a:ext>
              </a:extLst>
            </p:cNvPr>
            <p:cNvSpPr/>
            <p:nvPr/>
          </p:nvSpPr>
          <p:spPr>
            <a:xfrm>
              <a:off x="9814494" y="3624378"/>
              <a:ext cx="1286165" cy="141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8" name="직사각형 7">
              <a:extLst>
                <a:ext uri="{FF2B5EF4-FFF2-40B4-BE49-F238E27FC236}">
                  <a16:creationId xmlns:a16="http://schemas.microsoft.com/office/drawing/2014/main" id="{4AC4B223-987A-3D42-BEA0-9DFB9F3FB72C}"/>
                </a:ext>
              </a:extLst>
            </p:cNvPr>
            <p:cNvSpPr/>
            <p:nvPr/>
          </p:nvSpPr>
          <p:spPr>
            <a:xfrm>
              <a:off x="9814494" y="3766350"/>
              <a:ext cx="1286165" cy="1440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9" name="직사각형 8">
              <a:extLst>
                <a:ext uri="{FF2B5EF4-FFF2-40B4-BE49-F238E27FC236}">
                  <a16:creationId xmlns:a16="http://schemas.microsoft.com/office/drawing/2014/main" id="{F4740E16-E636-324C-B58D-0E755FCEBD1E}"/>
                </a:ext>
              </a:extLst>
            </p:cNvPr>
            <p:cNvSpPr/>
            <p:nvPr/>
          </p:nvSpPr>
          <p:spPr>
            <a:xfrm>
              <a:off x="9814494" y="3910411"/>
              <a:ext cx="1286165" cy="141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0" name="직사각형 9">
              <a:extLst>
                <a:ext uri="{FF2B5EF4-FFF2-40B4-BE49-F238E27FC236}">
                  <a16:creationId xmlns:a16="http://schemas.microsoft.com/office/drawing/2014/main" id="{F3696A57-DF26-144F-80F9-04CDE01871D2}"/>
                </a:ext>
              </a:extLst>
            </p:cNvPr>
            <p:cNvSpPr/>
            <p:nvPr/>
          </p:nvSpPr>
          <p:spPr>
            <a:xfrm>
              <a:off x="9814494" y="4052384"/>
              <a:ext cx="1286165" cy="1440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1" name="직사각형 10">
              <a:extLst>
                <a:ext uri="{FF2B5EF4-FFF2-40B4-BE49-F238E27FC236}">
                  <a16:creationId xmlns:a16="http://schemas.microsoft.com/office/drawing/2014/main" id="{A2341F7E-8A49-3848-8624-0ED5769BD6BB}"/>
                </a:ext>
              </a:extLst>
            </p:cNvPr>
            <p:cNvSpPr/>
            <p:nvPr/>
          </p:nvSpPr>
          <p:spPr>
            <a:xfrm>
              <a:off x="9814494" y="4196444"/>
              <a:ext cx="1286165" cy="141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2" name="직사각형 11">
              <a:extLst>
                <a:ext uri="{FF2B5EF4-FFF2-40B4-BE49-F238E27FC236}">
                  <a16:creationId xmlns:a16="http://schemas.microsoft.com/office/drawing/2014/main" id="{475D486C-6248-7049-9E4F-E8FEE1276056}"/>
                </a:ext>
              </a:extLst>
            </p:cNvPr>
            <p:cNvSpPr/>
            <p:nvPr/>
          </p:nvSpPr>
          <p:spPr>
            <a:xfrm>
              <a:off x="9814494" y="4338416"/>
              <a:ext cx="1286165" cy="1440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3" name="직사각형 12">
              <a:extLst>
                <a:ext uri="{FF2B5EF4-FFF2-40B4-BE49-F238E27FC236}">
                  <a16:creationId xmlns:a16="http://schemas.microsoft.com/office/drawing/2014/main" id="{E14886E5-D9A4-324B-B8CB-18C934077C15}"/>
                </a:ext>
              </a:extLst>
            </p:cNvPr>
            <p:cNvSpPr/>
            <p:nvPr/>
          </p:nvSpPr>
          <p:spPr>
            <a:xfrm>
              <a:off x="9814494" y="4482477"/>
              <a:ext cx="1286165" cy="141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4" name="직사각형 13">
              <a:extLst>
                <a:ext uri="{FF2B5EF4-FFF2-40B4-BE49-F238E27FC236}">
                  <a16:creationId xmlns:a16="http://schemas.microsoft.com/office/drawing/2014/main" id="{45F7951D-0861-C34E-BC02-FB4272B3BE18}"/>
                </a:ext>
              </a:extLst>
            </p:cNvPr>
            <p:cNvSpPr/>
            <p:nvPr/>
          </p:nvSpPr>
          <p:spPr>
            <a:xfrm>
              <a:off x="9814494" y="4624450"/>
              <a:ext cx="1286165" cy="141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5" name="직사각형 14">
              <a:extLst>
                <a:ext uri="{FF2B5EF4-FFF2-40B4-BE49-F238E27FC236}">
                  <a16:creationId xmlns:a16="http://schemas.microsoft.com/office/drawing/2014/main" id="{8580B02F-D6CC-A14A-A844-CAC1BE09D81F}"/>
                </a:ext>
              </a:extLst>
            </p:cNvPr>
            <p:cNvSpPr/>
            <p:nvPr/>
          </p:nvSpPr>
          <p:spPr>
            <a:xfrm>
              <a:off x="9814494" y="4766422"/>
              <a:ext cx="1286165" cy="1440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6" name="직사각형 15">
              <a:extLst>
                <a:ext uri="{FF2B5EF4-FFF2-40B4-BE49-F238E27FC236}">
                  <a16:creationId xmlns:a16="http://schemas.microsoft.com/office/drawing/2014/main" id="{EA4DA64C-4B5F-534E-951E-77CF82388B88}"/>
                </a:ext>
              </a:extLst>
            </p:cNvPr>
            <p:cNvSpPr/>
            <p:nvPr/>
          </p:nvSpPr>
          <p:spPr>
            <a:xfrm>
              <a:off x="9814494" y="4910482"/>
              <a:ext cx="1286165" cy="141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7" name="직사각형 16">
              <a:extLst>
                <a:ext uri="{FF2B5EF4-FFF2-40B4-BE49-F238E27FC236}">
                  <a16:creationId xmlns:a16="http://schemas.microsoft.com/office/drawing/2014/main" id="{1ABE84BC-4F09-844B-8AAD-062A98B06E98}"/>
                </a:ext>
              </a:extLst>
            </p:cNvPr>
            <p:cNvSpPr/>
            <p:nvPr/>
          </p:nvSpPr>
          <p:spPr>
            <a:xfrm>
              <a:off x="9814494" y="5052455"/>
              <a:ext cx="1286165" cy="1440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8" name="직사각형 17">
              <a:extLst>
                <a:ext uri="{FF2B5EF4-FFF2-40B4-BE49-F238E27FC236}">
                  <a16:creationId xmlns:a16="http://schemas.microsoft.com/office/drawing/2014/main" id="{0432A026-6BA8-0046-AAAA-C29B96C8AE0C}"/>
                </a:ext>
              </a:extLst>
            </p:cNvPr>
            <p:cNvSpPr/>
            <p:nvPr/>
          </p:nvSpPr>
          <p:spPr>
            <a:xfrm>
              <a:off x="9814494" y="5196516"/>
              <a:ext cx="1286165" cy="141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9" name="직사각형 18">
              <a:extLst>
                <a:ext uri="{FF2B5EF4-FFF2-40B4-BE49-F238E27FC236}">
                  <a16:creationId xmlns:a16="http://schemas.microsoft.com/office/drawing/2014/main" id="{179AB772-707D-734A-9E1E-41376D50B7D2}"/>
                </a:ext>
              </a:extLst>
            </p:cNvPr>
            <p:cNvSpPr/>
            <p:nvPr/>
          </p:nvSpPr>
          <p:spPr>
            <a:xfrm>
              <a:off x="9814494" y="5338488"/>
              <a:ext cx="1286165" cy="1440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20" name="직사각형 19">
              <a:extLst>
                <a:ext uri="{FF2B5EF4-FFF2-40B4-BE49-F238E27FC236}">
                  <a16:creationId xmlns:a16="http://schemas.microsoft.com/office/drawing/2014/main" id="{00B59AF2-9B10-F740-91A8-55011E8050D5}"/>
                </a:ext>
              </a:extLst>
            </p:cNvPr>
            <p:cNvSpPr/>
            <p:nvPr/>
          </p:nvSpPr>
          <p:spPr>
            <a:xfrm>
              <a:off x="9814494" y="5482548"/>
              <a:ext cx="1286165" cy="141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25" name="직사각형 24">
              <a:extLst>
                <a:ext uri="{FF2B5EF4-FFF2-40B4-BE49-F238E27FC236}">
                  <a16:creationId xmlns:a16="http://schemas.microsoft.com/office/drawing/2014/main" id="{A327767E-2CE5-1C40-BCD5-0F8556224FE3}"/>
                </a:ext>
              </a:extLst>
            </p:cNvPr>
            <p:cNvSpPr/>
            <p:nvPr/>
          </p:nvSpPr>
          <p:spPr>
            <a:xfrm>
              <a:off x="9424050" y="3196373"/>
              <a:ext cx="1858257" cy="25513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cxnSp>
          <p:nvCxnSpPr>
            <p:cNvPr id="27" name="직선 화살표 연결선 26">
              <a:extLst>
                <a:ext uri="{FF2B5EF4-FFF2-40B4-BE49-F238E27FC236}">
                  <a16:creationId xmlns:a16="http://schemas.microsoft.com/office/drawing/2014/main" id="{300223FE-9664-4F4A-A8C1-1DEE282FC65B}"/>
                </a:ext>
              </a:extLst>
            </p:cNvPr>
            <p:cNvCxnSpPr/>
            <p:nvPr/>
          </p:nvCxnSpPr>
          <p:spPr>
            <a:xfrm>
              <a:off x="8920860" y="3672398"/>
              <a:ext cx="50319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0BEC33A8-57CB-1445-822A-2056DD81EC10}"/>
                </a:ext>
              </a:extLst>
            </p:cNvPr>
            <p:cNvCxnSpPr/>
            <p:nvPr/>
          </p:nvCxnSpPr>
          <p:spPr>
            <a:xfrm>
              <a:off x="8920860" y="4624450"/>
              <a:ext cx="50319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880D046A-1BC5-6C48-9F1A-F5D39CF7E0EB}"/>
                </a:ext>
              </a:extLst>
            </p:cNvPr>
            <p:cNvCxnSpPr/>
            <p:nvPr/>
          </p:nvCxnSpPr>
          <p:spPr>
            <a:xfrm>
              <a:off x="8927123" y="5557710"/>
              <a:ext cx="503192"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9356661-EDA4-6641-85F7-F0A23E02600B}"/>
                </a:ext>
              </a:extLst>
            </p:cNvPr>
            <p:cNvSpPr txBox="1"/>
            <p:nvPr/>
          </p:nvSpPr>
          <p:spPr>
            <a:xfrm>
              <a:off x="8403053" y="3469878"/>
              <a:ext cx="572093" cy="398777"/>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a:solidFill>
                    <a:srgbClr val="FF0000"/>
                  </a:solidFill>
                  <a:latin typeface="맑은 고딕" panose="020F0502020204030204"/>
                </a:rPr>
                <a:t>din</a:t>
              </a:r>
              <a:endParaRPr lang="ko-KR" altLang="en-US" sz="1369" dirty="0">
                <a:solidFill>
                  <a:srgbClr val="FF0000"/>
                </a:solidFill>
                <a:latin typeface="맑은 고딕" panose="020F0502020204030204"/>
              </a:endParaRPr>
            </a:p>
          </p:txBody>
        </p:sp>
        <p:sp>
          <p:nvSpPr>
            <p:cNvPr id="31" name="TextBox 30">
              <a:extLst>
                <a:ext uri="{FF2B5EF4-FFF2-40B4-BE49-F238E27FC236}">
                  <a16:creationId xmlns:a16="http://schemas.microsoft.com/office/drawing/2014/main" id="{6C267976-92AB-7941-8FEB-98E47CD851D4}"/>
                </a:ext>
              </a:extLst>
            </p:cNvPr>
            <p:cNvSpPr txBox="1"/>
            <p:nvPr/>
          </p:nvSpPr>
          <p:spPr>
            <a:xfrm>
              <a:off x="8152502" y="4407315"/>
              <a:ext cx="853963" cy="398775"/>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err="1">
                  <a:solidFill>
                    <a:prstClr val="black"/>
                  </a:solidFill>
                  <a:latin typeface="맑은 고딕" panose="020F0502020204030204"/>
                </a:rPr>
                <a:t>douta</a:t>
              </a:r>
              <a:endParaRPr lang="ko-KR" altLang="en-US" sz="1369" dirty="0">
                <a:solidFill>
                  <a:prstClr val="black"/>
                </a:solidFill>
                <a:latin typeface="맑은 고딕" panose="020F0502020204030204"/>
              </a:endParaRPr>
            </a:p>
          </p:txBody>
        </p:sp>
        <p:sp>
          <p:nvSpPr>
            <p:cNvPr id="32" name="TextBox 31">
              <a:extLst>
                <a:ext uri="{FF2B5EF4-FFF2-40B4-BE49-F238E27FC236}">
                  <a16:creationId xmlns:a16="http://schemas.microsoft.com/office/drawing/2014/main" id="{9F626EFC-ED1A-EE45-A57D-35A1C1C4D58B}"/>
                </a:ext>
              </a:extLst>
            </p:cNvPr>
            <p:cNvSpPr txBox="1"/>
            <p:nvPr/>
          </p:nvSpPr>
          <p:spPr>
            <a:xfrm>
              <a:off x="8152502" y="5359367"/>
              <a:ext cx="874842" cy="398775"/>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err="1">
                  <a:solidFill>
                    <a:prstClr val="black"/>
                  </a:solidFill>
                  <a:latin typeface="맑은 고딕" panose="020F0502020204030204"/>
                </a:rPr>
                <a:t>doutb</a:t>
              </a:r>
              <a:endParaRPr lang="ko-KR" altLang="en-US" sz="1369" dirty="0">
                <a:solidFill>
                  <a:prstClr val="black"/>
                </a:solidFill>
                <a:latin typeface="맑은 고딕" panose="020F0502020204030204"/>
              </a:endParaRPr>
            </a:p>
          </p:txBody>
        </p:sp>
        <p:cxnSp>
          <p:nvCxnSpPr>
            <p:cNvPr id="33" name="직선 화살표 연결선 32">
              <a:extLst>
                <a:ext uri="{FF2B5EF4-FFF2-40B4-BE49-F238E27FC236}">
                  <a16:creationId xmlns:a16="http://schemas.microsoft.com/office/drawing/2014/main" id="{DBDDC7E5-E578-7D42-AAC1-485EE35D977A}"/>
                </a:ext>
              </a:extLst>
            </p:cNvPr>
            <p:cNvCxnSpPr/>
            <p:nvPr/>
          </p:nvCxnSpPr>
          <p:spPr>
            <a:xfrm>
              <a:off x="8927123" y="3442737"/>
              <a:ext cx="5031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3C9598D9-E177-8B4E-B37A-57A0F652B690}"/>
                </a:ext>
              </a:extLst>
            </p:cNvPr>
            <p:cNvCxnSpPr/>
            <p:nvPr/>
          </p:nvCxnSpPr>
          <p:spPr>
            <a:xfrm>
              <a:off x="8927123" y="4407315"/>
              <a:ext cx="5031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B276416-149D-004F-9898-53C35BEB21B3}"/>
                </a:ext>
              </a:extLst>
            </p:cNvPr>
            <p:cNvCxnSpPr/>
            <p:nvPr/>
          </p:nvCxnSpPr>
          <p:spPr>
            <a:xfrm>
              <a:off x="8927123" y="5340576"/>
              <a:ext cx="5031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6D3CFE1-4F5A-9849-BD7E-10DF8B972389}"/>
                </a:ext>
              </a:extLst>
            </p:cNvPr>
            <p:cNvSpPr txBox="1"/>
            <p:nvPr/>
          </p:nvSpPr>
          <p:spPr>
            <a:xfrm>
              <a:off x="7891510" y="3225602"/>
              <a:ext cx="1075284" cy="398775"/>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err="1">
                  <a:solidFill>
                    <a:srgbClr val="FF0000"/>
                  </a:solidFill>
                  <a:latin typeface="맑은 고딕" panose="020F0502020204030204"/>
                </a:rPr>
                <a:t>wr_addr</a:t>
              </a:r>
              <a:endParaRPr lang="ko-KR" altLang="en-US" sz="1369" dirty="0">
                <a:solidFill>
                  <a:srgbClr val="FF0000"/>
                </a:solidFill>
                <a:latin typeface="맑은 고딕" panose="020F0502020204030204"/>
              </a:endParaRPr>
            </a:p>
          </p:txBody>
        </p:sp>
        <p:sp>
          <p:nvSpPr>
            <p:cNvPr id="37" name="TextBox 36">
              <a:extLst>
                <a:ext uri="{FF2B5EF4-FFF2-40B4-BE49-F238E27FC236}">
                  <a16:creationId xmlns:a16="http://schemas.microsoft.com/office/drawing/2014/main" id="{CD596AFA-6245-D249-9836-BAC493FDF525}"/>
                </a:ext>
              </a:extLst>
            </p:cNvPr>
            <p:cNvSpPr txBox="1"/>
            <p:nvPr/>
          </p:nvSpPr>
          <p:spPr>
            <a:xfrm>
              <a:off x="7847664" y="4146336"/>
              <a:ext cx="1160889" cy="396688"/>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err="1">
                  <a:solidFill>
                    <a:prstClr val="black"/>
                  </a:solidFill>
                  <a:latin typeface="맑은 고딕" panose="020F0502020204030204"/>
                </a:rPr>
                <a:t>rd_addra</a:t>
              </a:r>
              <a:endParaRPr lang="ko-KR" altLang="en-US" sz="1369" dirty="0">
                <a:solidFill>
                  <a:prstClr val="black"/>
                </a:solidFill>
                <a:latin typeface="맑은 고딕" panose="020F0502020204030204"/>
              </a:endParaRPr>
            </a:p>
          </p:txBody>
        </p:sp>
        <p:sp>
          <p:nvSpPr>
            <p:cNvPr id="38" name="TextBox 37">
              <a:extLst>
                <a:ext uri="{FF2B5EF4-FFF2-40B4-BE49-F238E27FC236}">
                  <a16:creationId xmlns:a16="http://schemas.microsoft.com/office/drawing/2014/main" id="{20A4179F-97A1-284E-B2F5-84EC4A867012}"/>
                </a:ext>
              </a:extLst>
            </p:cNvPr>
            <p:cNvSpPr txBox="1"/>
            <p:nvPr/>
          </p:nvSpPr>
          <p:spPr>
            <a:xfrm>
              <a:off x="7860192" y="5067070"/>
              <a:ext cx="1179680" cy="398775"/>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err="1">
                  <a:solidFill>
                    <a:prstClr val="black"/>
                  </a:solidFill>
                  <a:latin typeface="맑은 고딕" panose="020F0502020204030204"/>
                </a:rPr>
                <a:t>rd_addrb</a:t>
              </a:r>
              <a:endParaRPr lang="ko-KR" altLang="en-US" sz="1369" dirty="0">
                <a:solidFill>
                  <a:prstClr val="black"/>
                </a:solidFill>
                <a:latin typeface="맑은 고딕" panose="020F0502020204030204"/>
              </a:endParaRPr>
            </a:p>
          </p:txBody>
        </p:sp>
        <p:cxnSp>
          <p:nvCxnSpPr>
            <p:cNvPr id="40" name="직선 화살표 연결선 39">
              <a:extLst>
                <a:ext uri="{FF2B5EF4-FFF2-40B4-BE49-F238E27FC236}">
                  <a16:creationId xmlns:a16="http://schemas.microsoft.com/office/drawing/2014/main" id="{4AA4B137-D6AA-724B-8AD0-C4C3A08E4EE4}"/>
                </a:ext>
              </a:extLst>
            </p:cNvPr>
            <p:cNvCxnSpPr/>
            <p:nvPr/>
          </p:nvCxnSpPr>
          <p:spPr>
            <a:xfrm>
              <a:off x="10025374" y="2843528"/>
              <a:ext cx="0" cy="3528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7673A0E2-A52D-4B4C-8E00-6422C58AF1D8}"/>
                </a:ext>
              </a:extLst>
            </p:cNvPr>
            <p:cNvCxnSpPr/>
            <p:nvPr/>
          </p:nvCxnSpPr>
          <p:spPr>
            <a:xfrm>
              <a:off x="10739446" y="2843528"/>
              <a:ext cx="0" cy="3528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862A11A-02A4-844E-9D72-B40C32FB6FB7}"/>
                </a:ext>
              </a:extLst>
            </p:cNvPr>
            <p:cNvSpPr txBox="1"/>
            <p:nvPr/>
          </p:nvSpPr>
          <p:spPr>
            <a:xfrm>
              <a:off x="10267574" y="2482334"/>
              <a:ext cx="1292429" cy="398775"/>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err="1">
                  <a:solidFill>
                    <a:srgbClr val="FF0000"/>
                  </a:solidFill>
                  <a:latin typeface="맑은 고딕" panose="020F0502020204030204"/>
                </a:rPr>
                <a:t>wr_enable</a:t>
              </a:r>
              <a:endParaRPr lang="ko-KR" altLang="en-US" sz="1369" dirty="0">
                <a:solidFill>
                  <a:srgbClr val="FF0000"/>
                </a:solidFill>
                <a:latin typeface="맑은 고딕" panose="020F0502020204030204"/>
              </a:endParaRPr>
            </a:p>
          </p:txBody>
        </p:sp>
        <p:sp>
          <p:nvSpPr>
            <p:cNvPr id="48" name="TextBox 47">
              <a:extLst>
                <a:ext uri="{FF2B5EF4-FFF2-40B4-BE49-F238E27FC236}">
                  <a16:creationId xmlns:a16="http://schemas.microsoft.com/office/drawing/2014/main" id="{76055580-E611-9F40-8712-302D2521E96A}"/>
                </a:ext>
              </a:extLst>
            </p:cNvPr>
            <p:cNvSpPr txBox="1"/>
            <p:nvPr/>
          </p:nvSpPr>
          <p:spPr>
            <a:xfrm>
              <a:off x="9741416" y="2482334"/>
              <a:ext cx="526158" cy="398775"/>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err="1">
                  <a:solidFill>
                    <a:srgbClr val="0A00DA"/>
                  </a:solidFill>
                  <a:latin typeface="맑은 고딕" panose="020F0502020204030204"/>
                </a:rPr>
                <a:t>clk</a:t>
              </a:r>
              <a:endParaRPr lang="ko-KR" altLang="en-US" sz="1369" dirty="0">
                <a:solidFill>
                  <a:srgbClr val="0A00DA"/>
                </a:solidFill>
                <a:latin typeface="맑은 고딕" panose="020F0502020204030204"/>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down)">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a:extLst>
              <a:ext uri="{FF2B5EF4-FFF2-40B4-BE49-F238E27FC236}">
                <a16:creationId xmlns:a16="http://schemas.microsoft.com/office/drawing/2014/main" id="{484AEBE4-DF4C-3648-9A27-AEFDC3844F9C}"/>
              </a:ext>
            </a:extLst>
          </p:cNvPr>
          <p:cNvSpPr txBox="1">
            <a:spLocks noChangeArrowheads="1"/>
          </p:cNvSpPr>
          <p:nvPr/>
        </p:nvSpPr>
        <p:spPr bwMode="auto">
          <a:xfrm>
            <a:off x="388938" y="2005013"/>
            <a:ext cx="8320087" cy="3368675"/>
          </a:xfrm>
          <a:prstGeom prst="rect">
            <a:avLst/>
          </a:prstGeom>
          <a:noFill/>
          <a:ln w="19050">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srgbClr val="ED7D31"/>
                </a:solidFill>
                <a:latin typeface="Consolas" panose="020B0609020204030204" pitchFamily="49" charset="0"/>
                <a:ea typeface="新細明體"/>
                <a:cs typeface="Consolas" panose="020B0609020204030204" pitchFamily="49" charset="0"/>
              </a:rPr>
              <a:t>// an N-word register file with one-write and two-read ports with </a:t>
            </a:r>
            <a:r>
              <a:rPr lang="en-US" altLang="zh-TW" sz="1521" dirty="0" err="1">
                <a:solidFill>
                  <a:srgbClr val="ED7D31"/>
                </a:solidFill>
                <a:latin typeface="Consolas" panose="020B0609020204030204" pitchFamily="49" charset="0"/>
                <a:ea typeface="新細明體"/>
                <a:cs typeface="Consolas" panose="020B0609020204030204" pitchFamily="49" charset="0"/>
              </a:rPr>
              <a:t>read_en</a:t>
            </a:r>
            <a:endParaRPr lang="en-US" altLang="zh-TW" sz="1521" dirty="0">
              <a:solidFill>
                <a:prstClr val="black"/>
              </a:solidFill>
              <a:latin typeface="Consolas" panose="020B0609020204030204" pitchFamily="49" charset="0"/>
              <a:ea typeface="新細明體"/>
              <a:cs typeface="Consolas" panose="020B0609020204030204" pitchFamily="49" charset="0"/>
            </a:endParaRP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parameter 			M = 4;   // number of address bits</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parameter 			N = 16;  // number of words, N = 2^M</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parameter			W = 8;   // number of bits in a word</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input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wr_enable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srgbClr val="0000FF"/>
                </a:solidFill>
                <a:latin typeface="Consolas" panose="020B0609020204030204" pitchFamily="49" charset="0"/>
                <a:ea typeface="新細明體"/>
                <a:cs typeface="Consolas" panose="020B0609020204030204" pitchFamily="49" charset="0"/>
              </a:rPr>
              <a:t>read_en_a</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srgbClr val="0000FF"/>
                </a:solidFill>
                <a:latin typeface="Consolas" panose="020B0609020204030204" pitchFamily="49" charset="0"/>
                <a:ea typeface="新細明體"/>
                <a:cs typeface="Consolas" panose="020B0609020204030204" pitchFamily="49" charset="0"/>
              </a:rPr>
              <a:t>read_en_b</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input   	[W-1:0] 	din;</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output		[W-1:0]   	</a:t>
            </a:r>
            <a:r>
              <a:rPr lang="en-US" altLang="zh-TW" sz="1521" dirty="0" err="1">
                <a:solidFill>
                  <a:prstClr val="black"/>
                </a:solidFill>
                <a:latin typeface="Consolas" panose="020B0609020204030204" pitchFamily="49" charset="0"/>
                <a:ea typeface="新細明體"/>
                <a:cs typeface="Consolas" panose="020B0609020204030204" pitchFamily="49" charset="0"/>
              </a:rPr>
              <a:t>douta</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doutb</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input   	[M-1:0]   	</a:t>
            </a:r>
            <a:r>
              <a:rPr lang="en-US" altLang="zh-TW" sz="1521" dirty="0" err="1">
                <a:solidFill>
                  <a:prstClr val="black"/>
                </a:solidFill>
                <a:latin typeface="Consolas" panose="020B0609020204030204" pitchFamily="49" charset="0"/>
                <a:ea typeface="新細明體"/>
                <a:cs typeface="Consolas" panose="020B0609020204030204" pitchFamily="49" charset="0"/>
              </a:rPr>
              <a:t>rd_addra</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rd_addrb</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wr_addr</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err="1">
                <a:solidFill>
                  <a:prstClr val="black"/>
                </a:solidFill>
                <a:latin typeface="Consolas" panose="020B0609020204030204" pitchFamily="49" charset="0"/>
                <a:ea typeface="新細明體"/>
                <a:cs typeface="Consolas" panose="020B0609020204030204" pitchFamily="49" charset="0"/>
              </a:rPr>
              <a:t>reg</a:t>
            </a:r>
            <a:r>
              <a:rPr lang="en-US" altLang="zh-TW" sz="1521" dirty="0">
                <a:solidFill>
                  <a:prstClr val="black"/>
                </a:solidFill>
                <a:latin typeface="Consolas" panose="020B0609020204030204" pitchFamily="49" charset="0"/>
                <a:ea typeface="新細明體"/>
                <a:cs typeface="Consolas" panose="020B0609020204030204" pitchFamily="49" charset="0"/>
              </a:rPr>
              <a:t>      	[W-1:0]   	</a:t>
            </a:r>
            <a:r>
              <a:rPr lang="en-US" altLang="zh-TW" sz="1521" dirty="0" err="1">
                <a:solidFill>
                  <a:prstClr val="black"/>
                </a:solidFill>
                <a:latin typeface="Consolas" panose="020B0609020204030204" pitchFamily="49" charset="0"/>
                <a:ea typeface="新細明體"/>
                <a:cs typeface="Consolas" panose="020B0609020204030204" pitchFamily="49" charset="0"/>
              </a:rPr>
              <a:t>reg_file</a:t>
            </a:r>
            <a:r>
              <a:rPr lang="en-US" altLang="zh-TW" sz="1521" dirty="0">
                <a:solidFill>
                  <a:prstClr val="black"/>
                </a:solidFill>
                <a:latin typeface="Consolas" panose="020B0609020204030204" pitchFamily="49" charset="0"/>
                <a:ea typeface="新細明體"/>
                <a:cs typeface="Consolas" panose="020B0609020204030204" pitchFamily="49" charset="0"/>
              </a:rPr>
              <a:t> [N-1:0];</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t>
            </a:r>
            <a:endParaRPr lang="en-US" altLang="zh-TW" sz="1521" dirty="0">
              <a:solidFill>
                <a:srgbClr val="ED7D31"/>
              </a:solidFill>
              <a:latin typeface="Consolas" panose="020B0609020204030204" pitchFamily="49" charset="0"/>
              <a:ea typeface="新細明體"/>
              <a:cs typeface="Consolas" panose="020B0609020204030204" pitchFamily="49" charset="0"/>
            </a:endParaRP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assign </a:t>
            </a:r>
            <a:r>
              <a:rPr lang="en-US" altLang="zh-TW" sz="1521" dirty="0" err="1">
                <a:solidFill>
                  <a:prstClr val="black"/>
                </a:solidFill>
                <a:latin typeface="Consolas" panose="020B0609020204030204" pitchFamily="49" charset="0"/>
                <a:ea typeface="新細明體"/>
                <a:cs typeface="Consolas" panose="020B0609020204030204" pitchFamily="49" charset="0"/>
              </a:rPr>
              <a:t>douta</a:t>
            </a:r>
            <a:r>
              <a:rPr lang="en-US" altLang="zh-TW" sz="1521" dirty="0">
                <a:solidFill>
                  <a:prstClr val="black"/>
                </a:solidFill>
                <a:latin typeface="Consolas" panose="020B0609020204030204" pitchFamily="49" charset="0"/>
                <a:ea typeface="新細明體"/>
                <a:cs typeface="Consolas" panose="020B0609020204030204" pitchFamily="49" charset="0"/>
              </a:rPr>
              <a:t> = </a:t>
            </a:r>
            <a:r>
              <a:rPr lang="en-US" altLang="zh-TW" sz="1521" dirty="0" err="1">
                <a:solidFill>
                  <a:srgbClr val="0000FF"/>
                </a:solidFill>
                <a:latin typeface="Consolas" panose="020B0609020204030204" pitchFamily="49" charset="0"/>
                <a:ea typeface="新細明體"/>
                <a:cs typeface="Consolas" panose="020B0609020204030204" pitchFamily="49" charset="0"/>
              </a:rPr>
              <a:t>read_en_a</a:t>
            </a:r>
            <a:r>
              <a:rPr lang="en-US" altLang="zh-TW" sz="1521" dirty="0">
                <a:solidFill>
                  <a:prstClr val="black"/>
                </a:solidFill>
                <a:latin typeface="Consolas" panose="020B0609020204030204" pitchFamily="49" charset="0"/>
                <a:ea typeface="新細明體"/>
                <a:cs typeface="Consolas" panose="020B0609020204030204" pitchFamily="49" charset="0"/>
              </a:rPr>
              <a:t> ? _________________________;</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assign </a:t>
            </a:r>
            <a:r>
              <a:rPr lang="en-US" altLang="zh-TW" sz="1521" dirty="0" err="1">
                <a:solidFill>
                  <a:prstClr val="black"/>
                </a:solidFill>
                <a:latin typeface="Consolas" panose="020B0609020204030204" pitchFamily="49" charset="0"/>
                <a:ea typeface="新細明體"/>
                <a:cs typeface="Consolas" panose="020B0609020204030204" pitchFamily="49" charset="0"/>
              </a:rPr>
              <a:t>doutb</a:t>
            </a:r>
            <a:r>
              <a:rPr lang="en-US" altLang="zh-TW" sz="1521" dirty="0">
                <a:solidFill>
                  <a:prstClr val="black"/>
                </a:solidFill>
                <a:latin typeface="Consolas" panose="020B0609020204030204" pitchFamily="49" charset="0"/>
                <a:ea typeface="新細明體"/>
                <a:cs typeface="Consolas" panose="020B0609020204030204" pitchFamily="49" charset="0"/>
              </a:rPr>
              <a:t> = </a:t>
            </a:r>
            <a:r>
              <a:rPr lang="en-US" altLang="zh-TW" sz="1521" dirty="0" err="1">
                <a:solidFill>
                  <a:srgbClr val="0000FF"/>
                </a:solidFill>
                <a:latin typeface="Consolas" panose="020B0609020204030204" pitchFamily="49" charset="0"/>
                <a:ea typeface="新細明體"/>
                <a:cs typeface="Consolas" panose="020B0609020204030204" pitchFamily="49" charset="0"/>
              </a:rPr>
              <a:t>read_en_b</a:t>
            </a:r>
            <a:r>
              <a:rPr lang="en-US" altLang="zh-TW" sz="1521" dirty="0">
                <a:solidFill>
                  <a:prstClr val="black"/>
                </a:solidFill>
                <a:latin typeface="Consolas" panose="020B0609020204030204" pitchFamily="49" charset="0"/>
                <a:ea typeface="新細明體"/>
                <a:cs typeface="Consolas" panose="020B0609020204030204" pitchFamily="49" charset="0"/>
              </a:rPr>
              <a:t> ? _________________________;</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always @(</a:t>
            </a:r>
            <a:r>
              <a:rPr lang="en-US" altLang="zh-TW" sz="1521" dirty="0" err="1">
                <a:solidFill>
                  <a:prstClr val="black"/>
                </a:solidFill>
                <a:latin typeface="Consolas" panose="020B0609020204030204" pitchFamily="49" charset="0"/>
                <a:ea typeface="新細明體"/>
                <a:cs typeface="Consolas" panose="020B0609020204030204" pitchFamily="49" charset="0"/>
              </a:rPr>
              <a:t>posedge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if (</a:t>
            </a:r>
            <a:r>
              <a:rPr lang="en-US" altLang="zh-TW" sz="1521" dirty="0" err="1">
                <a:solidFill>
                  <a:prstClr val="black"/>
                </a:solidFill>
                <a:latin typeface="Consolas" panose="020B0609020204030204" pitchFamily="49" charset="0"/>
                <a:ea typeface="新細明體"/>
                <a:cs typeface="Consolas" panose="020B0609020204030204" pitchFamily="49" charset="0"/>
              </a:rPr>
              <a:t>wr_enable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reg_file</a:t>
            </a:r>
            <a:r>
              <a:rPr lang="en-US" altLang="zh-TW" sz="1521" dirty="0">
                <a:solidFill>
                  <a:prstClr val="black"/>
                </a:solidFill>
                <a:latin typeface="Consolas" panose="020B0609020204030204" pitchFamily="49" charset="0"/>
                <a:ea typeface="新細明體"/>
                <a:cs typeface="Consolas" panose="020B0609020204030204" pitchFamily="49" charset="0"/>
              </a:rPr>
              <a:t>[</a:t>
            </a:r>
            <a:r>
              <a:rPr lang="en-US" altLang="zh-TW" sz="1521" dirty="0" err="1">
                <a:solidFill>
                  <a:prstClr val="black"/>
                </a:solidFill>
                <a:latin typeface="Consolas" panose="020B0609020204030204" pitchFamily="49" charset="0"/>
                <a:ea typeface="新細明體"/>
                <a:cs typeface="Consolas" panose="020B0609020204030204" pitchFamily="49" charset="0"/>
              </a:rPr>
              <a:t>wr_addr</a:t>
            </a:r>
            <a:r>
              <a:rPr lang="en-US" altLang="zh-TW" sz="1521" dirty="0">
                <a:solidFill>
                  <a:prstClr val="black"/>
                </a:solidFill>
                <a:latin typeface="Consolas" panose="020B0609020204030204" pitchFamily="49" charset="0"/>
                <a:ea typeface="新細明體"/>
                <a:cs typeface="Consolas" panose="020B0609020204030204" pitchFamily="49" charset="0"/>
              </a:rPr>
              <a:t>] &lt;= din;</a:t>
            </a:r>
          </a:p>
        </p:txBody>
      </p:sp>
      <p:sp>
        <p:nvSpPr>
          <p:cNvPr id="3" name="제목 2">
            <a:extLst>
              <a:ext uri="{FF2B5EF4-FFF2-40B4-BE49-F238E27FC236}">
                <a16:creationId xmlns:a16="http://schemas.microsoft.com/office/drawing/2014/main" id="{B03E2432-D45C-7B4E-B411-A4665C69FAA1}"/>
              </a:ext>
            </a:extLst>
          </p:cNvPr>
          <p:cNvSpPr>
            <a:spLocks noGrp="1"/>
          </p:cNvSpPr>
          <p:nvPr>
            <p:ph type="title"/>
          </p:nvPr>
        </p:nvSpPr>
        <p:spPr>
          <a:xfrm>
            <a:off x="257175" y="293688"/>
            <a:ext cx="8451850" cy="582612"/>
          </a:xfrm>
        </p:spPr>
        <p:txBody>
          <a:bodyPr/>
          <a:lstStyle/>
          <a:p>
            <a:pPr defTabSz="695310" fontAlgn="auto">
              <a:spcAft>
                <a:spcPts val="0"/>
              </a:spcAft>
              <a:defRPr/>
            </a:pPr>
            <a:r>
              <a:rPr lang="en-US" altLang="ko-KR" sz="3346" b="1" spc="-114" dirty="0">
                <a:solidFill>
                  <a:prstClr val="black"/>
                </a:solidFill>
              </a:rPr>
              <a:t>A Register File</a:t>
            </a:r>
            <a:endParaRPr lang="ko-KR" altLang="en-US" sz="3346" b="1" spc="-114" dirty="0">
              <a:solidFill>
                <a:prstClr val="black"/>
              </a:solidFill>
            </a:endParaRPr>
          </a:p>
        </p:txBody>
      </p:sp>
      <p:grpSp>
        <p:nvGrpSpPr>
          <p:cNvPr id="4" name="그룹 3">
            <a:extLst>
              <a:ext uri="{FF2B5EF4-FFF2-40B4-BE49-F238E27FC236}">
                <a16:creationId xmlns:a16="http://schemas.microsoft.com/office/drawing/2014/main" id="{CB05C86D-47E1-DE47-BD8A-53ED6241089E}"/>
              </a:ext>
            </a:extLst>
          </p:cNvPr>
          <p:cNvGrpSpPr>
            <a:grpSpLocks/>
          </p:cNvGrpSpPr>
          <p:nvPr/>
        </p:nvGrpSpPr>
        <p:grpSpPr bwMode="auto">
          <a:xfrm>
            <a:off x="5967413" y="2754313"/>
            <a:ext cx="2822575" cy="2490787"/>
            <a:chOff x="7847664" y="2482334"/>
            <a:chExt cx="3712339" cy="3275808"/>
          </a:xfrm>
        </p:grpSpPr>
        <p:sp>
          <p:nvSpPr>
            <p:cNvPr id="5" name="직사각형 4">
              <a:extLst>
                <a:ext uri="{FF2B5EF4-FFF2-40B4-BE49-F238E27FC236}">
                  <a16:creationId xmlns:a16="http://schemas.microsoft.com/office/drawing/2014/main" id="{D7CFDB8C-9FCB-F146-831C-2641FD772F57}"/>
                </a:ext>
              </a:extLst>
            </p:cNvPr>
            <p:cNvSpPr/>
            <p:nvPr/>
          </p:nvSpPr>
          <p:spPr>
            <a:xfrm>
              <a:off x="9814494" y="3338345"/>
              <a:ext cx="1286165" cy="1440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7" name="직사각형 6">
              <a:extLst>
                <a:ext uri="{FF2B5EF4-FFF2-40B4-BE49-F238E27FC236}">
                  <a16:creationId xmlns:a16="http://schemas.microsoft.com/office/drawing/2014/main" id="{A531755B-6B06-B044-89E3-CA4337680A7F}"/>
                </a:ext>
              </a:extLst>
            </p:cNvPr>
            <p:cNvSpPr/>
            <p:nvPr/>
          </p:nvSpPr>
          <p:spPr>
            <a:xfrm>
              <a:off x="9814494" y="3482405"/>
              <a:ext cx="1286165" cy="141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8" name="직사각형 7">
              <a:extLst>
                <a:ext uri="{FF2B5EF4-FFF2-40B4-BE49-F238E27FC236}">
                  <a16:creationId xmlns:a16="http://schemas.microsoft.com/office/drawing/2014/main" id="{CAEAF4BE-B5F8-8B4F-87EB-B981261CFF34}"/>
                </a:ext>
              </a:extLst>
            </p:cNvPr>
            <p:cNvSpPr/>
            <p:nvPr/>
          </p:nvSpPr>
          <p:spPr>
            <a:xfrm>
              <a:off x="9814494" y="3624378"/>
              <a:ext cx="1286165" cy="141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9" name="직사각형 8">
              <a:extLst>
                <a:ext uri="{FF2B5EF4-FFF2-40B4-BE49-F238E27FC236}">
                  <a16:creationId xmlns:a16="http://schemas.microsoft.com/office/drawing/2014/main" id="{626B375B-F484-664C-B5DA-8B9C1E264205}"/>
                </a:ext>
              </a:extLst>
            </p:cNvPr>
            <p:cNvSpPr/>
            <p:nvPr/>
          </p:nvSpPr>
          <p:spPr>
            <a:xfrm>
              <a:off x="9814494" y="3766350"/>
              <a:ext cx="1286165" cy="1440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0" name="직사각형 9">
              <a:extLst>
                <a:ext uri="{FF2B5EF4-FFF2-40B4-BE49-F238E27FC236}">
                  <a16:creationId xmlns:a16="http://schemas.microsoft.com/office/drawing/2014/main" id="{C032A4F3-8C82-CA43-A51B-2958FEFFBFBE}"/>
                </a:ext>
              </a:extLst>
            </p:cNvPr>
            <p:cNvSpPr/>
            <p:nvPr/>
          </p:nvSpPr>
          <p:spPr>
            <a:xfrm>
              <a:off x="9814494" y="3910411"/>
              <a:ext cx="1286165" cy="141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1" name="직사각형 10">
              <a:extLst>
                <a:ext uri="{FF2B5EF4-FFF2-40B4-BE49-F238E27FC236}">
                  <a16:creationId xmlns:a16="http://schemas.microsoft.com/office/drawing/2014/main" id="{16C5F2FF-94AC-5B48-977D-C9BAA3050853}"/>
                </a:ext>
              </a:extLst>
            </p:cNvPr>
            <p:cNvSpPr/>
            <p:nvPr/>
          </p:nvSpPr>
          <p:spPr>
            <a:xfrm>
              <a:off x="9814494" y="4052384"/>
              <a:ext cx="1286165" cy="1440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2" name="직사각형 11">
              <a:extLst>
                <a:ext uri="{FF2B5EF4-FFF2-40B4-BE49-F238E27FC236}">
                  <a16:creationId xmlns:a16="http://schemas.microsoft.com/office/drawing/2014/main" id="{CC9A9423-80FC-4B46-9832-FE03478EC0EF}"/>
                </a:ext>
              </a:extLst>
            </p:cNvPr>
            <p:cNvSpPr/>
            <p:nvPr/>
          </p:nvSpPr>
          <p:spPr>
            <a:xfrm>
              <a:off x="9814494" y="4196444"/>
              <a:ext cx="1286165" cy="141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3" name="직사각형 12">
              <a:extLst>
                <a:ext uri="{FF2B5EF4-FFF2-40B4-BE49-F238E27FC236}">
                  <a16:creationId xmlns:a16="http://schemas.microsoft.com/office/drawing/2014/main" id="{3BA48521-E586-1F43-B9CB-C97A84D3DC2B}"/>
                </a:ext>
              </a:extLst>
            </p:cNvPr>
            <p:cNvSpPr/>
            <p:nvPr/>
          </p:nvSpPr>
          <p:spPr>
            <a:xfrm>
              <a:off x="9814494" y="4338416"/>
              <a:ext cx="1286165" cy="1440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4" name="직사각형 13">
              <a:extLst>
                <a:ext uri="{FF2B5EF4-FFF2-40B4-BE49-F238E27FC236}">
                  <a16:creationId xmlns:a16="http://schemas.microsoft.com/office/drawing/2014/main" id="{185FCCA3-ED0B-554A-87E3-FD42BA7B7AAB}"/>
                </a:ext>
              </a:extLst>
            </p:cNvPr>
            <p:cNvSpPr/>
            <p:nvPr/>
          </p:nvSpPr>
          <p:spPr>
            <a:xfrm>
              <a:off x="9814494" y="4482477"/>
              <a:ext cx="1286165" cy="141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5" name="직사각형 14">
              <a:extLst>
                <a:ext uri="{FF2B5EF4-FFF2-40B4-BE49-F238E27FC236}">
                  <a16:creationId xmlns:a16="http://schemas.microsoft.com/office/drawing/2014/main" id="{9F0F0789-C18A-7540-A46C-CCE3D8DC1999}"/>
                </a:ext>
              </a:extLst>
            </p:cNvPr>
            <p:cNvSpPr/>
            <p:nvPr/>
          </p:nvSpPr>
          <p:spPr>
            <a:xfrm>
              <a:off x="9814494" y="4624450"/>
              <a:ext cx="1286165" cy="141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6" name="직사각형 15">
              <a:extLst>
                <a:ext uri="{FF2B5EF4-FFF2-40B4-BE49-F238E27FC236}">
                  <a16:creationId xmlns:a16="http://schemas.microsoft.com/office/drawing/2014/main" id="{63800D6E-D49D-AA40-9B0F-EDB37A0A612B}"/>
                </a:ext>
              </a:extLst>
            </p:cNvPr>
            <p:cNvSpPr/>
            <p:nvPr/>
          </p:nvSpPr>
          <p:spPr>
            <a:xfrm>
              <a:off x="9814494" y="4766422"/>
              <a:ext cx="1286165" cy="1440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7" name="직사각형 16">
              <a:extLst>
                <a:ext uri="{FF2B5EF4-FFF2-40B4-BE49-F238E27FC236}">
                  <a16:creationId xmlns:a16="http://schemas.microsoft.com/office/drawing/2014/main" id="{36E4AE53-79BB-9643-B5C2-67C03A7DB7A7}"/>
                </a:ext>
              </a:extLst>
            </p:cNvPr>
            <p:cNvSpPr/>
            <p:nvPr/>
          </p:nvSpPr>
          <p:spPr>
            <a:xfrm>
              <a:off x="9814494" y="4910482"/>
              <a:ext cx="1286165" cy="141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8" name="직사각형 17">
              <a:extLst>
                <a:ext uri="{FF2B5EF4-FFF2-40B4-BE49-F238E27FC236}">
                  <a16:creationId xmlns:a16="http://schemas.microsoft.com/office/drawing/2014/main" id="{66559088-7EFE-3E49-8BF2-CE1DBBCA67AE}"/>
                </a:ext>
              </a:extLst>
            </p:cNvPr>
            <p:cNvSpPr/>
            <p:nvPr/>
          </p:nvSpPr>
          <p:spPr>
            <a:xfrm>
              <a:off x="9814494" y="5052455"/>
              <a:ext cx="1286165" cy="1440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19" name="직사각형 18">
              <a:extLst>
                <a:ext uri="{FF2B5EF4-FFF2-40B4-BE49-F238E27FC236}">
                  <a16:creationId xmlns:a16="http://schemas.microsoft.com/office/drawing/2014/main" id="{F0279ECB-97D4-CF49-AE61-17DDC968AE38}"/>
                </a:ext>
              </a:extLst>
            </p:cNvPr>
            <p:cNvSpPr/>
            <p:nvPr/>
          </p:nvSpPr>
          <p:spPr>
            <a:xfrm>
              <a:off x="9814494" y="5196516"/>
              <a:ext cx="1286165" cy="141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20" name="직사각형 19">
              <a:extLst>
                <a:ext uri="{FF2B5EF4-FFF2-40B4-BE49-F238E27FC236}">
                  <a16:creationId xmlns:a16="http://schemas.microsoft.com/office/drawing/2014/main" id="{9C3443F0-5FE1-D146-9677-70E13178C4A4}"/>
                </a:ext>
              </a:extLst>
            </p:cNvPr>
            <p:cNvSpPr/>
            <p:nvPr/>
          </p:nvSpPr>
          <p:spPr>
            <a:xfrm>
              <a:off x="9814494" y="5338488"/>
              <a:ext cx="1286165" cy="1440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21" name="직사각형 20">
              <a:extLst>
                <a:ext uri="{FF2B5EF4-FFF2-40B4-BE49-F238E27FC236}">
                  <a16:creationId xmlns:a16="http://schemas.microsoft.com/office/drawing/2014/main" id="{67F5FBBE-7664-1649-A3D5-59AED5B01E31}"/>
                </a:ext>
              </a:extLst>
            </p:cNvPr>
            <p:cNvSpPr/>
            <p:nvPr/>
          </p:nvSpPr>
          <p:spPr>
            <a:xfrm>
              <a:off x="9814494" y="5482548"/>
              <a:ext cx="1286165" cy="14197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sp>
          <p:nvSpPr>
            <p:cNvPr id="22" name="직사각형 21">
              <a:extLst>
                <a:ext uri="{FF2B5EF4-FFF2-40B4-BE49-F238E27FC236}">
                  <a16:creationId xmlns:a16="http://schemas.microsoft.com/office/drawing/2014/main" id="{F7EEC7FD-7916-FC43-A3C5-B4A963C73826}"/>
                </a:ext>
              </a:extLst>
            </p:cNvPr>
            <p:cNvSpPr/>
            <p:nvPr/>
          </p:nvSpPr>
          <p:spPr>
            <a:xfrm>
              <a:off x="9424050" y="3196373"/>
              <a:ext cx="1858257" cy="25513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95310" eaLnBrk="1" fontAlgn="auto" latinLnBrk="1" hangingPunct="1">
                <a:spcBef>
                  <a:spcPts val="0"/>
                </a:spcBef>
                <a:spcAft>
                  <a:spcPts val="0"/>
                </a:spcAft>
                <a:defRPr/>
              </a:pPr>
              <a:endParaRPr lang="ko-KR" altLang="en-US" sz="1369">
                <a:solidFill>
                  <a:prstClr val="white"/>
                </a:solidFill>
              </a:endParaRPr>
            </a:p>
          </p:txBody>
        </p:sp>
        <p:cxnSp>
          <p:nvCxnSpPr>
            <p:cNvPr id="23" name="직선 화살표 연결선 22">
              <a:extLst>
                <a:ext uri="{FF2B5EF4-FFF2-40B4-BE49-F238E27FC236}">
                  <a16:creationId xmlns:a16="http://schemas.microsoft.com/office/drawing/2014/main" id="{D60D5302-B268-0A4C-9742-54917D3A67A1}"/>
                </a:ext>
              </a:extLst>
            </p:cNvPr>
            <p:cNvCxnSpPr/>
            <p:nvPr/>
          </p:nvCxnSpPr>
          <p:spPr>
            <a:xfrm>
              <a:off x="8920860" y="3672398"/>
              <a:ext cx="50319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2B94FDF0-C208-3B4C-BFAD-7288D6274BD3}"/>
                </a:ext>
              </a:extLst>
            </p:cNvPr>
            <p:cNvCxnSpPr/>
            <p:nvPr/>
          </p:nvCxnSpPr>
          <p:spPr>
            <a:xfrm>
              <a:off x="8920860" y="4624450"/>
              <a:ext cx="503190"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FB8A3217-6E9C-B144-9723-96313BE1FC0D}"/>
                </a:ext>
              </a:extLst>
            </p:cNvPr>
            <p:cNvCxnSpPr/>
            <p:nvPr/>
          </p:nvCxnSpPr>
          <p:spPr>
            <a:xfrm>
              <a:off x="8927123" y="5557710"/>
              <a:ext cx="503192"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96122AD-632F-524D-909A-FF50964A4718}"/>
                </a:ext>
              </a:extLst>
            </p:cNvPr>
            <p:cNvSpPr txBox="1"/>
            <p:nvPr/>
          </p:nvSpPr>
          <p:spPr>
            <a:xfrm>
              <a:off x="8403053" y="3469878"/>
              <a:ext cx="572093" cy="398777"/>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a:latin typeface="맑은 고딕" panose="020F0502020204030204"/>
                </a:rPr>
                <a:t>din</a:t>
              </a:r>
              <a:endParaRPr lang="ko-KR" altLang="en-US" sz="1369" dirty="0">
                <a:latin typeface="맑은 고딕" panose="020F0502020204030204"/>
              </a:endParaRPr>
            </a:p>
          </p:txBody>
        </p:sp>
        <p:sp>
          <p:nvSpPr>
            <p:cNvPr id="27" name="TextBox 26">
              <a:extLst>
                <a:ext uri="{FF2B5EF4-FFF2-40B4-BE49-F238E27FC236}">
                  <a16:creationId xmlns:a16="http://schemas.microsoft.com/office/drawing/2014/main" id="{AF5EBA33-45B9-7646-99AC-D25634C93868}"/>
                </a:ext>
              </a:extLst>
            </p:cNvPr>
            <p:cNvSpPr txBox="1"/>
            <p:nvPr/>
          </p:nvSpPr>
          <p:spPr>
            <a:xfrm>
              <a:off x="8152502" y="4407315"/>
              <a:ext cx="853963" cy="398775"/>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err="1">
                  <a:solidFill>
                    <a:prstClr val="black"/>
                  </a:solidFill>
                  <a:latin typeface="맑은 고딕" panose="020F0502020204030204"/>
                </a:rPr>
                <a:t>douta</a:t>
              </a:r>
              <a:endParaRPr lang="ko-KR" altLang="en-US" sz="1369" dirty="0">
                <a:solidFill>
                  <a:prstClr val="black"/>
                </a:solidFill>
                <a:latin typeface="맑은 고딕" panose="020F0502020204030204"/>
              </a:endParaRPr>
            </a:p>
          </p:txBody>
        </p:sp>
        <p:sp>
          <p:nvSpPr>
            <p:cNvPr id="28" name="TextBox 27">
              <a:extLst>
                <a:ext uri="{FF2B5EF4-FFF2-40B4-BE49-F238E27FC236}">
                  <a16:creationId xmlns:a16="http://schemas.microsoft.com/office/drawing/2014/main" id="{67334383-8CBD-AC41-A094-ADA1736190D5}"/>
                </a:ext>
              </a:extLst>
            </p:cNvPr>
            <p:cNvSpPr txBox="1"/>
            <p:nvPr/>
          </p:nvSpPr>
          <p:spPr>
            <a:xfrm>
              <a:off x="8152502" y="5359367"/>
              <a:ext cx="874842" cy="398775"/>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err="1">
                  <a:solidFill>
                    <a:prstClr val="black"/>
                  </a:solidFill>
                  <a:latin typeface="맑은 고딕" panose="020F0502020204030204"/>
                </a:rPr>
                <a:t>doutb</a:t>
              </a:r>
              <a:endParaRPr lang="ko-KR" altLang="en-US" sz="1369" dirty="0">
                <a:solidFill>
                  <a:prstClr val="black"/>
                </a:solidFill>
                <a:latin typeface="맑은 고딕" panose="020F0502020204030204"/>
              </a:endParaRPr>
            </a:p>
          </p:txBody>
        </p:sp>
        <p:cxnSp>
          <p:nvCxnSpPr>
            <p:cNvPr id="29" name="직선 화살표 연결선 28">
              <a:extLst>
                <a:ext uri="{FF2B5EF4-FFF2-40B4-BE49-F238E27FC236}">
                  <a16:creationId xmlns:a16="http://schemas.microsoft.com/office/drawing/2014/main" id="{8FA7E52B-F203-EA44-B085-DB492E8C8A78}"/>
                </a:ext>
              </a:extLst>
            </p:cNvPr>
            <p:cNvCxnSpPr/>
            <p:nvPr/>
          </p:nvCxnSpPr>
          <p:spPr>
            <a:xfrm>
              <a:off x="8927123" y="3442737"/>
              <a:ext cx="5031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375DBC0C-6E0D-5949-8EE3-4A17A6C13E17}"/>
                </a:ext>
              </a:extLst>
            </p:cNvPr>
            <p:cNvCxnSpPr/>
            <p:nvPr/>
          </p:nvCxnSpPr>
          <p:spPr>
            <a:xfrm>
              <a:off x="8927123" y="4407315"/>
              <a:ext cx="5031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85CEC1E9-93A0-5743-BDDC-29AB0B407D12}"/>
                </a:ext>
              </a:extLst>
            </p:cNvPr>
            <p:cNvCxnSpPr/>
            <p:nvPr/>
          </p:nvCxnSpPr>
          <p:spPr>
            <a:xfrm>
              <a:off x="8927123" y="5340576"/>
              <a:ext cx="50319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CBCA525-F4B7-0F45-9756-3D5D13292F8C}"/>
                </a:ext>
              </a:extLst>
            </p:cNvPr>
            <p:cNvSpPr txBox="1"/>
            <p:nvPr/>
          </p:nvSpPr>
          <p:spPr>
            <a:xfrm>
              <a:off x="7891510" y="3225602"/>
              <a:ext cx="1075284" cy="398775"/>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err="1">
                  <a:latin typeface="맑은 고딕" panose="020F0502020204030204"/>
                </a:rPr>
                <a:t>wr_addr</a:t>
              </a:r>
              <a:endParaRPr lang="ko-KR" altLang="en-US" sz="1369" dirty="0">
                <a:latin typeface="맑은 고딕" panose="020F0502020204030204"/>
              </a:endParaRPr>
            </a:p>
          </p:txBody>
        </p:sp>
        <p:sp>
          <p:nvSpPr>
            <p:cNvPr id="33" name="TextBox 32">
              <a:extLst>
                <a:ext uri="{FF2B5EF4-FFF2-40B4-BE49-F238E27FC236}">
                  <a16:creationId xmlns:a16="http://schemas.microsoft.com/office/drawing/2014/main" id="{41411407-7AD1-8048-8CA8-94482306487B}"/>
                </a:ext>
              </a:extLst>
            </p:cNvPr>
            <p:cNvSpPr txBox="1"/>
            <p:nvPr/>
          </p:nvSpPr>
          <p:spPr>
            <a:xfrm>
              <a:off x="7847664" y="4146336"/>
              <a:ext cx="1160889" cy="396688"/>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err="1">
                  <a:solidFill>
                    <a:prstClr val="black"/>
                  </a:solidFill>
                  <a:latin typeface="맑은 고딕" panose="020F0502020204030204"/>
                </a:rPr>
                <a:t>rd_addra</a:t>
              </a:r>
              <a:endParaRPr lang="ko-KR" altLang="en-US" sz="1369" dirty="0">
                <a:solidFill>
                  <a:prstClr val="black"/>
                </a:solidFill>
                <a:latin typeface="맑은 고딕" panose="020F0502020204030204"/>
              </a:endParaRPr>
            </a:p>
          </p:txBody>
        </p:sp>
        <p:sp>
          <p:nvSpPr>
            <p:cNvPr id="34" name="TextBox 33">
              <a:extLst>
                <a:ext uri="{FF2B5EF4-FFF2-40B4-BE49-F238E27FC236}">
                  <a16:creationId xmlns:a16="http://schemas.microsoft.com/office/drawing/2014/main" id="{2849DDD3-D31B-9248-BD9D-A6B6A4FF2F05}"/>
                </a:ext>
              </a:extLst>
            </p:cNvPr>
            <p:cNvSpPr txBox="1"/>
            <p:nvPr/>
          </p:nvSpPr>
          <p:spPr>
            <a:xfrm>
              <a:off x="7860192" y="5067070"/>
              <a:ext cx="1179680" cy="398775"/>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err="1">
                  <a:solidFill>
                    <a:prstClr val="black"/>
                  </a:solidFill>
                  <a:latin typeface="맑은 고딕" panose="020F0502020204030204"/>
                </a:rPr>
                <a:t>rd_addrb</a:t>
              </a:r>
              <a:endParaRPr lang="ko-KR" altLang="en-US" sz="1369" dirty="0">
                <a:solidFill>
                  <a:prstClr val="black"/>
                </a:solidFill>
                <a:latin typeface="맑은 고딕" panose="020F0502020204030204"/>
              </a:endParaRPr>
            </a:p>
          </p:txBody>
        </p:sp>
        <p:cxnSp>
          <p:nvCxnSpPr>
            <p:cNvPr id="35" name="직선 화살표 연결선 34">
              <a:extLst>
                <a:ext uri="{FF2B5EF4-FFF2-40B4-BE49-F238E27FC236}">
                  <a16:creationId xmlns:a16="http://schemas.microsoft.com/office/drawing/2014/main" id="{3BD10573-7A42-2B46-A516-80D416EBA838}"/>
                </a:ext>
              </a:extLst>
            </p:cNvPr>
            <p:cNvCxnSpPr/>
            <p:nvPr/>
          </p:nvCxnSpPr>
          <p:spPr>
            <a:xfrm>
              <a:off x="10025374" y="2843528"/>
              <a:ext cx="0" cy="3528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3A89C9B3-1030-BC47-8F9D-DC481BF84849}"/>
                </a:ext>
              </a:extLst>
            </p:cNvPr>
            <p:cNvCxnSpPr/>
            <p:nvPr/>
          </p:nvCxnSpPr>
          <p:spPr>
            <a:xfrm>
              <a:off x="10739446" y="2843528"/>
              <a:ext cx="0" cy="3528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211C920-A49C-E649-B7D3-5547A0CC4EAA}"/>
                </a:ext>
              </a:extLst>
            </p:cNvPr>
            <p:cNvSpPr txBox="1"/>
            <p:nvPr/>
          </p:nvSpPr>
          <p:spPr>
            <a:xfrm>
              <a:off x="10267574" y="2482334"/>
              <a:ext cx="1292429" cy="398775"/>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err="1">
                  <a:latin typeface="맑은 고딕" panose="020F0502020204030204"/>
                </a:rPr>
                <a:t>wr_enable</a:t>
              </a:r>
              <a:endParaRPr lang="ko-KR" altLang="en-US" sz="1369" dirty="0">
                <a:latin typeface="맑은 고딕" panose="020F0502020204030204"/>
              </a:endParaRPr>
            </a:p>
          </p:txBody>
        </p:sp>
        <p:sp>
          <p:nvSpPr>
            <p:cNvPr id="38" name="TextBox 37">
              <a:extLst>
                <a:ext uri="{FF2B5EF4-FFF2-40B4-BE49-F238E27FC236}">
                  <a16:creationId xmlns:a16="http://schemas.microsoft.com/office/drawing/2014/main" id="{11CBDF3D-E504-CF4C-8C83-E0BD966921E9}"/>
                </a:ext>
              </a:extLst>
            </p:cNvPr>
            <p:cNvSpPr txBox="1"/>
            <p:nvPr/>
          </p:nvSpPr>
          <p:spPr>
            <a:xfrm>
              <a:off x="9741416" y="2482334"/>
              <a:ext cx="526158" cy="398775"/>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err="1">
                  <a:solidFill>
                    <a:srgbClr val="0A00DA"/>
                  </a:solidFill>
                  <a:latin typeface="맑은 고딕" panose="020F0502020204030204"/>
                </a:rPr>
                <a:t>clk</a:t>
              </a:r>
              <a:endParaRPr lang="ko-KR" altLang="en-US" sz="1369" dirty="0">
                <a:solidFill>
                  <a:srgbClr val="0A00DA"/>
                </a:solidFill>
                <a:latin typeface="맑은 고딕" panose="020F0502020204030204"/>
              </a:endParaRPr>
            </a:p>
          </p:txBody>
        </p:sp>
      </p:grpSp>
      <p:cxnSp>
        <p:nvCxnSpPr>
          <p:cNvPr id="39" name="직선 화살표 연결선 38">
            <a:extLst>
              <a:ext uri="{FF2B5EF4-FFF2-40B4-BE49-F238E27FC236}">
                <a16:creationId xmlns:a16="http://schemas.microsoft.com/office/drawing/2014/main" id="{2C85316F-F38D-6146-8DD1-8D201C51758A}"/>
              </a:ext>
            </a:extLst>
          </p:cNvPr>
          <p:cNvCxnSpPr/>
          <p:nvPr/>
        </p:nvCxnSpPr>
        <p:spPr>
          <a:xfrm>
            <a:off x="7661275" y="5240338"/>
            <a:ext cx="0" cy="268287"/>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70B45A24-1855-014C-8F94-4A49F9B0D0A2}"/>
              </a:ext>
            </a:extLst>
          </p:cNvPr>
          <p:cNvCxnSpPr/>
          <p:nvPr/>
        </p:nvCxnSpPr>
        <p:spPr>
          <a:xfrm>
            <a:off x="8204200" y="5240338"/>
            <a:ext cx="0" cy="268287"/>
          </a:xfrm>
          <a:prstGeom prst="straightConnector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189D950-859F-1A47-AB48-23425D0E645A}"/>
              </a:ext>
            </a:extLst>
          </p:cNvPr>
          <p:cNvSpPr txBox="1"/>
          <p:nvPr/>
        </p:nvSpPr>
        <p:spPr>
          <a:xfrm>
            <a:off x="6832600" y="5467350"/>
            <a:ext cx="974725" cy="303213"/>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err="1">
                <a:solidFill>
                  <a:srgbClr val="0000FF"/>
                </a:solidFill>
                <a:latin typeface="맑은 고딕" panose="020F0502020204030204"/>
              </a:rPr>
              <a:t>read_en_a</a:t>
            </a:r>
            <a:endParaRPr lang="ko-KR" altLang="en-US" sz="1369" dirty="0">
              <a:solidFill>
                <a:srgbClr val="0000FF"/>
              </a:solidFill>
              <a:latin typeface="맑은 고딕" panose="020F0502020204030204"/>
            </a:endParaRPr>
          </a:p>
        </p:txBody>
      </p:sp>
      <p:sp>
        <p:nvSpPr>
          <p:cNvPr id="42" name="TextBox 41">
            <a:extLst>
              <a:ext uri="{FF2B5EF4-FFF2-40B4-BE49-F238E27FC236}">
                <a16:creationId xmlns:a16="http://schemas.microsoft.com/office/drawing/2014/main" id="{322E1743-8748-B441-9B0F-20133AC53580}"/>
              </a:ext>
            </a:extLst>
          </p:cNvPr>
          <p:cNvSpPr txBox="1"/>
          <p:nvPr/>
        </p:nvSpPr>
        <p:spPr>
          <a:xfrm>
            <a:off x="7872413" y="5462588"/>
            <a:ext cx="989012" cy="301625"/>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err="1">
                <a:solidFill>
                  <a:srgbClr val="0000FF"/>
                </a:solidFill>
                <a:latin typeface="맑은 고딕" panose="020F0502020204030204"/>
              </a:rPr>
              <a:t>read_en_b</a:t>
            </a:r>
            <a:endParaRPr lang="ko-KR" altLang="en-US" sz="1369" dirty="0">
              <a:solidFill>
                <a:srgbClr val="0000FF"/>
              </a:solidFill>
              <a:latin typeface="맑은 고딕"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제목 1">
            <a:extLst>
              <a:ext uri="{FF2B5EF4-FFF2-40B4-BE49-F238E27FC236}">
                <a16:creationId xmlns:a16="http://schemas.microsoft.com/office/drawing/2014/main" id="{CF096CD4-C5F6-5340-9369-84689F00DB86}"/>
              </a:ext>
            </a:extLst>
          </p:cNvPr>
          <p:cNvSpPr>
            <a:spLocks noGrp="1"/>
          </p:cNvSpPr>
          <p:nvPr>
            <p:ph type="title"/>
          </p:nvPr>
        </p:nvSpPr>
        <p:spPr/>
        <p:txBody>
          <a:bodyPr/>
          <a:lstStyle/>
          <a:p>
            <a:r>
              <a:rPr lang="en-US" altLang="ko-KR" b="1">
                <a:ea typeface="굴림" panose="020B0600000101010101" pitchFamily="34" charset="-127"/>
              </a:rPr>
              <a:t>Register File</a:t>
            </a:r>
            <a:endParaRPr lang="ko-KR" altLang="en-US" b="1">
              <a:ea typeface="굴림" panose="020B0600000101010101" pitchFamily="34" charset="-127"/>
            </a:endParaRPr>
          </a:p>
        </p:txBody>
      </p:sp>
      <p:pic>
        <p:nvPicPr>
          <p:cNvPr id="200707" name="내용 개체 틀 4">
            <a:extLst>
              <a:ext uri="{FF2B5EF4-FFF2-40B4-BE49-F238E27FC236}">
                <a16:creationId xmlns:a16="http://schemas.microsoft.com/office/drawing/2014/main" id="{E670E85D-A902-1443-9C5E-45280F7A514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808413" y="2128838"/>
            <a:ext cx="5356225" cy="3997325"/>
          </a:xfrm>
        </p:spPr>
      </p:pic>
      <p:sp>
        <p:nvSpPr>
          <p:cNvPr id="200708" name="슬라이드 번호 개체 틀 3">
            <a:extLst>
              <a:ext uri="{FF2B5EF4-FFF2-40B4-BE49-F238E27FC236}">
                <a16:creationId xmlns:a16="http://schemas.microsoft.com/office/drawing/2014/main" id="{6A7AB52C-2A94-3642-AE36-E119C4D6B81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72D63F2-7A3A-F844-A7B4-6DD38B4B4C05}" type="slidenum">
              <a:rPr lang="en-US" altLang="en-US" smtClean="0">
                <a:solidFill>
                  <a:srgbClr val="000000"/>
                </a:solidFill>
                <a:latin typeface="Garamond" panose="02020404030301010803" pitchFamily="18" charset="0"/>
              </a:rPr>
              <a:pPr/>
              <a:t>43</a:t>
            </a:fld>
            <a:endParaRPr lang="en-US" altLang="en-US">
              <a:solidFill>
                <a:srgbClr val="000000"/>
              </a:solidFill>
              <a:latin typeface="Garamond" panose="02020404030301010803" pitchFamily="18" charset="0"/>
            </a:endParaRPr>
          </a:p>
        </p:txBody>
      </p:sp>
      <p:sp>
        <p:nvSpPr>
          <p:cNvPr id="6" name="Rectangle 110">
            <a:extLst>
              <a:ext uri="{FF2B5EF4-FFF2-40B4-BE49-F238E27FC236}">
                <a16:creationId xmlns:a16="http://schemas.microsoft.com/office/drawing/2014/main" id="{0B040AFE-731A-B84D-B787-BA5590ACAF41}"/>
              </a:ext>
            </a:extLst>
          </p:cNvPr>
          <p:cNvSpPr txBox="1">
            <a:spLocks noChangeArrowheads="1"/>
          </p:cNvSpPr>
          <p:nvPr/>
        </p:nvSpPr>
        <p:spPr bwMode="auto">
          <a:xfrm>
            <a:off x="341313" y="873125"/>
            <a:ext cx="8343900" cy="458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632" tIns="46316" rIns="92632" bIns="46316"/>
          <a:lstStyle>
            <a:lvl1pPr marL="347663" indent="-347663" algn="l" defTabSz="927100"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cs typeface="+mn-cs"/>
              </a:defRPr>
            </a:lvl1pPr>
            <a:lvl2pPr marL="679450" indent="-330200" algn="l" defTabSz="927100" rtl="0" eaLnBrk="0" fontAlgn="base" hangingPunct="0">
              <a:spcBef>
                <a:spcPct val="20000"/>
              </a:spcBef>
              <a:spcAft>
                <a:spcPct val="0"/>
              </a:spcAft>
              <a:buClr>
                <a:schemeClr val="accent2"/>
              </a:buClr>
              <a:buSzPct val="60000"/>
              <a:buFont typeface="Wingdings" panose="05000000000000000000" pitchFamily="2" charset="2"/>
              <a:buChar char="q"/>
              <a:defRPr sz="2000">
                <a:solidFill>
                  <a:schemeClr val="tx1"/>
                </a:solidFill>
                <a:latin typeface="+mn-lt"/>
              </a:defRPr>
            </a:lvl2pPr>
            <a:lvl3pPr marL="1036638" indent="-355600" algn="l" defTabSz="927100" rtl="0" eaLnBrk="0" fontAlgn="base" hangingPunct="0">
              <a:spcBef>
                <a:spcPct val="20000"/>
              </a:spcBef>
              <a:spcAft>
                <a:spcPct val="0"/>
              </a:spcAft>
              <a:buClr>
                <a:schemeClr val="accent1"/>
              </a:buClr>
              <a:buSzPct val="65000"/>
              <a:buFont typeface="Wingdings" panose="05000000000000000000" pitchFamily="2" charset="2"/>
              <a:buChar char="n"/>
              <a:defRPr>
                <a:solidFill>
                  <a:schemeClr val="tx1"/>
                </a:solidFill>
                <a:latin typeface="+mn-lt"/>
              </a:defRPr>
            </a:lvl3pPr>
            <a:lvl4pPr marL="1357313" indent="-319088" algn="l" defTabSz="927100" rtl="0" eaLnBrk="0" fontAlgn="base" hangingPunct="0">
              <a:spcBef>
                <a:spcPct val="20000"/>
              </a:spcBef>
              <a:spcAft>
                <a:spcPct val="0"/>
              </a:spcAft>
              <a:buClr>
                <a:schemeClr val="accent2"/>
              </a:buClr>
              <a:buSzPct val="70000"/>
              <a:buFont typeface="Wingdings" panose="05000000000000000000" pitchFamily="2" charset="2"/>
              <a:buChar char="q"/>
              <a:defRPr sz="1600">
                <a:solidFill>
                  <a:schemeClr val="tx1"/>
                </a:solidFill>
                <a:latin typeface="+mn-lt"/>
              </a:defRPr>
            </a:lvl4pPr>
            <a:lvl5pPr marL="1703388" indent="-344488" algn="l" defTabSz="927100" rtl="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mn-lt"/>
              </a:defRPr>
            </a:lvl5pPr>
            <a:lvl6pPr marL="21605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6177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749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321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eaLnBrk="1" hangingPunct="1">
              <a:buClr>
                <a:srgbClr val="CC9900"/>
              </a:buClr>
              <a:defRPr/>
            </a:pPr>
            <a:r>
              <a:rPr lang="en-US" altLang="ko-KR" b="1" kern="0" dirty="0">
                <a:solidFill>
                  <a:srgbClr val="000000"/>
                </a:solidFill>
                <a:ea typeface="굴림" panose="020B0600000101010101" pitchFamily="50" charset="-127"/>
              </a:rPr>
              <a:t>A key component in CPU</a:t>
            </a:r>
          </a:p>
          <a:p>
            <a:pPr eaLnBrk="1" hangingPunct="1">
              <a:buClr>
                <a:srgbClr val="CC9900"/>
              </a:buClr>
              <a:defRPr/>
            </a:pPr>
            <a:r>
              <a:rPr lang="en-US" altLang="ko-KR" b="1" kern="0" dirty="0">
                <a:solidFill>
                  <a:srgbClr val="000000"/>
                </a:solidFill>
                <a:ea typeface="굴림" panose="020B0600000101010101" pitchFamily="50" charset="-127"/>
              </a:rPr>
              <a:t>A set of registers + Mux/</a:t>
            </a:r>
            <a:r>
              <a:rPr lang="en-US" altLang="ko-KR" b="1" kern="0" dirty="0" err="1">
                <a:solidFill>
                  <a:srgbClr val="000000"/>
                </a:solidFill>
                <a:ea typeface="굴림" panose="020B0600000101010101" pitchFamily="50" charset="-127"/>
              </a:rPr>
              <a:t>DeMux</a:t>
            </a:r>
            <a:endParaRPr lang="en-US" altLang="ko-KR" kern="0" dirty="0">
              <a:solidFill>
                <a:srgbClr val="000000"/>
              </a:solidFill>
              <a:ea typeface="굴림" panose="020B0600000101010101" pitchFamily="50" charset="-127"/>
            </a:endParaRPr>
          </a:p>
        </p:txBody>
      </p:sp>
      <p:sp>
        <p:nvSpPr>
          <p:cNvPr id="200710" name="TextBox 6">
            <a:extLst>
              <a:ext uri="{FF2B5EF4-FFF2-40B4-BE49-F238E27FC236}">
                <a16:creationId xmlns:a16="http://schemas.microsoft.com/office/drawing/2014/main" id="{D62758A3-EF74-7F44-BBFF-FCE784FB09C6}"/>
              </a:ext>
            </a:extLst>
          </p:cNvPr>
          <p:cNvSpPr txBox="1">
            <a:spLocks noChangeArrowheads="1"/>
          </p:cNvSpPr>
          <p:nvPr/>
        </p:nvSpPr>
        <p:spPr bwMode="auto">
          <a:xfrm>
            <a:off x="3765550" y="0"/>
            <a:ext cx="54419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100">
                <a:solidFill>
                  <a:srgbClr val="000000"/>
                </a:solidFill>
                <a:ea typeface="굴림" panose="020B0600000101010101" pitchFamily="34" charset="-127"/>
              </a:rPr>
              <a:t>[Intel] [http://fourier.eng.hmc.edu/e85_old/lectures/figures/register_file_diagram_0.gif]</a:t>
            </a:r>
            <a:endParaRPr lang="ko-KR" altLang="en-US" sz="1100">
              <a:solidFill>
                <a:srgbClr val="000000"/>
              </a:solidFill>
              <a:ea typeface="굴림" panose="020B0600000101010101" pitchFamily="34" charset="-127"/>
            </a:endParaRPr>
          </a:p>
        </p:txBody>
      </p:sp>
      <p:pic>
        <p:nvPicPr>
          <p:cNvPr id="200711" name="그림 7">
            <a:extLst>
              <a:ext uri="{FF2B5EF4-FFF2-40B4-BE49-F238E27FC236}">
                <a16:creationId xmlns:a16="http://schemas.microsoft.com/office/drawing/2014/main" id="{E796C787-9F7B-C740-8C39-8641C6ABD3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7350" y="2152650"/>
            <a:ext cx="2982913"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a:extLst>
              <a:ext uri="{FF2B5EF4-FFF2-40B4-BE49-F238E27FC236}">
                <a16:creationId xmlns:a16="http://schemas.microsoft.com/office/drawing/2014/main" id="{29CE4987-FA8A-5740-9C0A-9470291A7113}"/>
              </a:ext>
            </a:extLst>
          </p:cNvPr>
          <p:cNvSpPr txBox="1">
            <a:spLocks noChangeArrowheads="1"/>
          </p:cNvSpPr>
          <p:nvPr/>
        </p:nvSpPr>
        <p:spPr bwMode="auto">
          <a:xfrm>
            <a:off x="388938" y="2005013"/>
            <a:ext cx="8739187" cy="3603625"/>
          </a:xfrm>
          <a:prstGeom prst="rect">
            <a:avLst/>
          </a:prstGeom>
          <a:noFill/>
          <a:ln w="19050">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srgbClr val="ED7D31"/>
                </a:solidFill>
                <a:latin typeface="Consolas" panose="020B0609020204030204" pitchFamily="49" charset="0"/>
                <a:ea typeface="新細明體"/>
                <a:cs typeface="Consolas" panose="020B0609020204030204" pitchFamily="49" charset="0"/>
              </a:rPr>
              <a:t>// a synchronous RAM module example</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parameter 			N = 16; 	// number of words</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parameter			A = 4;  	// number of address bits</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parameter 			W = 8; 	// number of </a:t>
            </a:r>
            <a:r>
              <a:rPr lang="en-US" altLang="zh-TW" sz="1521" dirty="0" err="1">
                <a:solidFill>
                  <a:prstClr val="black"/>
                </a:solidFill>
                <a:latin typeface="Consolas" panose="020B0609020204030204" pitchFamily="49" charset="0"/>
                <a:ea typeface="新細明體"/>
                <a:cs typeface="Consolas" panose="020B0609020204030204" pitchFamily="49" charset="0"/>
              </a:rPr>
              <a:t>wordsize</a:t>
            </a:r>
            <a:r>
              <a:rPr lang="en-US" altLang="zh-TW" sz="1521" dirty="0">
                <a:solidFill>
                  <a:prstClr val="black"/>
                </a:solidFill>
                <a:latin typeface="Consolas" panose="020B0609020204030204" pitchFamily="49" charset="0"/>
                <a:ea typeface="新細明體"/>
                <a:cs typeface="Consolas" panose="020B0609020204030204" pitchFamily="49" charset="0"/>
              </a:rPr>
              <a:t> in bits</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input  	[A-1:0]  	</a:t>
            </a:r>
            <a:r>
              <a:rPr lang="en-US" altLang="zh-TW" sz="1521" dirty="0" err="1">
                <a:solidFill>
                  <a:prstClr val="black"/>
                </a:solidFill>
                <a:latin typeface="Consolas" panose="020B0609020204030204" pitchFamily="49" charset="0"/>
                <a:ea typeface="新細明體"/>
                <a:cs typeface="Consolas" panose="020B0609020204030204" pitchFamily="49" charset="0"/>
              </a:rPr>
              <a:t>addr</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input  	[W-1:0] 	din;</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input   	</a:t>
            </a:r>
            <a:r>
              <a:rPr lang="en-US" altLang="zh-TW" sz="1521" dirty="0" err="1">
                <a:solidFill>
                  <a:prstClr val="black"/>
                </a:solidFill>
                <a:latin typeface="Consolas" panose="020B0609020204030204" pitchFamily="49" charset="0"/>
                <a:ea typeface="新細明體"/>
                <a:cs typeface="Consolas" panose="020B0609020204030204" pitchFamily="49" charset="0"/>
              </a:rPr>
              <a:t>cs</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wr</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//chip select, read-write control, and clock signals</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output </a:t>
            </a:r>
            <a:r>
              <a:rPr lang="en-US" altLang="zh-TW" sz="1521" dirty="0" err="1">
                <a:solidFill>
                  <a:prstClr val="black"/>
                </a:solidFill>
                <a:latin typeface="Consolas" panose="020B0609020204030204" pitchFamily="49" charset="0"/>
                <a:ea typeface="新細明體"/>
                <a:cs typeface="Consolas" panose="020B0609020204030204" pitchFamily="49" charset="0"/>
              </a:rPr>
              <a:t>reg</a:t>
            </a:r>
            <a:r>
              <a:rPr lang="en-US" altLang="zh-TW" sz="1521" dirty="0">
                <a:solidFill>
                  <a:prstClr val="black"/>
                </a:solidFill>
                <a:latin typeface="Consolas" panose="020B0609020204030204" pitchFamily="49" charset="0"/>
                <a:ea typeface="新細明體"/>
                <a:cs typeface="Consolas" panose="020B0609020204030204" pitchFamily="49" charset="0"/>
              </a:rPr>
              <a:t> 	[W-1:0] 	</a:t>
            </a:r>
            <a:r>
              <a:rPr lang="en-US" altLang="zh-TW" sz="1521" dirty="0" err="1">
                <a:solidFill>
                  <a:prstClr val="black"/>
                </a:solidFill>
                <a:latin typeface="Consolas" panose="020B0609020204030204" pitchFamily="49" charset="0"/>
                <a:ea typeface="新細明體"/>
                <a:cs typeface="Consolas" panose="020B0609020204030204" pitchFamily="49" charset="0"/>
              </a:rPr>
              <a:t>dout</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err="1">
                <a:solidFill>
                  <a:prstClr val="black"/>
                </a:solidFill>
                <a:latin typeface="Consolas" panose="020B0609020204030204" pitchFamily="49" charset="0"/>
                <a:ea typeface="新細明體"/>
                <a:cs typeface="Consolas" panose="020B0609020204030204" pitchFamily="49" charset="0"/>
              </a:rPr>
              <a:t>reg</a:t>
            </a:r>
            <a:r>
              <a:rPr lang="en-US" altLang="zh-TW" sz="1521" dirty="0">
                <a:solidFill>
                  <a:prstClr val="black"/>
                </a:solidFill>
                <a:latin typeface="Consolas" panose="020B0609020204030204" pitchFamily="49" charset="0"/>
                <a:ea typeface="新細明體"/>
                <a:cs typeface="Consolas" panose="020B0609020204030204" pitchFamily="49" charset="0"/>
              </a:rPr>
              <a:t>    	[W-1:0] 	ram[N-1:0];  // declare an N * W memory array</a:t>
            </a:r>
          </a:p>
          <a:p>
            <a:pPr defTabSz="695310" eaLnBrk="1" fontAlgn="auto" latinLnBrk="0" hangingPunct="1">
              <a:spcBef>
                <a:spcPct val="0"/>
              </a:spcBef>
              <a:spcAft>
                <a:spcPts val="0"/>
              </a:spcAft>
              <a:buClrTx/>
              <a:buSzTx/>
              <a:buFont typeface="Wingdings" panose="05000000000000000000" pitchFamily="2" charset="2"/>
              <a:buNone/>
              <a:defRPr/>
            </a:pPr>
            <a:endParaRPr lang="en-US" altLang="zh-TW" sz="1521" dirty="0">
              <a:solidFill>
                <a:prstClr val="black"/>
              </a:solidFill>
              <a:latin typeface="Consolas" panose="020B0609020204030204" pitchFamily="49" charset="0"/>
              <a:ea typeface="新細明體"/>
              <a:cs typeface="Consolas" panose="020B0609020204030204" pitchFamily="49" charset="0"/>
            </a:endParaRP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always @(</a:t>
            </a:r>
            <a:r>
              <a:rPr lang="en-US" altLang="zh-TW" sz="1521" dirty="0" err="1">
                <a:solidFill>
                  <a:prstClr val="black"/>
                </a:solidFill>
                <a:latin typeface="Consolas" panose="020B0609020204030204" pitchFamily="49" charset="0"/>
                <a:ea typeface="新細明體"/>
                <a:cs typeface="Consolas" panose="020B0609020204030204" pitchFamily="49" charset="0"/>
              </a:rPr>
              <a:t>posedge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if (</a:t>
            </a:r>
            <a:r>
              <a:rPr lang="en-US" altLang="zh-TW" sz="1521" dirty="0" err="1">
                <a:solidFill>
                  <a:prstClr val="black"/>
                </a:solidFill>
                <a:latin typeface="Consolas" panose="020B0609020204030204" pitchFamily="49" charset="0"/>
                <a:ea typeface="新細明體"/>
                <a:cs typeface="Consolas" panose="020B0609020204030204" pitchFamily="49" charset="0"/>
              </a:rPr>
              <a:t>cs</a:t>
            </a:r>
            <a:r>
              <a:rPr lang="en-US" altLang="zh-TW" sz="1521" dirty="0">
                <a:solidFill>
                  <a:prstClr val="black"/>
                </a:solidFill>
                <a:latin typeface="Consolas" panose="020B0609020204030204" pitchFamily="49" charset="0"/>
                <a:ea typeface="新細明體"/>
                <a:cs typeface="Consolas" panose="020B0609020204030204" pitchFamily="49" charset="0"/>
              </a:rPr>
              <a:t>) begin</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if (</a:t>
            </a:r>
            <a:r>
              <a:rPr lang="en-US" altLang="zh-TW" sz="1521" dirty="0" err="1">
                <a:solidFill>
                  <a:prstClr val="black"/>
                </a:solidFill>
                <a:latin typeface="Consolas" panose="020B0609020204030204" pitchFamily="49" charset="0"/>
                <a:ea typeface="新細明體"/>
                <a:cs typeface="Consolas" panose="020B0609020204030204" pitchFamily="49" charset="0"/>
              </a:rPr>
              <a:t>wr</a:t>
            </a:r>
            <a:r>
              <a:rPr lang="en-US" altLang="zh-TW" sz="1521" dirty="0">
                <a:solidFill>
                  <a:prstClr val="black"/>
                </a:solidFill>
                <a:latin typeface="Consolas" panose="020B0609020204030204" pitchFamily="49" charset="0"/>
                <a:ea typeface="新細明體"/>
                <a:cs typeface="Consolas" panose="020B0609020204030204" pitchFamily="49" charset="0"/>
              </a:rPr>
              <a:t>)	ram[</a:t>
            </a:r>
            <a:r>
              <a:rPr lang="en-US" altLang="zh-TW" sz="1521" dirty="0" err="1">
                <a:solidFill>
                  <a:prstClr val="black"/>
                </a:solidFill>
                <a:latin typeface="Consolas" panose="020B0609020204030204" pitchFamily="49" charset="0"/>
                <a:ea typeface="新細明體"/>
                <a:cs typeface="Consolas" panose="020B0609020204030204" pitchFamily="49" charset="0"/>
              </a:rPr>
              <a:t>addr</a:t>
            </a:r>
            <a:r>
              <a:rPr lang="en-US" altLang="zh-TW" sz="1521" dirty="0">
                <a:solidFill>
                  <a:prstClr val="black"/>
                </a:solidFill>
                <a:latin typeface="Consolas" panose="020B0609020204030204" pitchFamily="49" charset="0"/>
                <a:ea typeface="新細明體"/>
                <a:cs typeface="Consolas" panose="020B0609020204030204" pitchFamily="49" charset="0"/>
              </a:rPr>
              <a:t>] &lt;= din; </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else 	 	</a:t>
            </a:r>
            <a:r>
              <a:rPr lang="en-US" altLang="zh-TW" sz="1521" dirty="0" err="1">
                <a:solidFill>
                  <a:prstClr val="black"/>
                </a:solidFill>
                <a:latin typeface="Consolas" panose="020B0609020204030204" pitchFamily="49" charset="0"/>
                <a:ea typeface="新細明體"/>
                <a:cs typeface="Consolas" panose="020B0609020204030204" pitchFamily="49" charset="0"/>
              </a:rPr>
              <a:t>dout</a:t>
            </a:r>
            <a:r>
              <a:rPr lang="en-US" altLang="zh-TW" sz="1521" dirty="0">
                <a:solidFill>
                  <a:prstClr val="black"/>
                </a:solidFill>
                <a:latin typeface="Consolas" panose="020B0609020204030204" pitchFamily="49" charset="0"/>
                <a:ea typeface="新細明體"/>
                <a:cs typeface="Consolas" panose="020B0609020204030204" pitchFamily="49" charset="0"/>
              </a:rPr>
              <a:t> &lt;= ram[</a:t>
            </a:r>
            <a:r>
              <a:rPr lang="en-US" altLang="zh-TW" sz="1521" dirty="0" err="1">
                <a:solidFill>
                  <a:prstClr val="black"/>
                </a:solidFill>
                <a:latin typeface="Consolas" panose="020B0609020204030204" pitchFamily="49" charset="0"/>
                <a:ea typeface="新細明體"/>
                <a:cs typeface="Consolas" panose="020B0609020204030204" pitchFamily="49" charset="0"/>
              </a:rPr>
              <a:t>addr</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end</a:t>
            </a:r>
          </a:p>
        </p:txBody>
      </p:sp>
      <p:sp>
        <p:nvSpPr>
          <p:cNvPr id="3" name="제목 2">
            <a:extLst>
              <a:ext uri="{FF2B5EF4-FFF2-40B4-BE49-F238E27FC236}">
                <a16:creationId xmlns:a16="http://schemas.microsoft.com/office/drawing/2014/main" id="{7AB32C72-FB1A-224B-BFF2-1B2BE24A691C}"/>
              </a:ext>
            </a:extLst>
          </p:cNvPr>
          <p:cNvSpPr>
            <a:spLocks noGrp="1"/>
          </p:cNvSpPr>
          <p:nvPr>
            <p:ph type="title"/>
          </p:nvPr>
        </p:nvSpPr>
        <p:spPr>
          <a:xfrm>
            <a:off x="257175" y="338138"/>
            <a:ext cx="8451850" cy="582612"/>
          </a:xfrm>
        </p:spPr>
        <p:txBody>
          <a:bodyPr>
            <a:normAutofit fontScale="90000"/>
          </a:bodyPr>
          <a:lstStyle/>
          <a:p>
            <a:pPr defTabSz="695310" fontAlgn="auto">
              <a:spcAft>
                <a:spcPts val="0"/>
              </a:spcAft>
              <a:defRPr/>
            </a:pPr>
            <a:r>
              <a:rPr lang="en-US" altLang="ko-KR" sz="3346" b="1" spc="-114" dirty="0">
                <a:solidFill>
                  <a:prstClr val="black"/>
                </a:solidFill>
              </a:rPr>
              <a:t>A Synchronous RAM (Random Access Memory)</a:t>
            </a:r>
            <a:endParaRPr lang="ko-KR" altLang="en-US" sz="3346" b="1" spc="-114" dirty="0">
              <a:solidFill>
                <a:prstClr val="black"/>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089D111E-8736-244D-ACCD-C80A6CC8DFAD}"/>
              </a:ext>
            </a:extLst>
          </p:cNvPr>
          <p:cNvSpPr>
            <a:spLocks noGrp="1"/>
          </p:cNvSpPr>
          <p:nvPr>
            <p:ph type="title"/>
          </p:nvPr>
        </p:nvSpPr>
        <p:spPr/>
        <p:txBody>
          <a:bodyPr/>
          <a:lstStyle/>
          <a:p>
            <a:pPr defTabSz="695310" fontAlgn="auto">
              <a:spcAft>
                <a:spcPts val="0"/>
              </a:spcAft>
              <a:defRPr/>
            </a:pPr>
            <a:r>
              <a:rPr lang="en-US" altLang="ko-KR" sz="3346" b="1" spc="-114" dirty="0">
                <a:solidFill>
                  <a:prstClr val="black"/>
                </a:solidFill>
              </a:rPr>
              <a:t>Sequential Logic</a:t>
            </a:r>
            <a:endParaRPr lang="ko-KR" altLang="en-US" sz="3346" b="1" spc="-114" dirty="0">
              <a:solidFill>
                <a:prstClr val="black"/>
              </a:solidFill>
            </a:endParaRPr>
          </a:p>
        </p:txBody>
      </p:sp>
      <p:sp>
        <p:nvSpPr>
          <p:cNvPr id="5" name="내용 개체 틀 4">
            <a:extLst>
              <a:ext uri="{FF2B5EF4-FFF2-40B4-BE49-F238E27FC236}">
                <a16:creationId xmlns:a16="http://schemas.microsoft.com/office/drawing/2014/main" id="{15A780DD-10C8-094B-8600-6A37E905EE76}"/>
              </a:ext>
            </a:extLst>
          </p:cNvPr>
          <p:cNvSpPr>
            <a:spLocks noGrp="1"/>
          </p:cNvSpPr>
          <p:nvPr>
            <p:ph idx="1"/>
          </p:nvPr>
        </p:nvSpPr>
        <p:spPr/>
        <p:txBody>
          <a:bodyPr/>
          <a:lstStyle/>
          <a:p>
            <a:pPr marL="337998" indent="-337998" defTabSz="695310" fontAlgn="auto">
              <a:spcBef>
                <a:spcPts val="760"/>
              </a:spcBef>
              <a:spcAft>
                <a:spcPts val="0"/>
              </a:spcAft>
              <a:defRPr/>
            </a:pPr>
            <a:r>
              <a:rPr lang="en-US" altLang="zh-TW" sz="2129" dirty="0">
                <a:latin typeface="Arial" panose="020B0604020202020204" pitchFamily="34" charset="0"/>
                <a:cs typeface="Arial" panose="020B0604020202020204" pitchFamily="34" charset="0"/>
              </a:rPr>
              <a:t>Flip-flops</a:t>
            </a:r>
          </a:p>
          <a:p>
            <a:pPr marL="337998" indent="-337998" defTabSz="695310" fontAlgn="auto">
              <a:spcBef>
                <a:spcPts val="760"/>
              </a:spcBef>
              <a:spcAft>
                <a:spcPts val="0"/>
              </a:spcAft>
              <a:defRPr/>
            </a:pPr>
            <a:r>
              <a:rPr lang="en-US" altLang="zh-TW" sz="2129" dirty="0">
                <a:latin typeface="Arial" panose="020B0604020202020204" pitchFamily="34" charset="0"/>
                <a:cs typeface="Arial" panose="020B0604020202020204" pitchFamily="34" charset="0"/>
              </a:rPr>
              <a:t>Memory elements</a:t>
            </a:r>
          </a:p>
          <a:p>
            <a:pPr marL="337998" indent="-337998" defTabSz="695310" fontAlgn="auto">
              <a:spcBef>
                <a:spcPts val="760"/>
              </a:spcBef>
              <a:spcAft>
                <a:spcPts val="0"/>
              </a:spcAft>
              <a:defRPr/>
            </a:pPr>
            <a:r>
              <a:rPr lang="en-US" altLang="zh-TW" sz="2129" dirty="0">
                <a:solidFill>
                  <a:srgbClr val="C00000"/>
                </a:solidFill>
                <a:latin typeface="Arial" panose="020B0604020202020204" pitchFamily="34" charset="0"/>
                <a:cs typeface="Arial" panose="020B0604020202020204" pitchFamily="34" charset="0"/>
              </a:rPr>
              <a:t>Shift registers</a:t>
            </a:r>
          </a:p>
          <a:p>
            <a:pPr marL="337998" indent="-337998" defTabSz="695310" fontAlgn="auto">
              <a:spcBef>
                <a:spcPts val="760"/>
              </a:spcBef>
              <a:spcAft>
                <a:spcPts val="0"/>
              </a:spcAft>
              <a:defRPr/>
            </a:pPr>
            <a:r>
              <a:rPr lang="en-US" altLang="zh-TW" sz="2129" dirty="0">
                <a:latin typeface="Arial" panose="020B0604020202020204" pitchFamily="34" charset="0"/>
                <a:cs typeface="Arial" panose="020B0604020202020204" pitchFamily="34" charset="0"/>
              </a:rPr>
              <a:t>Counters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슬라이드 번호 개체 틀 5">
            <a:extLst>
              <a:ext uri="{FF2B5EF4-FFF2-40B4-BE49-F238E27FC236}">
                <a16:creationId xmlns:a16="http://schemas.microsoft.com/office/drawing/2014/main" id="{A0CEBA0D-49C7-F741-86CC-31FCD053F45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21C808F8-B786-1548-B903-E654B2981DD2}" type="slidenum">
              <a:rPr lang="en-US" altLang="en-US" sz="1200" smtClean="0">
                <a:solidFill>
                  <a:srgbClr val="000000"/>
                </a:solidFill>
                <a:latin typeface="Garamond" panose="02020404030301010803" pitchFamily="18" charset="0"/>
              </a:rPr>
              <a:pPr>
                <a:spcBef>
                  <a:spcPct val="0"/>
                </a:spcBef>
                <a:buClrTx/>
                <a:buSzTx/>
                <a:buFontTx/>
                <a:buNone/>
              </a:pPr>
              <a:t>46</a:t>
            </a:fld>
            <a:endParaRPr lang="en-US" altLang="en-US" sz="1200">
              <a:solidFill>
                <a:srgbClr val="000000"/>
              </a:solidFill>
              <a:latin typeface="Garamond" panose="02020404030301010803" pitchFamily="18" charset="0"/>
            </a:endParaRPr>
          </a:p>
        </p:txBody>
      </p:sp>
      <p:grpSp>
        <p:nvGrpSpPr>
          <p:cNvPr id="41987" name="Group 72">
            <a:extLst>
              <a:ext uri="{FF2B5EF4-FFF2-40B4-BE49-F238E27FC236}">
                <a16:creationId xmlns:a16="http://schemas.microsoft.com/office/drawing/2014/main" id="{C992770C-1787-944E-9020-E2B5C1F14A6A}"/>
              </a:ext>
            </a:extLst>
          </p:cNvPr>
          <p:cNvGrpSpPr>
            <a:grpSpLocks/>
          </p:cNvGrpSpPr>
          <p:nvPr/>
        </p:nvGrpSpPr>
        <p:grpSpPr bwMode="auto">
          <a:xfrm>
            <a:off x="1387475" y="2112963"/>
            <a:ext cx="6781800" cy="1422400"/>
            <a:chOff x="864" y="2112"/>
            <a:chExt cx="4272" cy="896"/>
          </a:xfrm>
        </p:grpSpPr>
        <p:sp>
          <p:nvSpPr>
            <p:cNvPr id="203783" name="Rectangle 9">
              <a:extLst>
                <a:ext uri="{FF2B5EF4-FFF2-40B4-BE49-F238E27FC236}">
                  <a16:creationId xmlns:a16="http://schemas.microsoft.com/office/drawing/2014/main" id="{490E895D-4DD4-1E46-839B-F3443AD03250}"/>
                </a:ext>
              </a:extLst>
            </p:cNvPr>
            <p:cNvSpPr>
              <a:spLocks noChangeArrowheads="1"/>
            </p:cNvSpPr>
            <p:nvPr/>
          </p:nvSpPr>
          <p:spPr bwMode="auto">
            <a:xfrm>
              <a:off x="1644" y="2460"/>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03784" name="Line 10">
              <a:extLst>
                <a:ext uri="{FF2B5EF4-FFF2-40B4-BE49-F238E27FC236}">
                  <a16:creationId xmlns:a16="http://schemas.microsoft.com/office/drawing/2014/main" id="{A9491E5E-83F7-B444-A279-2FB59F8F82DE}"/>
                </a:ext>
              </a:extLst>
            </p:cNvPr>
            <p:cNvSpPr>
              <a:spLocks noChangeShapeType="1"/>
            </p:cNvSpPr>
            <p:nvPr/>
          </p:nvSpPr>
          <p:spPr bwMode="auto">
            <a:xfrm flipV="1">
              <a:off x="1764" y="2708"/>
              <a:ext cx="40"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785" name="Line 11">
              <a:extLst>
                <a:ext uri="{FF2B5EF4-FFF2-40B4-BE49-F238E27FC236}">
                  <a16:creationId xmlns:a16="http://schemas.microsoft.com/office/drawing/2014/main" id="{EBDD5FA6-9E65-EA44-A8E9-AB80216ACD63}"/>
                </a:ext>
              </a:extLst>
            </p:cNvPr>
            <p:cNvSpPr>
              <a:spLocks noChangeShapeType="1"/>
            </p:cNvSpPr>
            <p:nvPr/>
          </p:nvSpPr>
          <p:spPr bwMode="auto">
            <a:xfrm flipH="1" flipV="1">
              <a:off x="1804" y="2708"/>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786" name="Rectangle 12">
              <a:extLst>
                <a:ext uri="{FF2B5EF4-FFF2-40B4-BE49-F238E27FC236}">
                  <a16:creationId xmlns:a16="http://schemas.microsoft.com/office/drawing/2014/main" id="{91E19D19-CC06-7C47-BDC0-3C8FC92C8436}"/>
                </a:ext>
              </a:extLst>
            </p:cNvPr>
            <p:cNvSpPr>
              <a:spLocks noChangeArrowheads="1"/>
            </p:cNvSpPr>
            <p:nvPr/>
          </p:nvSpPr>
          <p:spPr bwMode="auto">
            <a:xfrm>
              <a:off x="1656" y="253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203787" name="Rectangle 13">
              <a:extLst>
                <a:ext uri="{FF2B5EF4-FFF2-40B4-BE49-F238E27FC236}">
                  <a16:creationId xmlns:a16="http://schemas.microsoft.com/office/drawing/2014/main" id="{31443586-498B-9548-9DC2-CBA8969F4949}"/>
                </a:ext>
              </a:extLst>
            </p:cNvPr>
            <p:cNvSpPr>
              <a:spLocks noChangeArrowheads="1"/>
            </p:cNvSpPr>
            <p:nvPr/>
          </p:nvSpPr>
          <p:spPr bwMode="auto">
            <a:xfrm>
              <a:off x="1824" y="253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203788" name="Rectangle 14">
              <a:extLst>
                <a:ext uri="{FF2B5EF4-FFF2-40B4-BE49-F238E27FC236}">
                  <a16:creationId xmlns:a16="http://schemas.microsoft.com/office/drawing/2014/main" id="{CDB8DC05-493E-DF47-AFC7-B3ED5A1FD6C2}"/>
                </a:ext>
              </a:extLst>
            </p:cNvPr>
            <p:cNvSpPr>
              <a:spLocks noChangeArrowheads="1"/>
            </p:cNvSpPr>
            <p:nvPr/>
          </p:nvSpPr>
          <p:spPr bwMode="auto">
            <a:xfrm>
              <a:off x="2468" y="2460"/>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03789" name="Line 15">
              <a:extLst>
                <a:ext uri="{FF2B5EF4-FFF2-40B4-BE49-F238E27FC236}">
                  <a16:creationId xmlns:a16="http://schemas.microsoft.com/office/drawing/2014/main" id="{CB53FE7D-9E02-CA42-B616-31CF715AF092}"/>
                </a:ext>
              </a:extLst>
            </p:cNvPr>
            <p:cNvSpPr>
              <a:spLocks noChangeShapeType="1"/>
            </p:cNvSpPr>
            <p:nvPr/>
          </p:nvSpPr>
          <p:spPr bwMode="auto">
            <a:xfrm flipV="1">
              <a:off x="2588" y="2708"/>
              <a:ext cx="32"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790" name="Line 16">
              <a:extLst>
                <a:ext uri="{FF2B5EF4-FFF2-40B4-BE49-F238E27FC236}">
                  <a16:creationId xmlns:a16="http://schemas.microsoft.com/office/drawing/2014/main" id="{3B38579D-7B26-B245-B49B-1907E563143A}"/>
                </a:ext>
              </a:extLst>
            </p:cNvPr>
            <p:cNvSpPr>
              <a:spLocks noChangeShapeType="1"/>
            </p:cNvSpPr>
            <p:nvPr/>
          </p:nvSpPr>
          <p:spPr bwMode="auto">
            <a:xfrm flipH="1" flipV="1">
              <a:off x="2620" y="2708"/>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791" name="Rectangle 17">
              <a:extLst>
                <a:ext uri="{FF2B5EF4-FFF2-40B4-BE49-F238E27FC236}">
                  <a16:creationId xmlns:a16="http://schemas.microsoft.com/office/drawing/2014/main" id="{EBA82A36-C8E1-374E-8F26-1F30E69C1A24}"/>
                </a:ext>
              </a:extLst>
            </p:cNvPr>
            <p:cNvSpPr>
              <a:spLocks noChangeArrowheads="1"/>
            </p:cNvSpPr>
            <p:nvPr/>
          </p:nvSpPr>
          <p:spPr bwMode="auto">
            <a:xfrm>
              <a:off x="2480" y="253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203792" name="Rectangle 18">
              <a:extLst>
                <a:ext uri="{FF2B5EF4-FFF2-40B4-BE49-F238E27FC236}">
                  <a16:creationId xmlns:a16="http://schemas.microsoft.com/office/drawing/2014/main" id="{D2F4310B-2D06-3A4C-8726-D0AC8FC4B942}"/>
                </a:ext>
              </a:extLst>
            </p:cNvPr>
            <p:cNvSpPr>
              <a:spLocks noChangeArrowheads="1"/>
            </p:cNvSpPr>
            <p:nvPr/>
          </p:nvSpPr>
          <p:spPr bwMode="auto">
            <a:xfrm>
              <a:off x="2640" y="253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203793" name="Rectangle 19">
              <a:extLst>
                <a:ext uri="{FF2B5EF4-FFF2-40B4-BE49-F238E27FC236}">
                  <a16:creationId xmlns:a16="http://schemas.microsoft.com/office/drawing/2014/main" id="{35C10452-72A0-344D-8C2D-A4BC9C7E8C95}"/>
                </a:ext>
              </a:extLst>
            </p:cNvPr>
            <p:cNvSpPr>
              <a:spLocks noChangeArrowheads="1"/>
            </p:cNvSpPr>
            <p:nvPr/>
          </p:nvSpPr>
          <p:spPr bwMode="auto">
            <a:xfrm>
              <a:off x="3284" y="2460"/>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03794" name="Line 20">
              <a:extLst>
                <a:ext uri="{FF2B5EF4-FFF2-40B4-BE49-F238E27FC236}">
                  <a16:creationId xmlns:a16="http://schemas.microsoft.com/office/drawing/2014/main" id="{6FE5FBCC-8198-C24A-A6EB-6493A52435E4}"/>
                </a:ext>
              </a:extLst>
            </p:cNvPr>
            <p:cNvSpPr>
              <a:spLocks noChangeShapeType="1"/>
            </p:cNvSpPr>
            <p:nvPr/>
          </p:nvSpPr>
          <p:spPr bwMode="auto">
            <a:xfrm flipV="1">
              <a:off x="3404" y="2708"/>
              <a:ext cx="40"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795" name="Line 21">
              <a:extLst>
                <a:ext uri="{FF2B5EF4-FFF2-40B4-BE49-F238E27FC236}">
                  <a16:creationId xmlns:a16="http://schemas.microsoft.com/office/drawing/2014/main" id="{77CE7DB1-BF42-274E-ABE2-7CB64C778C74}"/>
                </a:ext>
              </a:extLst>
            </p:cNvPr>
            <p:cNvSpPr>
              <a:spLocks noChangeShapeType="1"/>
            </p:cNvSpPr>
            <p:nvPr/>
          </p:nvSpPr>
          <p:spPr bwMode="auto">
            <a:xfrm flipH="1" flipV="1">
              <a:off x="3444" y="2708"/>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796" name="Rectangle 22">
              <a:extLst>
                <a:ext uri="{FF2B5EF4-FFF2-40B4-BE49-F238E27FC236}">
                  <a16:creationId xmlns:a16="http://schemas.microsoft.com/office/drawing/2014/main" id="{BD8EEFEF-2479-B248-831E-E7049598976A}"/>
                </a:ext>
              </a:extLst>
            </p:cNvPr>
            <p:cNvSpPr>
              <a:spLocks noChangeArrowheads="1"/>
            </p:cNvSpPr>
            <p:nvPr/>
          </p:nvSpPr>
          <p:spPr bwMode="auto">
            <a:xfrm>
              <a:off x="3296" y="253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203797" name="Rectangle 23">
              <a:extLst>
                <a:ext uri="{FF2B5EF4-FFF2-40B4-BE49-F238E27FC236}">
                  <a16:creationId xmlns:a16="http://schemas.microsoft.com/office/drawing/2014/main" id="{1754A90F-C3E9-B64C-8D18-9056030388C5}"/>
                </a:ext>
              </a:extLst>
            </p:cNvPr>
            <p:cNvSpPr>
              <a:spLocks noChangeArrowheads="1"/>
            </p:cNvSpPr>
            <p:nvPr/>
          </p:nvSpPr>
          <p:spPr bwMode="auto">
            <a:xfrm>
              <a:off x="3464" y="253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203798" name="Rectangle 24">
              <a:extLst>
                <a:ext uri="{FF2B5EF4-FFF2-40B4-BE49-F238E27FC236}">
                  <a16:creationId xmlns:a16="http://schemas.microsoft.com/office/drawing/2014/main" id="{B7719BC2-A5E3-DA45-AF6E-7505FB0BD9E3}"/>
                </a:ext>
              </a:extLst>
            </p:cNvPr>
            <p:cNvSpPr>
              <a:spLocks noChangeArrowheads="1"/>
            </p:cNvSpPr>
            <p:nvPr/>
          </p:nvSpPr>
          <p:spPr bwMode="auto">
            <a:xfrm>
              <a:off x="4108" y="2460"/>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03799" name="Line 25">
              <a:extLst>
                <a:ext uri="{FF2B5EF4-FFF2-40B4-BE49-F238E27FC236}">
                  <a16:creationId xmlns:a16="http://schemas.microsoft.com/office/drawing/2014/main" id="{196CEA6F-0354-2947-90E8-DA97CC084DC1}"/>
                </a:ext>
              </a:extLst>
            </p:cNvPr>
            <p:cNvSpPr>
              <a:spLocks noChangeShapeType="1"/>
            </p:cNvSpPr>
            <p:nvPr/>
          </p:nvSpPr>
          <p:spPr bwMode="auto">
            <a:xfrm flipV="1">
              <a:off x="4228" y="2708"/>
              <a:ext cx="32"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00" name="Line 26">
              <a:extLst>
                <a:ext uri="{FF2B5EF4-FFF2-40B4-BE49-F238E27FC236}">
                  <a16:creationId xmlns:a16="http://schemas.microsoft.com/office/drawing/2014/main" id="{E1FC3AC0-909E-BB43-BD4F-E1A48BA57A30}"/>
                </a:ext>
              </a:extLst>
            </p:cNvPr>
            <p:cNvSpPr>
              <a:spLocks noChangeShapeType="1"/>
            </p:cNvSpPr>
            <p:nvPr/>
          </p:nvSpPr>
          <p:spPr bwMode="auto">
            <a:xfrm flipH="1" flipV="1">
              <a:off x="4260" y="2708"/>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01" name="Rectangle 27">
              <a:extLst>
                <a:ext uri="{FF2B5EF4-FFF2-40B4-BE49-F238E27FC236}">
                  <a16:creationId xmlns:a16="http://schemas.microsoft.com/office/drawing/2014/main" id="{2FCB6AE7-1388-6E4C-904F-AC8004CCF3A1}"/>
                </a:ext>
              </a:extLst>
            </p:cNvPr>
            <p:cNvSpPr>
              <a:spLocks noChangeArrowheads="1"/>
            </p:cNvSpPr>
            <p:nvPr/>
          </p:nvSpPr>
          <p:spPr bwMode="auto">
            <a:xfrm>
              <a:off x="4120" y="253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203802" name="Rectangle 28">
              <a:extLst>
                <a:ext uri="{FF2B5EF4-FFF2-40B4-BE49-F238E27FC236}">
                  <a16:creationId xmlns:a16="http://schemas.microsoft.com/office/drawing/2014/main" id="{9BE0D588-13D7-8C46-8156-9D5D343431DC}"/>
                </a:ext>
              </a:extLst>
            </p:cNvPr>
            <p:cNvSpPr>
              <a:spLocks noChangeArrowheads="1"/>
            </p:cNvSpPr>
            <p:nvPr/>
          </p:nvSpPr>
          <p:spPr bwMode="auto">
            <a:xfrm>
              <a:off x="4280" y="253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203803" name="Line 29">
              <a:extLst>
                <a:ext uri="{FF2B5EF4-FFF2-40B4-BE49-F238E27FC236}">
                  <a16:creationId xmlns:a16="http://schemas.microsoft.com/office/drawing/2014/main" id="{ED341D06-2F06-8B4E-B62B-AF29015E274D}"/>
                </a:ext>
              </a:extLst>
            </p:cNvPr>
            <p:cNvSpPr>
              <a:spLocks noChangeShapeType="1"/>
            </p:cNvSpPr>
            <p:nvPr/>
          </p:nvSpPr>
          <p:spPr bwMode="auto">
            <a:xfrm>
              <a:off x="1564" y="262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04" name="Line 30">
              <a:extLst>
                <a:ext uri="{FF2B5EF4-FFF2-40B4-BE49-F238E27FC236}">
                  <a16:creationId xmlns:a16="http://schemas.microsoft.com/office/drawing/2014/main" id="{B131C801-FBEE-334A-A35C-11D7FB807E47}"/>
                </a:ext>
              </a:extLst>
            </p:cNvPr>
            <p:cNvSpPr>
              <a:spLocks noChangeShapeType="1"/>
            </p:cNvSpPr>
            <p:nvPr/>
          </p:nvSpPr>
          <p:spPr bwMode="auto">
            <a:xfrm>
              <a:off x="1236" y="2624"/>
              <a:ext cx="3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05" name="Rectangle 31">
              <a:extLst>
                <a:ext uri="{FF2B5EF4-FFF2-40B4-BE49-F238E27FC236}">
                  <a16:creationId xmlns:a16="http://schemas.microsoft.com/office/drawing/2014/main" id="{C23EF890-2AC9-F64B-9C13-6FD8F3C65C7D}"/>
                </a:ext>
              </a:extLst>
            </p:cNvPr>
            <p:cNvSpPr>
              <a:spLocks noChangeArrowheads="1"/>
            </p:cNvSpPr>
            <p:nvPr/>
          </p:nvSpPr>
          <p:spPr bwMode="auto">
            <a:xfrm>
              <a:off x="864" y="2552"/>
              <a:ext cx="33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700"/>
                </a:lnSpc>
              </a:pPr>
              <a:r>
                <a:rPr lang="en-US" altLang="ko-KR" sz="1600">
                  <a:solidFill>
                    <a:srgbClr val="000000"/>
                  </a:solidFill>
                  <a:latin typeface="Tahoma" panose="020B0604030504040204" pitchFamily="34" charset="0"/>
                  <a:ea typeface="굴림" panose="020B0600000101010101" pitchFamily="34" charset="-127"/>
                </a:rPr>
                <a:t>IN</a:t>
              </a:r>
            </a:p>
          </p:txBody>
        </p:sp>
        <p:sp>
          <p:nvSpPr>
            <p:cNvPr id="203806" name="Line 32">
              <a:extLst>
                <a:ext uri="{FF2B5EF4-FFF2-40B4-BE49-F238E27FC236}">
                  <a16:creationId xmlns:a16="http://schemas.microsoft.com/office/drawing/2014/main" id="{A4149378-746D-B243-A7CB-B3E8CE65B3BF}"/>
                </a:ext>
              </a:extLst>
            </p:cNvPr>
            <p:cNvSpPr>
              <a:spLocks noChangeShapeType="1"/>
            </p:cNvSpPr>
            <p:nvPr/>
          </p:nvSpPr>
          <p:spPr bwMode="auto">
            <a:xfrm>
              <a:off x="1972" y="262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07" name="Line 33">
              <a:extLst>
                <a:ext uri="{FF2B5EF4-FFF2-40B4-BE49-F238E27FC236}">
                  <a16:creationId xmlns:a16="http://schemas.microsoft.com/office/drawing/2014/main" id="{77F358F1-ECDC-0E40-86E5-AF937AD38CBB}"/>
                </a:ext>
              </a:extLst>
            </p:cNvPr>
            <p:cNvSpPr>
              <a:spLocks noChangeShapeType="1"/>
            </p:cNvSpPr>
            <p:nvPr/>
          </p:nvSpPr>
          <p:spPr bwMode="auto">
            <a:xfrm>
              <a:off x="2380" y="262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08" name="Line 34">
              <a:extLst>
                <a:ext uri="{FF2B5EF4-FFF2-40B4-BE49-F238E27FC236}">
                  <a16:creationId xmlns:a16="http://schemas.microsoft.com/office/drawing/2014/main" id="{6E9C2C19-5772-0142-9FC2-C6FB554E219E}"/>
                </a:ext>
              </a:extLst>
            </p:cNvPr>
            <p:cNvSpPr>
              <a:spLocks noChangeShapeType="1"/>
            </p:cNvSpPr>
            <p:nvPr/>
          </p:nvSpPr>
          <p:spPr bwMode="auto">
            <a:xfrm>
              <a:off x="2052" y="2624"/>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09" name="Rectangle 35">
              <a:extLst>
                <a:ext uri="{FF2B5EF4-FFF2-40B4-BE49-F238E27FC236}">
                  <a16:creationId xmlns:a16="http://schemas.microsoft.com/office/drawing/2014/main" id="{7EA1EF19-DF22-1F41-AFE4-E17325FC137A}"/>
                </a:ext>
              </a:extLst>
            </p:cNvPr>
            <p:cNvSpPr>
              <a:spLocks noChangeArrowheads="1"/>
            </p:cNvSpPr>
            <p:nvPr/>
          </p:nvSpPr>
          <p:spPr bwMode="auto">
            <a:xfrm>
              <a:off x="2208" y="2616"/>
              <a:ext cx="24"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03810" name="Line 36">
              <a:extLst>
                <a:ext uri="{FF2B5EF4-FFF2-40B4-BE49-F238E27FC236}">
                  <a16:creationId xmlns:a16="http://schemas.microsoft.com/office/drawing/2014/main" id="{0BAE1D47-8039-594C-A125-460EA01CEB70}"/>
                </a:ext>
              </a:extLst>
            </p:cNvPr>
            <p:cNvSpPr>
              <a:spLocks noChangeShapeType="1"/>
            </p:cNvSpPr>
            <p:nvPr/>
          </p:nvSpPr>
          <p:spPr bwMode="auto">
            <a:xfrm>
              <a:off x="2220" y="262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11" name="Line 37">
              <a:extLst>
                <a:ext uri="{FF2B5EF4-FFF2-40B4-BE49-F238E27FC236}">
                  <a16:creationId xmlns:a16="http://schemas.microsoft.com/office/drawing/2014/main" id="{D800046E-9FB5-1842-9543-BC606E2195BE}"/>
                </a:ext>
              </a:extLst>
            </p:cNvPr>
            <p:cNvSpPr>
              <a:spLocks noChangeShapeType="1"/>
            </p:cNvSpPr>
            <p:nvPr/>
          </p:nvSpPr>
          <p:spPr bwMode="auto">
            <a:xfrm>
              <a:off x="2216" y="2244"/>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12" name="Rectangle 38">
              <a:extLst>
                <a:ext uri="{FF2B5EF4-FFF2-40B4-BE49-F238E27FC236}">
                  <a16:creationId xmlns:a16="http://schemas.microsoft.com/office/drawing/2014/main" id="{BFECCDF3-246B-4F4B-A8DA-BC4A077CFA85}"/>
                </a:ext>
              </a:extLst>
            </p:cNvPr>
            <p:cNvSpPr>
              <a:spLocks noChangeArrowheads="1"/>
            </p:cNvSpPr>
            <p:nvPr/>
          </p:nvSpPr>
          <p:spPr bwMode="auto">
            <a:xfrm>
              <a:off x="2216" y="2112"/>
              <a:ext cx="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OUT1</a:t>
              </a:r>
            </a:p>
          </p:txBody>
        </p:sp>
        <p:sp>
          <p:nvSpPr>
            <p:cNvPr id="203813" name="Line 39">
              <a:extLst>
                <a:ext uri="{FF2B5EF4-FFF2-40B4-BE49-F238E27FC236}">
                  <a16:creationId xmlns:a16="http://schemas.microsoft.com/office/drawing/2014/main" id="{42CE58B0-420C-F74F-9A71-0D10FC2255D0}"/>
                </a:ext>
              </a:extLst>
            </p:cNvPr>
            <p:cNvSpPr>
              <a:spLocks noChangeShapeType="1"/>
            </p:cNvSpPr>
            <p:nvPr/>
          </p:nvSpPr>
          <p:spPr bwMode="auto">
            <a:xfrm>
              <a:off x="2796" y="262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14" name="Line 40">
              <a:extLst>
                <a:ext uri="{FF2B5EF4-FFF2-40B4-BE49-F238E27FC236}">
                  <a16:creationId xmlns:a16="http://schemas.microsoft.com/office/drawing/2014/main" id="{3ECCA1B7-28DF-1A4A-BD12-0F59D2C9F631}"/>
                </a:ext>
              </a:extLst>
            </p:cNvPr>
            <p:cNvSpPr>
              <a:spLocks noChangeShapeType="1"/>
            </p:cNvSpPr>
            <p:nvPr/>
          </p:nvSpPr>
          <p:spPr bwMode="auto">
            <a:xfrm>
              <a:off x="3204" y="262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15" name="Line 41">
              <a:extLst>
                <a:ext uri="{FF2B5EF4-FFF2-40B4-BE49-F238E27FC236}">
                  <a16:creationId xmlns:a16="http://schemas.microsoft.com/office/drawing/2014/main" id="{F2357AB6-17B4-F244-9B2C-36667A297B16}"/>
                </a:ext>
              </a:extLst>
            </p:cNvPr>
            <p:cNvSpPr>
              <a:spLocks noChangeShapeType="1"/>
            </p:cNvSpPr>
            <p:nvPr/>
          </p:nvSpPr>
          <p:spPr bwMode="auto">
            <a:xfrm>
              <a:off x="2876" y="262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16" name="Rectangle 42">
              <a:extLst>
                <a:ext uri="{FF2B5EF4-FFF2-40B4-BE49-F238E27FC236}">
                  <a16:creationId xmlns:a16="http://schemas.microsoft.com/office/drawing/2014/main" id="{25B431B4-0835-1348-917B-6C404418D16F}"/>
                </a:ext>
              </a:extLst>
            </p:cNvPr>
            <p:cNvSpPr>
              <a:spLocks noChangeArrowheads="1"/>
            </p:cNvSpPr>
            <p:nvPr/>
          </p:nvSpPr>
          <p:spPr bwMode="auto">
            <a:xfrm>
              <a:off x="3024" y="2616"/>
              <a:ext cx="24"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03817" name="Line 43">
              <a:extLst>
                <a:ext uri="{FF2B5EF4-FFF2-40B4-BE49-F238E27FC236}">
                  <a16:creationId xmlns:a16="http://schemas.microsoft.com/office/drawing/2014/main" id="{27A9A141-A60E-724A-944C-AB4F259948D0}"/>
                </a:ext>
              </a:extLst>
            </p:cNvPr>
            <p:cNvSpPr>
              <a:spLocks noChangeShapeType="1"/>
            </p:cNvSpPr>
            <p:nvPr/>
          </p:nvSpPr>
          <p:spPr bwMode="auto">
            <a:xfrm>
              <a:off x="3036" y="2624"/>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18" name="Line 44">
              <a:extLst>
                <a:ext uri="{FF2B5EF4-FFF2-40B4-BE49-F238E27FC236}">
                  <a16:creationId xmlns:a16="http://schemas.microsoft.com/office/drawing/2014/main" id="{26153608-E681-FD4D-BDDD-5EE60937B656}"/>
                </a:ext>
              </a:extLst>
            </p:cNvPr>
            <p:cNvSpPr>
              <a:spLocks noChangeShapeType="1"/>
            </p:cNvSpPr>
            <p:nvPr/>
          </p:nvSpPr>
          <p:spPr bwMode="auto">
            <a:xfrm>
              <a:off x="3032" y="2244"/>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19" name="Rectangle 45">
              <a:extLst>
                <a:ext uri="{FF2B5EF4-FFF2-40B4-BE49-F238E27FC236}">
                  <a16:creationId xmlns:a16="http://schemas.microsoft.com/office/drawing/2014/main" id="{A73AAB2C-04CD-C941-B324-65FF16E4DE5D}"/>
                </a:ext>
              </a:extLst>
            </p:cNvPr>
            <p:cNvSpPr>
              <a:spLocks noChangeArrowheads="1"/>
            </p:cNvSpPr>
            <p:nvPr/>
          </p:nvSpPr>
          <p:spPr bwMode="auto">
            <a:xfrm>
              <a:off x="3032" y="2112"/>
              <a:ext cx="44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OUT2</a:t>
              </a:r>
            </a:p>
          </p:txBody>
        </p:sp>
        <p:sp>
          <p:nvSpPr>
            <p:cNvPr id="203820" name="Line 46">
              <a:extLst>
                <a:ext uri="{FF2B5EF4-FFF2-40B4-BE49-F238E27FC236}">
                  <a16:creationId xmlns:a16="http://schemas.microsoft.com/office/drawing/2014/main" id="{5DCC92C3-DF25-E640-872F-226D263ADF1B}"/>
                </a:ext>
              </a:extLst>
            </p:cNvPr>
            <p:cNvSpPr>
              <a:spLocks noChangeShapeType="1"/>
            </p:cNvSpPr>
            <p:nvPr/>
          </p:nvSpPr>
          <p:spPr bwMode="auto">
            <a:xfrm>
              <a:off x="4020" y="262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21" name="Line 47">
              <a:extLst>
                <a:ext uri="{FF2B5EF4-FFF2-40B4-BE49-F238E27FC236}">
                  <a16:creationId xmlns:a16="http://schemas.microsoft.com/office/drawing/2014/main" id="{00FEA97D-096B-D34F-8ABB-6D6672C9C2D4}"/>
                </a:ext>
              </a:extLst>
            </p:cNvPr>
            <p:cNvSpPr>
              <a:spLocks noChangeShapeType="1"/>
            </p:cNvSpPr>
            <p:nvPr/>
          </p:nvSpPr>
          <p:spPr bwMode="auto">
            <a:xfrm>
              <a:off x="3612" y="262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22" name="Line 48">
              <a:extLst>
                <a:ext uri="{FF2B5EF4-FFF2-40B4-BE49-F238E27FC236}">
                  <a16:creationId xmlns:a16="http://schemas.microsoft.com/office/drawing/2014/main" id="{05D19DAF-E872-DC46-8EA1-0E64F8CBFF4F}"/>
                </a:ext>
              </a:extLst>
            </p:cNvPr>
            <p:cNvSpPr>
              <a:spLocks noChangeShapeType="1"/>
            </p:cNvSpPr>
            <p:nvPr/>
          </p:nvSpPr>
          <p:spPr bwMode="auto">
            <a:xfrm>
              <a:off x="3692" y="2624"/>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23" name="Rectangle 49">
              <a:extLst>
                <a:ext uri="{FF2B5EF4-FFF2-40B4-BE49-F238E27FC236}">
                  <a16:creationId xmlns:a16="http://schemas.microsoft.com/office/drawing/2014/main" id="{A4290045-DA71-9649-B921-4623D591A0E6}"/>
                </a:ext>
              </a:extLst>
            </p:cNvPr>
            <p:cNvSpPr>
              <a:spLocks noChangeArrowheads="1"/>
            </p:cNvSpPr>
            <p:nvPr/>
          </p:nvSpPr>
          <p:spPr bwMode="auto">
            <a:xfrm>
              <a:off x="3848" y="2616"/>
              <a:ext cx="24"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03824" name="Line 50">
              <a:extLst>
                <a:ext uri="{FF2B5EF4-FFF2-40B4-BE49-F238E27FC236}">
                  <a16:creationId xmlns:a16="http://schemas.microsoft.com/office/drawing/2014/main" id="{87952253-C643-A24A-8A00-8C9BB8EDDC23}"/>
                </a:ext>
              </a:extLst>
            </p:cNvPr>
            <p:cNvSpPr>
              <a:spLocks noChangeShapeType="1"/>
            </p:cNvSpPr>
            <p:nvPr/>
          </p:nvSpPr>
          <p:spPr bwMode="auto">
            <a:xfrm>
              <a:off x="3860" y="262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25" name="Line 51">
              <a:extLst>
                <a:ext uri="{FF2B5EF4-FFF2-40B4-BE49-F238E27FC236}">
                  <a16:creationId xmlns:a16="http://schemas.microsoft.com/office/drawing/2014/main" id="{29E1FC21-35FB-8141-950E-2497D0034EF2}"/>
                </a:ext>
              </a:extLst>
            </p:cNvPr>
            <p:cNvSpPr>
              <a:spLocks noChangeShapeType="1"/>
            </p:cNvSpPr>
            <p:nvPr/>
          </p:nvSpPr>
          <p:spPr bwMode="auto">
            <a:xfrm>
              <a:off x="3856" y="2244"/>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26" name="Rectangle 52">
              <a:extLst>
                <a:ext uri="{FF2B5EF4-FFF2-40B4-BE49-F238E27FC236}">
                  <a16:creationId xmlns:a16="http://schemas.microsoft.com/office/drawing/2014/main" id="{BAE167B5-6796-C344-A403-A0863E17E33F}"/>
                </a:ext>
              </a:extLst>
            </p:cNvPr>
            <p:cNvSpPr>
              <a:spLocks noChangeArrowheads="1"/>
            </p:cNvSpPr>
            <p:nvPr/>
          </p:nvSpPr>
          <p:spPr bwMode="auto">
            <a:xfrm>
              <a:off x="3856" y="2112"/>
              <a:ext cx="44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OUT3</a:t>
              </a:r>
            </a:p>
          </p:txBody>
        </p:sp>
        <p:sp>
          <p:nvSpPr>
            <p:cNvPr id="203827" name="Line 53">
              <a:extLst>
                <a:ext uri="{FF2B5EF4-FFF2-40B4-BE49-F238E27FC236}">
                  <a16:creationId xmlns:a16="http://schemas.microsoft.com/office/drawing/2014/main" id="{B3DCE938-E1C4-8F4B-BE0E-5E56301AE281}"/>
                </a:ext>
              </a:extLst>
            </p:cNvPr>
            <p:cNvSpPr>
              <a:spLocks noChangeShapeType="1"/>
            </p:cNvSpPr>
            <p:nvPr/>
          </p:nvSpPr>
          <p:spPr bwMode="auto">
            <a:xfrm>
              <a:off x="4436" y="262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28" name="Line 54">
              <a:extLst>
                <a:ext uri="{FF2B5EF4-FFF2-40B4-BE49-F238E27FC236}">
                  <a16:creationId xmlns:a16="http://schemas.microsoft.com/office/drawing/2014/main" id="{D26FC2C2-BC09-814B-B9C1-4A39FF129AE8}"/>
                </a:ext>
              </a:extLst>
            </p:cNvPr>
            <p:cNvSpPr>
              <a:spLocks noChangeShapeType="1"/>
            </p:cNvSpPr>
            <p:nvPr/>
          </p:nvSpPr>
          <p:spPr bwMode="auto">
            <a:xfrm>
              <a:off x="4516" y="262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29" name="Line 55">
              <a:extLst>
                <a:ext uri="{FF2B5EF4-FFF2-40B4-BE49-F238E27FC236}">
                  <a16:creationId xmlns:a16="http://schemas.microsoft.com/office/drawing/2014/main" id="{929D7115-31C4-CE4E-A6D7-D2432152FBFF}"/>
                </a:ext>
              </a:extLst>
            </p:cNvPr>
            <p:cNvSpPr>
              <a:spLocks noChangeShapeType="1"/>
            </p:cNvSpPr>
            <p:nvPr/>
          </p:nvSpPr>
          <p:spPr bwMode="auto">
            <a:xfrm>
              <a:off x="4672" y="2244"/>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30" name="Rectangle 56">
              <a:extLst>
                <a:ext uri="{FF2B5EF4-FFF2-40B4-BE49-F238E27FC236}">
                  <a16:creationId xmlns:a16="http://schemas.microsoft.com/office/drawing/2014/main" id="{55D3D67A-7563-D74F-83CC-42125569FC14}"/>
                </a:ext>
              </a:extLst>
            </p:cNvPr>
            <p:cNvSpPr>
              <a:spLocks noChangeArrowheads="1"/>
            </p:cNvSpPr>
            <p:nvPr/>
          </p:nvSpPr>
          <p:spPr bwMode="auto">
            <a:xfrm>
              <a:off x="4672" y="2112"/>
              <a:ext cx="46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OUT4</a:t>
              </a:r>
            </a:p>
          </p:txBody>
        </p:sp>
        <p:sp>
          <p:nvSpPr>
            <p:cNvPr id="203831" name="Line 57">
              <a:extLst>
                <a:ext uri="{FF2B5EF4-FFF2-40B4-BE49-F238E27FC236}">
                  <a16:creationId xmlns:a16="http://schemas.microsoft.com/office/drawing/2014/main" id="{4F105554-4713-1340-ABC0-BDED15C82148}"/>
                </a:ext>
              </a:extLst>
            </p:cNvPr>
            <p:cNvSpPr>
              <a:spLocks noChangeShapeType="1"/>
            </p:cNvSpPr>
            <p:nvPr/>
          </p:nvSpPr>
          <p:spPr bwMode="auto">
            <a:xfrm>
              <a:off x="1808" y="280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32" name="Rectangle 58">
              <a:extLst>
                <a:ext uri="{FF2B5EF4-FFF2-40B4-BE49-F238E27FC236}">
                  <a16:creationId xmlns:a16="http://schemas.microsoft.com/office/drawing/2014/main" id="{96637090-B823-9445-854D-7454B4B80F5C}"/>
                </a:ext>
              </a:extLst>
            </p:cNvPr>
            <p:cNvSpPr>
              <a:spLocks noChangeArrowheads="1"/>
            </p:cNvSpPr>
            <p:nvPr/>
          </p:nvSpPr>
          <p:spPr bwMode="auto">
            <a:xfrm>
              <a:off x="1792" y="2880"/>
              <a:ext cx="32"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03833" name="Line 59">
              <a:extLst>
                <a:ext uri="{FF2B5EF4-FFF2-40B4-BE49-F238E27FC236}">
                  <a16:creationId xmlns:a16="http://schemas.microsoft.com/office/drawing/2014/main" id="{615DD32B-27B3-C54F-99EA-844B7DC60B31}"/>
                </a:ext>
              </a:extLst>
            </p:cNvPr>
            <p:cNvSpPr>
              <a:spLocks noChangeShapeType="1"/>
            </p:cNvSpPr>
            <p:nvPr/>
          </p:nvSpPr>
          <p:spPr bwMode="auto">
            <a:xfrm>
              <a:off x="2624" y="280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34" name="Rectangle 60">
              <a:extLst>
                <a:ext uri="{FF2B5EF4-FFF2-40B4-BE49-F238E27FC236}">
                  <a16:creationId xmlns:a16="http://schemas.microsoft.com/office/drawing/2014/main" id="{3E2B1BA5-9230-3647-8829-E422C8CBC643}"/>
                </a:ext>
              </a:extLst>
            </p:cNvPr>
            <p:cNvSpPr>
              <a:spLocks noChangeArrowheads="1"/>
            </p:cNvSpPr>
            <p:nvPr/>
          </p:nvSpPr>
          <p:spPr bwMode="auto">
            <a:xfrm>
              <a:off x="2616" y="2880"/>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03835" name="Line 61">
              <a:extLst>
                <a:ext uri="{FF2B5EF4-FFF2-40B4-BE49-F238E27FC236}">
                  <a16:creationId xmlns:a16="http://schemas.microsoft.com/office/drawing/2014/main" id="{56E79299-8862-694B-ABBD-4B904B9E4FFF}"/>
                </a:ext>
              </a:extLst>
            </p:cNvPr>
            <p:cNvSpPr>
              <a:spLocks noChangeShapeType="1"/>
            </p:cNvSpPr>
            <p:nvPr/>
          </p:nvSpPr>
          <p:spPr bwMode="auto">
            <a:xfrm>
              <a:off x="3448" y="280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36" name="Rectangle 62">
              <a:extLst>
                <a:ext uri="{FF2B5EF4-FFF2-40B4-BE49-F238E27FC236}">
                  <a16:creationId xmlns:a16="http://schemas.microsoft.com/office/drawing/2014/main" id="{094784CD-6339-4C4D-A8C5-29125C462267}"/>
                </a:ext>
              </a:extLst>
            </p:cNvPr>
            <p:cNvSpPr>
              <a:spLocks noChangeArrowheads="1"/>
            </p:cNvSpPr>
            <p:nvPr/>
          </p:nvSpPr>
          <p:spPr bwMode="auto">
            <a:xfrm>
              <a:off x="3440" y="2880"/>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03837" name="Line 63">
              <a:extLst>
                <a:ext uri="{FF2B5EF4-FFF2-40B4-BE49-F238E27FC236}">
                  <a16:creationId xmlns:a16="http://schemas.microsoft.com/office/drawing/2014/main" id="{1180B31A-C7DB-DC43-93AE-97DD49114CFC}"/>
                </a:ext>
              </a:extLst>
            </p:cNvPr>
            <p:cNvSpPr>
              <a:spLocks noChangeShapeType="1"/>
            </p:cNvSpPr>
            <p:nvPr/>
          </p:nvSpPr>
          <p:spPr bwMode="auto">
            <a:xfrm>
              <a:off x="4264" y="280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38" name="Line 64">
              <a:extLst>
                <a:ext uri="{FF2B5EF4-FFF2-40B4-BE49-F238E27FC236}">
                  <a16:creationId xmlns:a16="http://schemas.microsoft.com/office/drawing/2014/main" id="{5FD16AE1-5572-6A4D-A9A5-7F36C5254688}"/>
                </a:ext>
              </a:extLst>
            </p:cNvPr>
            <p:cNvSpPr>
              <a:spLocks noChangeShapeType="1"/>
            </p:cNvSpPr>
            <p:nvPr/>
          </p:nvSpPr>
          <p:spPr bwMode="auto">
            <a:xfrm>
              <a:off x="1236" y="2888"/>
              <a:ext cx="56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39" name="Line 65">
              <a:extLst>
                <a:ext uri="{FF2B5EF4-FFF2-40B4-BE49-F238E27FC236}">
                  <a16:creationId xmlns:a16="http://schemas.microsoft.com/office/drawing/2014/main" id="{13C3E440-9C0B-C740-BF85-BCAED50E1DCC}"/>
                </a:ext>
              </a:extLst>
            </p:cNvPr>
            <p:cNvSpPr>
              <a:spLocks noChangeShapeType="1"/>
            </p:cNvSpPr>
            <p:nvPr/>
          </p:nvSpPr>
          <p:spPr bwMode="auto">
            <a:xfrm>
              <a:off x="1812" y="2888"/>
              <a:ext cx="8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40" name="Line 66">
              <a:extLst>
                <a:ext uri="{FF2B5EF4-FFF2-40B4-BE49-F238E27FC236}">
                  <a16:creationId xmlns:a16="http://schemas.microsoft.com/office/drawing/2014/main" id="{D9345295-B829-5B4B-AACE-6D369F996163}"/>
                </a:ext>
              </a:extLst>
            </p:cNvPr>
            <p:cNvSpPr>
              <a:spLocks noChangeShapeType="1"/>
            </p:cNvSpPr>
            <p:nvPr/>
          </p:nvSpPr>
          <p:spPr bwMode="auto">
            <a:xfrm>
              <a:off x="2628" y="2888"/>
              <a:ext cx="8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41" name="Line 67">
              <a:extLst>
                <a:ext uri="{FF2B5EF4-FFF2-40B4-BE49-F238E27FC236}">
                  <a16:creationId xmlns:a16="http://schemas.microsoft.com/office/drawing/2014/main" id="{53308383-CF3C-464F-913E-7494CF9943C5}"/>
                </a:ext>
              </a:extLst>
            </p:cNvPr>
            <p:cNvSpPr>
              <a:spLocks noChangeShapeType="1"/>
            </p:cNvSpPr>
            <p:nvPr/>
          </p:nvSpPr>
          <p:spPr bwMode="auto">
            <a:xfrm>
              <a:off x="3452" y="2888"/>
              <a:ext cx="8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3842" name="Rectangle 68">
              <a:extLst>
                <a:ext uri="{FF2B5EF4-FFF2-40B4-BE49-F238E27FC236}">
                  <a16:creationId xmlns:a16="http://schemas.microsoft.com/office/drawing/2014/main" id="{A9773631-BF5E-764A-8925-10305ECAA03D}"/>
                </a:ext>
              </a:extLst>
            </p:cNvPr>
            <p:cNvSpPr>
              <a:spLocks noChangeArrowheads="1"/>
            </p:cNvSpPr>
            <p:nvPr/>
          </p:nvSpPr>
          <p:spPr bwMode="auto">
            <a:xfrm>
              <a:off x="912" y="2792"/>
              <a:ext cx="32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700"/>
                </a:lnSpc>
              </a:pPr>
              <a:r>
                <a:rPr lang="en-US" altLang="ko-KR" sz="1600">
                  <a:solidFill>
                    <a:srgbClr val="000000"/>
                  </a:solidFill>
                  <a:latin typeface="Tahoma" panose="020B0604030504040204" pitchFamily="34" charset="0"/>
                  <a:ea typeface="굴림" panose="020B0600000101010101" pitchFamily="34" charset="-127"/>
                </a:rPr>
                <a:t>CLK</a:t>
              </a:r>
            </a:p>
          </p:txBody>
        </p:sp>
      </p:grpSp>
      <p:sp>
        <p:nvSpPr>
          <p:cNvPr id="203780" name="Rectangle 70">
            <a:extLst>
              <a:ext uri="{FF2B5EF4-FFF2-40B4-BE49-F238E27FC236}">
                <a16:creationId xmlns:a16="http://schemas.microsoft.com/office/drawing/2014/main" id="{9BE2A0A9-583A-7C4B-9E3A-5C5E145323A6}"/>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Shift register</a:t>
            </a:r>
          </a:p>
        </p:txBody>
      </p:sp>
      <p:sp>
        <p:nvSpPr>
          <p:cNvPr id="203781" name="Rectangle 71">
            <a:extLst>
              <a:ext uri="{FF2B5EF4-FFF2-40B4-BE49-F238E27FC236}">
                <a16:creationId xmlns:a16="http://schemas.microsoft.com/office/drawing/2014/main" id="{E6F1AACF-C13E-A84E-9DE0-DEB8197E4778}"/>
              </a:ext>
            </a:extLst>
          </p:cNvPr>
          <p:cNvSpPr>
            <a:spLocks noGrp="1" noChangeArrowheads="1"/>
          </p:cNvSpPr>
          <p:nvPr>
            <p:ph type="body" idx="1"/>
          </p:nvPr>
        </p:nvSpPr>
        <p:spPr>
          <a:xfrm>
            <a:off x="298450" y="927100"/>
            <a:ext cx="8343900" cy="1403350"/>
          </a:xfrm>
        </p:spPr>
        <p:txBody>
          <a:bodyPr/>
          <a:lstStyle/>
          <a:p>
            <a:pPr eaLnBrk="1" hangingPunct="1"/>
            <a:r>
              <a:rPr lang="en-US" altLang="ko-KR" b="1">
                <a:ea typeface="굴림" panose="020B0600000101010101" pitchFamily="34" charset="-127"/>
              </a:rPr>
              <a:t>Holds samples of input</a:t>
            </a:r>
          </a:p>
          <a:p>
            <a:pPr lvl="1" eaLnBrk="1" hangingPunct="1"/>
            <a:r>
              <a:rPr lang="en-US" altLang="ko-KR">
                <a:ea typeface="굴림" panose="020B0600000101010101" pitchFamily="34" charset="-127"/>
              </a:rPr>
              <a:t>store last 4 input values in sequence</a:t>
            </a:r>
          </a:p>
          <a:p>
            <a:pPr lvl="1" eaLnBrk="1" hangingPunct="1"/>
            <a:r>
              <a:rPr lang="en-US" altLang="ko-KR">
                <a:ea typeface="굴림" panose="020B0600000101010101" pitchFamily="34" charset="-127"/>
              </a:rPr>
              <a:t>4-bit shift register:</a:t>
            </a:r>
          </a:p>
        </p:txBody>
      </p:sp>
      <p:sp>
        <p:nvSpPr>
          <p:cNvPr id="203782" name="Text Box 73">
            <a:extLst>
              <a:ext uri="{FF2B5EF4-FFF2-40B4-BE49-F238E27FC236}">
                <a16:creationId xmlns:a16="http://schemas.microsoft.com/office/drawing/2014/main" id="{8AC82783-3F24-EC47-A1A8-54E3D058DEFB}"/>
              </a:ext>
            </a:extLst>
          </p:cNvPr>
          <p:cNvSpPr txBox="1">
            <a:spLocks noChangeArrowheads="1"/>
          </p:cNvSpPr>
          <p:nvPr/>
        </p:nvSpPr>
        <p:spPr bwMode="auto">
          <a:xfrm>
            <a:off x="0" y="3832225"/>
            <a:ext cx="9271000"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One of the relatively simple registers is a shift register. Here one bit is shifted (or moved to right) to the next FF at each clock tick (its positive edge). At each positive edge, the stored value will come out and move to the next element.</a:t>
            </a:r>
            <a:endParaRPr lang="en-US" altLang="ko-KR">
              <a:solidFill>
                <a:srgbClr val="000000"/>
              </a:solidFill>
              <a:ea typeface="굴림" panose="020B0600000101010101" pitchFamily="34" charset="-127"/>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슬라이드 번호 개체 틀 5">
            <a:extLst>
              <a:ext uri="{FF2B5EF4-FFF2-40B4-BE49-F238E27FC236}">
                <a16:creationId xmlns:a16="http://schemas.microsoft.com/office/drawing/2014/main" id="{7A1CE65B-186C-234D-B159-3487CCD2ABF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520173D8-5D59-434E-AFE0-D637B11C48D3}" type="slidenum">
              <a:rPr lang="en-US" altLang="en-US" sz="1200" smtClean="0">
                <a:solidFill>
                  <a:srgbClr val="000000"/>
                </a:solidFill>
                <a:latin typeface="Garamond" panose="02020404030301010803" pitchFamily="18" charset="0"/>
              </a:rPr>
              <a:pPr>
                <a:spcBef>
                  <a:spcPct val="0"/>
                </a:spcBef>
                <a:buClrTx/>
                <a:buSzTx/>
                <a:buFontTx/>
                <a:buNone/>
              </a:pPr>
              <a:t>47</a:t>
            </a:fld>
            <a:endParaRPr lang="en-US" altLang="en-US" sz="1200">
              <a:solidFill>
                <a:srgbClr val="000000"/>
              </a:solidFill>
              <a:latin typeface="Garamond" panose="02020404030301010803" pitchFamily="18" charset="0"/>
            </a:endParaRPr>
          </a:p>
        </p:txBody>
      </p:sp>
      <p:sp>
        <p:nvSpPr>
          <p:cNvPr id="205827" name="Rectangle 9">
            <a:extLst>
              <a:ext uri="{FF2B5EF4-FFF2-40B4-BE49-F238E27FC236}">
                <a16:creationId xmlns:a16="http://schemas.microsoft.com/office/drawing/2014/main" id="{9D16A8D6-19B7-3B45-BA7B-083509FEC9AC}"/>
              </a:ext>
            </a:extLst>
          </p:cNvPr>
          <p:cNvSpPr>
            <a:spLocks noChangeArrowheads="1"/>
          </p:cNvSpPr>
          <p:nvPr/>
        </p:nvSpPr>
        <p:spPr bwMode="auto">
          <a:xfrm>
            <a:off x="1284288" y="3532188"/>
            <a:ext cx="199548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ts val="1800"/>
              </a:lnSpc>
            </a:pPr>
            <a:r>
              <a:rPr lang="en-US" altLang="ko-KR" sz="1600">
                <a:solidFill>
                  <a:srgbClr val="000000"/>
                </a:solidFill>
                <a:latin typeface="Tahoma" panose="020B0604030504040204" pitchFamily="34" charset="0"/>
                <a:ea typeface="굴림" panose="020B0600000101010101" pitchFamily="34" charset="-127"/>
              </a:rPr>
              <a:t>parallel inputs</a:t>
            </a:r>
          </a:p>
        </p:txBody>
      </p:sp>
      <p:sp>
        <p:nvSpPr>
          <p:cNvPr id="205828" name="Rectangle 10">
            <a:extLst>
              <a:ext uri="{FF2B5EF4-FFF2-40B4-BE49-F238E27FC236}">
                <a16:creationId xmlns:a16="http://schemas.microsoft.com/office/drawing/2014/main" id="{913AA1B2-F105-434D-8663-384936515693}"/>
              </a:ext>
            </a:extLst>
          </p:cNvPr>
          <p:cNvSpPr>
            <a:spLocks noChangeArrowheads="1"/>
          </p:cNvSpPr>
          <p:nvPr/>
        </p:nvSpPr>
        <p:spPr bwMode="auto">
          <a:xfrm>
            <a:off x="5984875" y="1677988"/>
            <a:ext cx="20193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ts val="1800"/>
              </a:lnSpc>
            </a:pPr>
            <a:r>
              <a:rPr lang="en-US" altLang="ko-KR" sz="1600">
                <a:solidFill>
                  <a:srgbClr val="000000"/>
                </a:solidFill>
                <a:latin typeface="Tahoma" panose="020B0604030504040204" pitchFamily="34" charset="0"/>
                <a:ea typeface="굴림" panose="020B0600000101010101" pitchFamily="34" charset="-127"/>
              </a:rPr>
              <a:t>parallel outputs</a:t>
            </a:r>
          </a:p>
        </p:txBody>
      </p:sp>
      <p:grpSp>
        <p:nvGrpSpPr>
          <p:cNvPr id="205829" name="Group 37">
            <a:extLst>
              <a:ext uri="{FF2B5EF4-FFF2-40B4-BE49-F238E27FC236}">
                <a16:creationId xmlns:a16="http://schemas.microsoft.com/office/drawing/2014/main" id="{2084E57C-F3C4-5142-9F96-743869BCE58E}"/>
              </a:ext>
            </a:extLst>
          </p:cNvPr>
          <p:cNvGrpSpPr>
            <a:grpSpLocks/>
          </p:cNvGrpSpPr>
          <p:nvPr/>
        </p:nvGrpSpPr>
        <p:grpSpPr bwMode="auto">
          <a:xfrm>
            <a:off x="390525" y="2078038"/>
            <a:ext cx="3683000" cy="1371600"/>
            <a:chOff x="276" y="1724"/>
            <a:chExt cx="2320" cy="864"/>
          </a:xfrm>
        </p:grpSpPr>
        <p:sp>
          <p:nvSpPr>
            <p:cNvPr id="205871" name="Rectangle 11">
              <a:extLst>
                <a:ext uri="{FF2B5EF4-FFF2-40B4-BE49-F238E27FC236}">
                  <a16:creationId xmlns:a16="http://schemas.microsoft.com/office/drawing/2014/main" id="{4727814E-26B8-8942-9354-F1C4F8B0D05E}"/>
                </a:ext>
              </a:extLst>
            </p:cNvPr>
            <p:cNvSpPr>
              <a:spLocks noChangeArrowheads="1"/>
            </p:cNvSpPr>
            <p:nvPr/>
          </p:nvSpPr>
          <p:spPr bwMode="auto">
            <a:xfrm>
              <a:off x="572" y="2020"/>
              <a:ext cx="720" cy="288"/>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05872" name="Line 12">
              <a:extLst>
                <a:ext uri="{FF2B5EF4-FFF2-40B4-BE49-F238E27FC236}">
                  <a16:creationId xmlns:a16="http://schemas.microsoft.com/office/drawing/2014/main" id="{F3C6F721-C266-E847-B44E-012D00776836}"/>
                </a:ext>
              </a:extLst>
            </p:cNvPr>
            <p:cNvSpPr>
              <a:spLocks noChangeShapeType="1"/>
            </p:cNvSpPr>
            <p:nvPr/>
          </p:nvSpPr>
          <p:spPr bwMode="auto">
            <a:xfrm>
              <a:off x="284" y="2088"/>
              <a:ext cx="2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73" name="Line 13">
              <a:extLst>
                <a:ext uri="{FF2B5EF4-FFF2-40B4-BE49-F238E27FC236}">
                  <a16:creationId xmlns:a16="http://schemas.microsoft.com/office/drawing/2014/main" id="{16117BAB-92E0-8D42-98BD-09E82F139359}"/>
                </a:ext>
              </a:extLst>
            </p:cNvPr>
            <p:cNvSpPr>
              <a:spLocks noChangeShapeType="1"/>
            </p:cNvSpPr>
            <p:nvPr/>
          </p:nvSpPr>
          <p:spPr bwMode="auto">
            <a:xfrm>
              <a:off x="1292" y="2088"/>
              <a:ext cx="280"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74" name="Line 14">
              <a:extLst>
                <a:ext uri="{FF2B5EF4-FFF2-40B4-BE49-F238E27FC236}">
                  <a16:creationId xmlns:a16="http://schemas.microsoft.com/office/drawing/2014/main" id="{98EECCDC-EB83-5B41-B818-24F326E64F36}"/>
                </a:ext>
              </a:extLst>
            </p:cNvPr>
            <p:cNvSpPr>
              <a:spLocks noChangeShapeType="1"/>
            </p:cNvSpPr>
            <p:nvPr/>
          </p:nvSpPr>
          <p:spPr bwMode="auto">
            <a:xfrm flipH="1">
              <a:off x="1284" y="2240"/>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75" name="Line 15">
              <a:extLst>
                <a:ext uri="{FF2B5EF4-FFF2-40B4-BE49-F238E27FC236}">
                  <a16:creationId xmlns:a16="http://schemas.microsoft.com/office/drawing/2014/main" id="{E4C95DCE-52A8-5841-9C4F-2D86778407C3}"/>
                </a:ext>
              </a:extLst>
            </p:cNvPr>
            <p:cNvSpPr>
              <a:spLocks noChangeShapeType="1"/>
            </p:cNvSpPr>
            <p:nvPr/>
          </p:nvSpPr>
          <p:spPr bwMode="auto">
            <a:xfrm flipH="1">
              <a:off x="276" y="2240"/>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76" name="Line 16">
              <a:extLst>
                <a:ext uri="{FF2B5EF4-FFF2-40B4-BE49-F238E27FC236}">
                  <a16:creationId xmlns:a16="http://schemas.microsoft.com/office/drawing/2014/main" id="{5324289A-16F5-1847-87B7-9B37D20F9648}"/>
                </a:ext>
              </a:extLst>
            </p:cNvPr>
            <p:cNvSpPr>
              <a:spLocks noChangeShapeType="1"/>
            </p:cNvSpPr>
            <p:nvPr/>
          </p:nvSpPr>
          <p:spPr bwMode="auto">
            <a:xfrm flipV="1">
              <a:off x="1144" y="1724"/>
              <a:ext cx="0" cy="2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77" name="Line 17">
              <a:extLst>
                <a:ext uri="{FF2B5EF4-FFF2-40B4-BE49-F238E27FC236}">
                  <a16:creationId xmlns:a16="http://schemas.microsoft.com/office/drawing/2014/main" id="{C2E8636A-EBFB-174F-B81A-560FEE533D02}"/>
                </a:ext>
              </a:extLst>
            </p:cNvPr>
            <p:cNvSpPr>
              <a:spLocks noChangeShapeType="1"/>
            </p:cNvSpPr>
            <p:nvPr/>
          </p:nvSpPr>
          <p:spPr bwMode="auto">
            <a:xfrm flipV="1">
              <a:off x="1000" y="1724"/>
              <a:ext cx="0" cy="2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78" name="Line 18">
              <a:extLst>
                <a:ext uri="{FF2B5EF4-FFF2-40B4-BE49-F238E27FC236}">
                  <a16:creationId xmlns:a16="http://schemas.microsoft.com/office/drawing/2014/main" id="{8DD160D4-DBAC-B94E-BCBF-36C5034C340E}"/>
                </a:ext>
              </a:extLst>
            </p:cNvPr>
            <p:cNvSpPr>
              <a:spLocks noChangeShapeType="1"/>
            </p:cNvSpPr>
            <p:nvPr/>
          </p:nvSpPr>
          <p:spPr bwMode="auto">
            <a:xfrm flipV="1">
              <a:off x="848" y="1724"/>
              <a:ext cx="0" cy="2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79" name="Line 19">
              <a:extLst>
                <a:ext uri="{FF2B5EF4-FFF2-40B4-BE49-F238E27FC236}">
                  <a16:creationId xmlns:a16="http://schemas.microsoft.com/office/drawing/2014/main" id="{A47BE533-BD55-DF4D-ADDE-B01413455312}"/>
                </a:ext>
              </a:extLst>
            </p:cNvPr>
            <p:cNvSpPr>
              <a:spLocks noChangeShapeType="1"/>
            </p:cNvSpPr>
            <p:nvPr/>
          </p:nvSpPr>
          <p:spPr bwMode="auto">
            <a:xfrm flipV="1">
              <a:off x="712" y="1724"/>
              <a:ext cx="0" cy="2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80" name="Line 20">
              <a:extLst>
                <a:ext uri="{FF2B5EF4-FFF2-40B4-BE49-F238E27FC236}">
                  <a16:creationId xmlns:a16="http://schemas.microsoft.com/office/drawing/2014/main" id="{8A2159F6-FEA5-6B4E-8002-D6DE50AB1DC9}"/>
                </a:ext>
              </a:extLst>
            </p:cNvPr>
            <p:cNvSpPr>
              <a:spLocks noChangeShapeType="1"/>
            </p:cNvSpPr>
            <p:nvPr/>
          </p:nvSpPr>
          <p:spPr bwMode="auto">
            <a:xfrm>
              <a:off x="1144" y="2308"/>
              <a:ext cx="0" cy="28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81" name="Line 21">
              <a:extLst>
                <a:ext uri="{FF2B5EF4-FFF2-40B4-BE49-F238E27FC236}">
                  <a16:creationId xmlns:a16="http://schemas.microsoft.com/office/drawing/2014/main" id="{C2F67AEB-EBB1-EF4F-BCCE-B788681F23FA}"/>
                </a:ext>
              </a:extLst>
            </p:cNvPr>
            <p:cNvSpPr>
              <a:spLocks noChangeShapeType="1"/>
            </p:cNvSpPr>
            <p:nvPr/>
          </p:nvSpPr>
          <p:spPr bwMode="auto">
            <a:xfrm>
              <a:off x="1000" y="2308"/>
              <a:ext cx="0" cy="28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82" name="Line 22">
              <a:extLst>
                <a:ext uri="{FF2B5EF4-FFF2-40B4-BE49-F238E27FC236}">
                  <a16:creationId xmlns:a16="http://schemas.microsoft.com/office/drawing/2014/main" id="{448BD4FA-1F41-8345-8DC4-BFED8B5E4C44}"/>
                </a:ext>
              </a:extLst>
            </p:cNvPr>
            <p:cNvSpPr>
              <a:spLocks noChangeShapeType="1"/>
            </p:cNvSpPr>
            <p:nvPr/>
          </p:nvSpPr>
          <p:spPr bwMode="auto">
            <a:xfrm>
              <a:off x="856" y="2308"/>
              <a:ext cx="0" cy="28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83" name="Line 23">
              <a:extLst>
                <a:ext uri="{FF2B5EF4-FFF2-40B4-BE49-F238E27FC236}">
                  <a16:creationId xmlns:a16="http://schemas.microsoft.com/office/drawing/2014/main" id="{7FAB2D23-49D4-B744-AA60-DB2105C1914E}"/>
                </a:ext>
              </a:extLst>
            </p:cNvPr>
            <p:cNvSpPr>
              <a:spLocks noChangeShapeType="1"/>
            </p:cNvSpPr>
            <p:nvPr/>
          </p:nvSpPr>
          <p:spPr bwMode="auto">
            <a:xfrm>
              <a:off x="712" y="2308"/>
              <a:ext cx="0" cy="28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84" name="Rectangle 24">
              <a:extLst>
                <a:ext uri="{FF2B5EF4-FFF2-40B4-BE49-F238E27FC236}">
                  <a16:creationId xmlns:a16="http://schemas.microsoft.com/office/drawing/2014/main" id="{C1F78AAF-1FCC-F64F-9A4A-150E2A1EF98B}"/>
                </a:ext>
              </a:extLst>
            </p:cNvPr>
            <p:cNvSpPr>
              <a:spLocks noChangeArrowheads="1"/>
            </p:cNvSpPr>
            <p:nvPr/>
          </p:nvSpPr>
          <p:spPr bwMode="auto">
            <a:xfrm>
              <a:off x="1588" y="2020"/>
              <a:ext cx="720" cy="288"/>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05885" name="Line 25">
              <a:extLst>
                <a:ext uri="{FF2B5EF4-FFF2-40B4-BE49-F238E27FC236}">
                  <a16:creationId xmlns:a16="http://schemas.microsoft.com/office/drawing/2014/main" id="{F0B05905-F402-224E-8FAA-1F792CEA9829}"/>
                </a:ext>
              </a:extLst>
            </p:cNvPr>
            <p:cNvSpPr>
              <a:spLocks noChangeShapeType="1"/>
            </p:cNvSpPr>
            <p:nvPr/>
          </p:nvSpPr>
          <p:spPr bwMode="auto">
            <a:xfrm>
              <a:off x="1300" y="2088"/>
              <a:ext cx="2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86" name="Line 26">
              <a:extLst>
                <a:ext uri="{FF2B5EF4-FFF2-40B4-BE49-F238E27FC236}">
                  <a16:creationId xmlns:a16="http://schemas.microsoft.com/office/drawing/2014/main" id="{97C2F406-633A-1E41-95DA-F37BC7929234}"/>
                </a:ext>
              </a:extLst>
            </p:cNvPr>
            <p:cNvSpPr>
              <a:spLocks noChangeShapeType="1"/>
            </p:cNvSpPr>
            <p:nvPr/>
          </p:nvSpPr>
          <p:spPr bwMode="auto">
            <a:xfrm>
              <a:off x="2308" y="2088"/>
              <a:ext cx="280"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87" name="Line 27">
              <a:extLst>
                <a:ext uri="{FF2B5EF4-FFF2-40B4-BE49-F238E27FC236}">
                  <a16:creationId xmlns:a16="http://schemas.microsoft.com/office/drawing/2014/main" id="{E04E440E-E9A7-2944-BD87-65C2E75C52DF}"/>
                </a:ext>
              </a:extLst>
            </p:cNvPr>
            <p:cNvSpPr>
              <a:spLocks noChangeShapeType="1"/>
            </p:cNvSpPr>
            <p:nvPr/>
          </p:nvSpPr>
          <p:spPr bwMode="auto">
            <a:xfrm flipH="1">
              <a:off x="2300" y="2240"/>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88" name="Line 28">
              <a:extLst>
                <a:ext uri="{FF2B5EF4-FFF2-40B4-BE49-F238E27FC236}">
                  <a16:creationId xmlns:a16="http://schemas.microsoft.com/office/drawing/2014/main" id="{03BA74EC-3DA4-2F44-94C3-4A65CD2AE68D}"/>
                </a:ext>
              </a:extLst>
            </p:cNvPr>
            <p:cNvSpPr>
              <a:spLocks noChangeShapeType="1"/>
            </p:cNvSpPr>
            <p:nvPr/>
          </p:nvSpPr>
          <p:spPr bwMode="auto">
            <a:xfrm flipH="1">
              <a:off x="1292" y="2240"/>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89" name="Line 29">
              <a:extLst>
                <a:ext uri="{FF2B5EF4-FFF2-40B4-BE49-F238E27FC236}">
                  <a16:creationId xmlns:a16="http://schemas.microsoft.com/office/drawing/2014/main" id="{095AECB1-FFDF-C349-B9A1-33CA7280672A}"/>
                </a:ext>
              </a:extLst>
            </p:cNvPr>
            <p:cNvSpPr>
              <a:spLocks noChangeShapeType="1"/>
            </p:cNvSpPr>
            <p:nvPr/>
          </p:nvSpPr>
          <p:spPr bwMode="auto">
            <a:xfrm flipV="1">
              <a:off x="2160" y="1724"/>
              <a:ext cx="0" cy="2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90" name="Line 30">
              <a:extLst>
                <a:ext uri="{FF2B5EF4-FFF2-40B4-BE49-F238E27FC236}">
                  <a16:creationId xmlns:a16="http://schemas.microsoft.com/office/drawing/2014/main" id="{3E97960A-7365-A442-96D4-75177BFC2A73}"/>
                </a:ext>
              </a:extLst>
            </p:cNvPr>
            <p:cNvSpPr>
              <a:spLocks noChangeShapeType="1"/>
            </p:cNvSpPr>
            <p:nvPr/>
          </p:nvSpPr>
          <p:spPr bwMode="auto">
            <a:xfrm flipV="1">
              <a:off x="2016" y="1724"/>
              <a:ext cx="0" cy="2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91" name="Line 31">
              <a:extLst>
                <a:ext uri="{FF2B5EF4-FFF2-40B4-BE49-F238E27FC236}">
                  <a16:creationId xmlns:a16="http://schemas.microsoft.com/office/drawing/2014/main" id="{2846B434-C03A-5846-9AA5-E831DB3980C6}"/>
                </a:ext>
              </a:extLst>
            </p:cNvPr>
            <p:cNvSpPr>
              <a:spLocks noChangeShapeType="1"/>
            </p:cNvSpPr>
            <p:nvPr/>
          </p:nvSpPr>
          <p:spPr bwMode="auto">
            <a:xfrm flipV="1">
              <a:off x="1864" y="1724"/>
              <a:ext cx="0" cy="2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92" name="Line 32">
              <a:extLst>
                <a:ext uri="{FF2B5EF4-FFF2-40B4-BE49-F238E27FC236}">
                  <a16:creationId xmlns:a16="http://schemas.microsoft.com/office/drawing/2014/main" id="{9C9A729B-A305-854C-AE76-E4593B55924A}"/>
                </a:ext>
              </a:extLst>
            </p:cNvPr>
            <p:cNvSpPr>
              <a:spLocks noChangeShapeType="1"/>
            </p:cNvSpPr>
            <p:nvPr/>
          </p:nvSpPr>
          <p:spPr bwMode="auto">
            <a:xfrm flipV="1">
              <a:off x="1728" y="1724"/>
              <a:ext cx="0" cy="2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93" name="Line 33">
              <a:extLst>
                <a:ext uri="{FF2B5EF4-FFF2-40B4-BE49-F238E27FC236}">
                  <a16:creationId xmlns:a16="http://schemas.microsoft.com/office/drawing/2014/main" id="{2A7FF77B-6BC1-4946-AE3D-E41D4B5745AC}"/>
                </a:ext>
              </a:extLst>
            </p:cNvPr>
            <p:cNvSpPr>
              <a:spLocks noChangeShapeType="1"/>
            </p:cNvSpPr>
            <p:nvPr/>
          </p:nvSpPr>
          <p:spPr bwMode="auto">
            <a:xfrm>
              <a:off x="2160" y="2308"/>
              <a:ext cx="0" cy="28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94" name="Line 34">
              <a:extLst>
                <a:ext uri="{FF2B5EF4-FFF2-40B4-BE49-F238E27FC236}">
                  <a16:creationId xmlns:a16="http://schemas.microsoft.com/office/drawing/2014/main" id="{52F52697-3705-9C4C-8A7F-B2A946B9E184}"/>
                </a:ext>
              </a:extLst>
            </p:cNvPr>
            <p:cNvSpPr>
              <a:spLocks noChangeShapeType="1"/>
            </p:cNvSpPr>
            <p:nvPr/>
          </p:nvSpPr>
          <p:spPr bwMode="auto">
            <a:xfrm>
              <a:off x="2016" y="2308"/>
              <a:ext cx="0" cy="28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95" name="Line 35">
              <a:extLst>
                <a:ext uri="{FF2B5EF4-FFF2-40B4-BE49-F238E27FC236}">
                  <a16:creationId xmlns:a16="http://schemas.microsoft.com/office/drawing/2014/main" id="{C8DA37D3-9898-1747-A748-9B8D0AE76168}"/>
                </a:ext>
              </a:extLst>
            </p:cNvPr>
            <p:cNvSpPr>
              <a:spLocks noChangeShapeType="1"/>
            </p:cNvSpPr>
            <p:nvPr/>
          </p:nvSpPr>
          <p:spPr bwMode="auto">
            <a:xfrm>
              <a:off x="1872" y="2308"/>
              <a:ext cx="0" cy="28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96" name="Line 36">
              <a:extLst>
                <a:ext uri="{FF2B5EF4-FFF2-40B4-BE49-F238E27FC236}">
                  <a16:creationId xmlns:a16="http://schemas.microsoft.com/office/drawing/2014/main" id="{8DC977F4-3320-394D-AF12-00D7E7830320}"/>
                </a:ext>
              </a:extLst>
            </p:cNvPr>
            <p:cNvSpPr>
              <a:spLocks noChangeShapeType="1"/>
            </p:cNvSpPr>
            <p:nvPr/>
          </p:nvSpPr>
          <p:spPr bwMode="auto">
            <a:xfrm>
              <a:off x="1728" y="2308"/>
              <a:ext cx="0" cy="28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205830" name="Group 64">
            <a:extLst>
              <a:ext uri="{FF2B5EF4-FFF2-40B4-BE49-F238E27FC236}">
                <a16:creationId xmlns:a16="http://schemas.microsoft.com/office/drawing/2014/main" id="{4D74D65B-9262-1C40-8603-1DB6DAA7A119}"/>
              </a:ext>
            </a:extLst>
          </p:cNvPr>
          <p:cNvGrpSpPr>
            <a:grpSpLocks/>
          </p:cNvGrpSpPr>
          <p:nvPr/>
        </p:nvGrpSpPr>
        <p:grpSpPr bwMode="auto">
          <a:xfrm>
            <a:off x="5102225" y="2078038"/>
            <a:ext cx="3683000" cy="1371600"/>
            <a:chOff x="3244" y="1724"/>
            <a:chExt cx="2320" cy="864"/>
          </a:xfrm>
        </p:grpSpPr>
        <p:sp>
          <p:nvSpPr>
            <p:cNvPr id="205845" name="Rectangle 38">
              <a:extLst>
                <a:ext uri="{FF2B5EF4-FFF2-40B4-BE49-F238E27FC236}">
                  <a16:creationId xmlns:a16="http://schemas.microsoft.com/office/drawing/2014/main" id="{FE43EA7D-EC0F-3840-B890-03945FDD6394}"/>
                </a:ext>
              </a:extLst>
            </p:cNvPr>
            <p:cNvSpPr>
              <a:spLocks noChangeArrowheads="1"/>
            </p:cNvSpPr>
            <p:nvPr/>
          </p:nvSpPr>
          <p:spPr bwMode="auto">
            <a:xfrm>
              <a:off x="3540" y="2020"/>
              <a:ext cx="720" cy="288"/>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05846" name="Line 39">
              <a:extLst>
                <a:ext uri="{FF2B5EF4-FFF2-40B4-BE49-F238E27FC236}">
                  <a16:creationId xmlns:a16="http://schemas.microsoft.com/office/drawing/2014/main" id="{97E397A3-AC66-0C4F-9EE4-2B15D952F59A}"/>
                </a:ext>
              </a:extLst>
            </p:cNvPr>
            <p:cNvSpPr>
              <a:spLocks noChangeShapeType="1"/>
            </p:cNvSpPr>
            <p:nvPr/>
          </p:nvSpPr>
          <p:spPr bwMode="auto">
            <a:xfrm>
              <a:off x="3252" y="2088"/>
              <a:ext cx="2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47" name="Line 40">
              <a:extLst>
                <a:ext uri="{FF2B5EF4-FFF2-40B4-BE49-F238E27FC236}">
                  <a16:creationId xmlns:a16="http://schemas.microsoft.com/office/drawing/2014/main" id="{714CE57A-5AB9-3F4A-97AF-97AE49B30071}"/>
                </a:ext>
              </a:extLst>
            </p:cNvPr>
            <p:cNvSpPr>
              <a:spLocks noChangeShapeType="1"/>
            </p:cNvSpPr>
            <p:nvPr/>
          </p:nvSpPr>
          <p:spPr bwMode="auto">
            <a:xfrm>
              <a:off x="4260" y="2088"/>
              <a:ext cx="280"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48" name="Line 41">
              <a:extLst>
                <a:ext uri="{FF2B5EF4-FFF2-40B4-BE49-F238E27FC236}">
                  <a16:creationId xmlns:a16="http://schemas.microsoft.com/office/drawing/2014/main" id="{D9B3257B-6554-2B43-B435-50C113059EDC}"/>
                </a:ext>
              </a:extLst>
            </p:cNvPr>
            <p:cNvSpPr>
              <a:spLocks noChangeShapeType="1"/>
            </p:cNvSpPr>
            <p:nvPr/>
          </p:nvSpPr>
          <p:spPr bwMode="auto">
            <a:xfrm flipH="1">
              <a:off x="4252" y="2240"/>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49" name="Line 42">
              <a:extLst>
                <a:ext uri="{FF2B5EF4-FFF2-40B4-BE49-F238E27FC236}">
                  <a16:creationId xmlns:a16="http://schemas.microsoft.com/office/drawing/2014/main" id="{EE9D1544-699B-D24D-9604-ED80E0A354C0}"/>
                </a:ext>
              </a:extLst>
            </p:cNvPr>
            <p:cNvSpPr>
              <a:spLocks noChangeShapeType="1"/>
            </p:cNvSpPr>
            <p:nvPr/>
          </p:nvSpPr>
          <p:spPr bwMode="auto">
            <a:xfrm flipH="1">
              <a:off x="3244" y="2240"/>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50" name="Line 43">
              <a:extLst>
                <a:ext uri="{FF2B5EF4-FFF2-40B4-BE49-F238E27FC236}">
                  <a16:creationId xmlns:a16="http://schemas.microsoft.com/office/drawing/2014/main" id="{DA448389-A4D4-A648-86EE-BD49C88969CD}"/>
                </a:ext>
              </a:extLst>
            </p:cNvPr>
            <p:cNvSpPr>
              <a:spLocks noChangeShapeType="1"/>
            </p:cNvSpPr>
            <p:nvPr/>
          </p:nvSpPr>
          <p:spPr bwMode="auto">
            <a:xfrm flipV="1">
              <a:off x="4112" y="1724"/>
              <a:ext cx="0" cy="29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51" name="Line 44">
              <a:extLst>
                <a:ext uri="{FF2B5EF4-FFF2-40B4-BE49-F238E27FC236}">
                  <a16:creationId xmlns:a16="http://schemas.microsoft.com/office/drawing/2014/main" id="{036FD919-6591-1A4E-A5F0-88E7A51DC4AF}"/>
                </a:ext>
              </a:extLst>
            </p:cNvPr>
            <p:cNvSpPr>
              <a:spLocks noChangeShapeType="1"/>
            </p:cNvSpPr>
            <p:nvPr/>
          </p:nvSpPr>
          <p:spPr bwMode="auto">
            <a:xfrm flipV="1">
              <a:off x="3968" y="1724"/>
              <a:ext cx="0" cy="29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52" name="Line 45">
              <a:extLst>
                <a:ext uri="{FF2B5EF4-FFF2-40B4-BE49-F238E27FC236}">
                  <a16:creationId xmlns:a16="http://schemas.microsoft.com/office/drawing/2014/main" id="{4E3E5199-354C-1C4B-A04D-4DBE4EE749A7}"/>
                </a:ext>
              </a:extLst>
            </p:cNvPr>
            <p:cNvSpPr>
              <a:spLocks noChangeShapeType="1"/>
            </p:cNvSpPr>
            <p:nvPr/>
          </p:nvSpPr>
          <p:spPr bwMode="auto">
            <a:xfrm flipV="1">
              <a:off x="3816" y="1724"/>
              <a:ext cx="0" cy="29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53" name="Line 46">
              <a:extLst>
                <a:ext uri="{FF2B5EF4-FFF2-40B4-BE49-F238E27FC236}">
                  <a16:creationId xmlns:a16="http://schemas.microsoft.com/office/drawing/2014/main" id="{A7C58D60-6A03-6540-A92E-1EFF0FCA1F0F}"/>
                </a:ext>
              </a:extLst>
            </p:cNvPr>
            <p:cNvSpPr>
              <a:spLocks noChangeShapeType="1"/>
            </p:cNvSpPr>
            <p:nvPr/>
          </p:nvSpPr>
          <p:spPr bwMode="auto">
            <a:xfrm flipV="1">
              <a:off x="3680" y="1724"/>
              <a:ext cx="0" cy="29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54" name="Line 47">
              <a:extLst>
                <a:ext uri="{FF2B5EF4-FFF2-40B4-BE49-F238E27FC236}">
                  <a16:creationId xmlns:a16="http://schemas.microsoft.com/office/drawing/2014/main" id="{8329E67E-E2CF-AB48-A5D8-F7FFB2E34036}"/>
                </a:ext>
              </a:extLst>
            </p:cNvPr>
            <p:cNvSpPr>
              <a:spLocks noChangeShapeType="1"/>
            </p:cNvSpPr>
            <p:nvPr/>
          </p:nvSpPr>
          <p:spPr bwMode="auto">
            <a:xfrm>
              <a:off x="4112" y="2308"/>
              <a:ext cx="0" cy="2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55" name="Line 48">
              <a:extLst>
                <a:ext uri="{FF2B5EF4-FFF2-40B4-BE49-F238E27FC236}">
                  <a16:creationId xmlns:a16="http://schemas.microsoft.com/office/drawing/2014/main" id="{BD89F600-F6F9-FD43-9CF6-DB14515A4BA7}"/>
                </a:ext>
              </a:extLst>
            </p:cNvPr>
            <p:cNvSpPr>
              <a:spLocks noChangeShapeType="1"/>
            </p:cNvSpPr>
            <p:nvPr/>
          </p:nvSpPr>
          <p:spPr bwMode="auto">
            <a:xfrm>
              <a:off x="3968" y="2308"/>
              <a:ext cx="0" cy="2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56" name="Line 49">
              <a:extLst>
                <a:ext uri="{FF2B5EF4-FFF2-40B4-BE49-F238E27FC236}">
                  <a16:creationId xmlns:a16="http://schemas.microsoft.com/office/drawing/2014/main" id="{0BD411FF-7226-2F49-8479-AEED5BFACBA7}"/>
                </a:ext>
              </a:extLst>
            </p:cNvPr>
            <p:cNvSpPr>
              <a:spLocks noChangeShapeType="1"/>
            </p:cNvSpPr>
            <p:nvPr/>
          </p:nvSpPr>
          <p:spPr bwMode="auto">
            <a:xfrm>
              <a:off x="3824" y="2308"/>
              <a:ext cx="0" cy="2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57" name="Line 50">
              <a:extLst>
                <a:ext uri="{FF2B5EF4-FFF2-40B4-BE49-F238E27FC236}">
                  <a16:creationId xmlns:a16="http://schemas.microsoft.com/office/drawing/2014/main" id="{BA2DA893-3946-6241-9079-8483A674C800}"/>
                </a:ext>
              </a:extLst>
            </p:cNvPr>
            <p:cNvSpPr>
              <a:spLocks noChangeShapeType="1"/>
            </p:cNvSpPr>
            <p:nvPr/>
          </p:nvSpPr>
          <p:spPr bwMode="auto">
            <a:xfrm>
              <a:off x="3680" y="2308"/>
              <a:ext cx="0" cy="2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58" name="Rectangle 51">
              <a:extLst>
                <a:ext uri="{FF2B5EF4-FFF2-40B4-BE49-F238E27FC236}">
                  <a16:creationId xmlns:a16="http://schemas.microsoft.com/office/drawing/2014/main" id="{C549CF1C-F125-654F-8919-1D59CB7A9AEA}"/>
                </a:ext>
              </a:extLst>
            </p:cNvPr>
            <p:cNvSpPr>
              <a:spLocks noChangeArrowheads="1"/>
            </p:cNvSpPr>
            <p:nvPr/>
          </p:nvSpPr>
          <p:spPr bwMode="auto">
            <a:xfrm>
              <a:off x="4556" y="2020"/>
              <a:ext cx="720" cy="288"/>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05859" name="Line 52">
              <a:extLst>
                <a:ext uri="{FF2B5EF4-FFF2-40B4-BE49-F238E27FC236}">
                  <a16:creationId xmlns:a16="http://schemas.microsoft.com/office/drawing/2014/main" id="{AB0E47F7-661E-AC41-AE03-D4B7D91BA2C0}"/>
                </a:ext>
              </a:extLst>
            </p:cNvPr>
            <p:cNvSpPr>
              <a:spLocks noChangeShapeType="1"/>
            </p:cNvSpPr>
            <p:nvPr/>
          </p:nvSpPr>
          <p:spPr bwMode="auto">
            <a:xfrm>
              <a:off x="4268" y="2088"/>
              <a:ext cx="2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60" name="Line 53">
              <a:extLst>
                <a:ext uri="{FF2B5EF4-FFF2-40B4-BE49-F238E27FC236}">
                  <a16:creationId xmlns:a16="http://schemas.microsoft.com/office/drawing/2014/main" id="{40D9C19A-2D89-9E45-8D59-824741CE6B54}"/>
                </a:ext>
              </a:extLst>
            </p:cNvPr>
            <p:cNvSpPr>
              <a:spLocks noChangeShapeType="1"/>
            </p:cNvSpPr>
            <p:nvPr/>
          </p:nvSpPr>
          <p:spPr bwMode="auto">
            <a:xfrm>
              <a:off x="5276" y="2088"/>
              <a:ext cx="280"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61" name="Line 54">
              <a:extLst>
                <a:ext uri="{FF2B5EF4-FFF2-40B4-BE49-F238E27FC236}">
                  <a16:creationId xmlns:a16="http://schemas.microsoft.com/office/drawing/2014/main" id="{A5F857BF-DB48-2F4D-882C-16F113D41498}"/>
                </a:ext>
              </a:extLst>
            </p:cNvPr>
            <p:cNvSpPr>
              <a:spLocks noChangeShapeType="1"/>
            </p:cNvSpPr>
            <p:nvPr/>
          </p:nvSpPr>
          <p:spPr bwMode="auto">
            <a:xfrm flipH="1">
              <a:off x="5268" y="2240"/>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62" name="Line 55">
              <a:extLst>
                <a:ext uri="{FF2B5EF4-FFF2-40B4-BE49-F238E27FC236}">
                  <a16:creationId xmlns:a16="http://schemas.microsoft.com/office/drawing/2014/main" id="{E57E0A4E-53B3-384E-B22A-670736E4E151}"/>
                </a:ext>
              </a:extLst>
            </p:cNvPr>
            <p:cNvSpPr>
              <a:spLocks noChangeShapeType="1"/>
            </p:cNvSpPr>
            <p:nvPr/>
          </p:nvSpPr>
          <p:spPr bwMode="auto">
            <a:xfrm flipH="1">
              <a:off x="4260" y="2240"/>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63" name="Line 56">
              <a:extLst>
                <a:ext uri="{FF2B5EF4-FFF2-40B4-BE49-F238E27FC236}">
                  <a16:creationId xmlns:a16="http://schemas.microsoft.com/office/drawing/2014/main" id="{0B72879F-85DC-E246-8048-75E6D8FC24A5}"/>
                </a:ext>
              </a:extLst>
            </p:cNvPr>
            <p:cNvSpPr>
              <a:spLocks noChangeShapeType="1"/>
            </p:cNvSpPr>
            <p:nvPr/>
          </p:nvSpPr>
          <p:spPr bwMode="auto">
            <a:xfrm flipV="1">
              <a:off x="5128" y="1724"/>
              <a:ext cx="0" cy="29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64" name="Line 57">
              <a:extLst>
                <a:ext uri="{FF2B5EF4-FFF2-40B4-BE49-F238E27FC236}">
                  <a16:creationId xmlns:a16="http://schemas.microsoft.com/office/drawing/2014/main" id="{E3BBA271-23DA-DF4B-A9EC-22C981BFB1A4}"/>
                </a:ext>
              </a:extLst>
            </p:cNvPr>
            <p:cNvSpPr>
              <a:spLocks noChangeShapeType="1"/>
            </p:cNvSpPr>
            <p:nvPr/>
          </p:nvSpPr>
          <p:spPr bwMode="auto">
            <a:xfrm flipV="1">
              <a:off x="4984" y="1724"/>
              <a:ext cx="0" cy="29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65" name="Line 58">
              <a:extLst>
                <a:ext uri="{FF2B5EF4-FFF2-40B4-BE49-F238E27FC236}">
                  <a16:creationId xmlns:a16="http://schemas.microsoft.com/office/drawing/2014/main" id="{54630D97-D82D-3148-963A-D8A86B3A1F51}"/>
                </a:ext>
              </a:extLst>
            </p:cNvPr>
            <p:cNvSpPr>
              <a:spLocks noChangeShapeType="1"/>
            </p:cNvSpPr>
            <p:nvPr/>
          </p:nvSpPr>
          <p:spPr bwMode="auto">
            <a:xfrm flipV="1">
              <a:off x="4832" y="1724"/>
              <a:ext cx="0" cy="29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66" name="Line 59">
              <a:extLst>
                <a:ext uri="{FF2B5EF4-FFF2-40B4-BE49-F238E27FC236}">
                  <a16:creationId xmlns:a16="http://schemas.microsoft.com/office/drawing/2014/main" id="{6F4DEE64-0AA7-F444-8423-C29D2ED6A646}"/>
                </a:ext>
              </a:extLst>
            </p:cNvPr>
            <p:cNvSpPr>
              <a:spLocks noChangeShapeType="1"/>
            </p:cNvSpPr>
            <p:nvPr/>
          </p:nvSpPr>
          <p:spPr bwMode="auto">
            <a:xfrm flipV="1">
              <a:off x="4696" y="1724"/>
              <a:ext cx="0" cy="29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67" name="Line 60">
              <a:extLst>
                <a:ext uri="{FF2B5EF4-FFF2-40B4-BE49-F238E27FC236}">
                  <a16:creationId xmlns:a16="http://schemas.microsoft.com/office/drawing/2014/main" id="{C97D28CA-7728-B646-A01B-A47155092D15}"/>
                </a:ext>
              </a:extLst>
            </p:cNvPr>
            <p:cNvSpPr>
              <a:spLocks noChangeShapeType="1"/>
            </p:cNvSpPr>
            <p:nvPr/>
          </p:nvSpPr>
          <p:spPr bwMode="auto">
            <a:xfrm>
              <a:off x="5128" y="2308"/>
              <a:ext cx="0" cy="2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68" name="Line 61">
              <a:extLst>
                <a:ext uri="{FF2B5EF4-FFF2-40B4-BE49-F238E27FC236}">
                  <a16:creationId xmlns:a16="http://schemas.microsoft.com/office/drawing/2014/main" id="{0D417AF9-13C9-CE45-99A0-658D039C2D96}"/>
                </a:ext>
              </a:extLst>
            </p:cNvPr>
            <p:cNvSpPr>
              <a:spLocks noChangeShapeType="1"/>
            </p:cNvSpPr>
            <p:nvPr/>
          </p:nvSpPr>
          <p:spPr bwMode="auto">
            <a:xfrm>
              <a:off x="4984" y="2308"/>
              <a:ext cx="0" cy="2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69" name="Line 62">
              <a:extLst>
                <a:ext uri="{FF2B5EF4-FFF2-40B4-BE49-F238E27FC236}">
                  <a16:creationId xmlns:a16="http://schemas.microsoft.com/office/drawing/2014/main" id="{BF8B22CA-2D49-A04C-BBBB-B7F083FA22B0}"/>
                </a:ext>
              </a:extLst>
            </p:cNvPr>
            <p:cNvSpPr>
              <a:spLocks noChangeShapeType="1"/>
            </p:cNvSpPr>
            <p:nvPr/>
          </p:nvSpPr>
          <p:spPr bwMode="auto">
            <a:xfrm>
              <a:off x="4840" y="2308"/>
              <a:ext cx="0" cy="2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70" name="Line 63">
              <a:extLst>
                <a:ext uri="{FF2B5EF4-FFF2-40B4-BE49-F238E27FC236}">
                  <a16:creationId xmlns:a16="http://schemas.microsoft.com/office/drawing/2014/main" id="{0B2EE25C-53BD-E74C-ABC3-DEA67B551887}"/>
                </a:ext>
              </a:extLst>
            </p:cNvPr>
            <p:cNvSpPr>
              <a:spLocks noChangeShapeType="1"/>
            </p:cNvSpPr>
            <p:nvPr/>
          </p:nvSpPr>
          <p:spPr bwMode="auto">
            <a:xfrm>
              <a:off x="4696" y="2308"/>
              <a:ext cx="0" cy="2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205831" name="Rectangle 65">
            <a:extLst>
              <a:ext uri="{FF2B5EF4-FFF2-40B4-BE49-F238E27FC236}">
                <a16:creationId xmlns:a16="http://schemas.microsoft.com/office/drawing/2014/main" id="{4232E449-7E15-7C4D-84B2-4BE7456D7145}"/>
              </a:ext>
            </a:extLst>
          </p:cNvPr>
          <p:cNvSpPr>
            <a:spLocks noChangeArrowheads="1"/>
          </p:cNvSpPr>
          <p:nvPr/>
        </p:nvSpPr>
        <p:spPr bwMode="auto">
          <a:xfrm>
            <a:off x="4022725" y="3989388"/>
            <a:ext cx="3022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ts val="1800"/>
              </a:lnSpc>
            </a:pPr>
            <a:r>
              <a:rPr lang="en-US" altLang="ko-KR" sz="1600">
                <a:solidFill>
                  <a:srgbClr val="000000"/>
                </a:solidFill>
                <a:latin typeface="Tahoma" panose="020B0604030504040204" pitchFamily="34" charset="0"/>
                <a:ea typeface="굴림" panose="020B0600000101010101" pitchFamily="34" charset="-127"/>
              </a:rPr>
              <a:t>serial transmission</a:t>
            </a:r>
          </a:p>
        </p:txBody>
      </p:sp>
      <p:sp>
        <p:nvSpPr>
          <p:cNvPr id="205832" name="Line 66">
            <a:extLst>
              <a:ext uri="{FF2B5EF4-FFF2-40B4-BE49-F238E27FC236}">
                <a16:creationId xmlns:a16="http://schemas.microsoft.com/office/drawing/2014/main" id="{19BE5C13-0198-4D4F-9F65-8E7EE0A87F66}"/>
              </a:ext>
            </a:extLst>
          </p:cNvPr>
          <p:cNvSpPr>
            <a:spLocks noChangeShapeType="1"/>
          </p:cNvSpPr>
          <p:nvPr/>
        </p:nvSpPr>
        <p:spPr bwMode="auto">
          <a:xfrm>
            <a:off x="4638675" y="3011488"/>
            <a:ext cx="307975" cy="974725"/>
          </a:xfrm>
          <a:prstGeom prst="line">
            <a:avLst/>
          </a:prstGeom>
          <a:noFill/>
          <a:ln w="254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205833" name="Group 75">
            <a:extLst>
              <a:ext uri="{FF2B5EF4-FFF2-40B4-BE49-F238E27FC236}">
                <a16:creationId xmlns:a16="http://schemas.microsoft.com/office/drawing/2014/main" id="{49A12E7D-BB01-6B4E-831B-EA7651FB7172}"/>
              </a:ext>
            </a:extLst>
          </p:cNvPr>
          <p:cNvGrpSpPr>
            <a:grpSpLocks/>
          </p:cNvGrpSpPr>
          <p:nvPr/>
        </p:nvGrpSpPr>
        <p:grpSpPr bwMode="auto">
          <a:xfrm>
            <a:off x="4010025" y="2351088"/>
            <a:ext cx="1155700" cy="609600"/>
            <a:chOff x="2556" y="1896"/>
            <a:chExt cx="728" cy="384"/>
          </a:xfrm>
        </p:grpSpPr>
        <p:sp>
          <p:nvSpPr>
            <p:cNvPr id="205837" name="Line 67">
              <a:extLst>
                <a:ext uri="{FF2B5EF4-FFF2-40B4-BE49-F238E27FC236}">
                  <a16:creationId xmlns:a16="http://schemas.microsoft.com/office/drawing/2014/main" id="{2543E407-01F9-914D-A41A-D6897EBAED5F}"/>
                </a:ext>
              </a:extLst>
            </p:cNvPr>
            <p:cNvSpPr>
              <a:spLocks noChangeShapeType="1"/>
            </p:cNvSpPr>
            <p:nvPr/>
          </p:nvSpPr>
          <p:spPr bwMode="auto">
            <a:xfrm>
              <a:off x="2596" y="2016"/>
              <a:ext cx="64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38" name="Line 68">
              <a:extLst>
                <a:ext uri="{FF2B5EF4-FFF2-40B4-BE49-F238E27FC236}">
                  <a16:creationId xmlns:a16="http://schemas.microsoft.com/office/drawing/2014/main" id="{E92E50D6-96F4-8140-8444-E72D5D3FBEF7}"/>
                </a:ext>
              </a:extLst>
            </p:cNvPr>
            <p:cNvSpPr>
              <a:spLocks noChangeShapeType="1"/>
            </p:cNvSpPr>
            <p:nvPr/>
          </p:nvSpPr>
          <p:spPr bwMode="auto">
            <a:xfrm flipH="1">
              <a:off x="2588" y="2160"/>
              <a:ext cx="65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05839" name="Oval 69">
              <a:extLst>
                <a:ext uri="{FF2B5EF4-FFF2-40B4-BE49-F238E27FC236}">
                  <a16:creationId xmlns:a16="http://schemas.microsoft.com/office/drawing/2014/main" id="{926C2EB3-05C3-9B45-B048-EAF8C5424F74}"/>
                </a:ext>
              </a:extLst>
            </p:cNvPr>
            <p:cNvSpPr>
              <a:spLocks noChangeArrowheads="1"/>
            </p:cNvSpPr>
            <p:nvPr/>
          </p:nvSpPr>
          <p:spPr bwMode="auto">
            <a:xfrm>
              <a:off x="2556" y="2020"/>
              <a:ext cx="80" cy="14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05840" name="Oval 70">
              <a:extLst>
                <a:ext uri="{FF2B5EF4-FFF2-40B4-BE49-F238E27FC236}">
                  <a16:creationId xmlns:a16="http://schemas.microsoft.com/office/drawing/2014/main" id="{D0BDBF82-8984-F243-B0B4-0D62D28FB834}"/>
                </a:ext>
              </a:extLst>
            </p:cNvPr>
            <p:cNvSpPr>
              <a:spLocks noChangeArrowheads="1"/>
            </p:cNvSpPr>
            <p:nvPr/>
          </p:nvSpPr>
          <p:spPr bwMode="auto">
            <a:xfrm>
              <a:off x="3212" y="2020"/>
              <a:ext cx="72" cy="14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05841" name="Rectangle 71">
              <a:extLst>
                <a:ext uri="{FF2B5EF4-FFF2-40B4-BE49-F238E27FC236}">
                  <a16:creationId xmlns:a16="http://schemas.microsoft.com/office/drawing/2014/main" id="{4DCE05F0-1131-2B4F-868C-F65564F186DB}"/>
                </a:ext>
              </a:extLst>
            </p:cNvPr>
            <p:cNvSpPr>
              <a:spLocks noChangeArrowheads="1"/>
            </p:cNvSpPr>
            <p:nvPr/>
          </p:nvSpPr>
          <p:spPr bwMode="auto">
            <a:xfrm>
              <a:off x="2596" y="2028"/>
              <a:ext cx="64" cy="128"/>
            </a:xfrm>
            <a:prstGeom prst="rect">
              <a:avLst/>
            </a:prstGeom>
            <a:solidFill>
              <a:srgbClr val="FFFFFF"/>
            </a:solidFill>
            <a:ln w="12700">
              <a:solidFill>
                <a:srgbClr val="FFFFFF"/>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05842" name="Rectangle 72">
              <a:extLst>
                <a:ext uri="{FF2B5EF4-FFF2-40B4-BE49-F238E27FC236}">
                  <a16:creationId xmlns:a16="http://schemas.microsoft.com/office/drawing/2014/main" id="{0C042753-1F92-CD40-9A44-3727C3D35C60}"/>
                </a:ext>
              </a:extLst>
            </p:cNvPr>
            <p:cNvSpPr>
              <a:spLocks noChangeArrowheads="1"/>
            </p:cNvSpPr>
            <p:nvPr/>
          </p:nvSpPr>
          <p:spPr bwMode="auto">
            <a:xfrm>
              <a:off x="2564" y="2068"/>
              <a:ext cx="56" cy="48"/>
            </a:xfrm>
            <a:prstGeom prst="rect">
              <a:avLst/>
            </a:prstGeom>
            <a:solidFill>
              <a:srgbClr val="FFFFFF"/>
            </a:solidFill>
            <a:ln w="12700">
              <a:solidFill>
                <a:srgbClr val="FFFFFF"/>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05843" name="Oval 73">
              <a:extLst>
                <a:ext uri="{FF2B5EF4-FFF2-40B4-BE49-F238E27FC236}">
                  <a16:creationId xmlns:a16="http://schemas.microsoft.com/office/drawing/2014/main" id="{BEE59920-EC6E-054E-B915-3EF9FE03F868}"/>
                </a:ext>
              </a:extLst>
            </p:cNvPr>
            <p:cNvSpPr>
              <a:spLocks noChangeArrowheads="1"/>
            </p:cNvSpPr>
            <p:nvPr/>
          </p:nvSpPr>
          <p:spPr bwMode="auto">
            <a:xfrm>
              <a:off x="2864" y="1896"/>
              <a:ext cx="112" cy="384"/>
            </a:xfrm>
            <a:prstGeom prst="ellipse">
              <a:avLst/>
            </a:pr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05844" name="Rectangle 74">
              <a:extLst>
                <a:ext uri="{FF2B5EF4-FFF2-40B4-BE49-F238E27FC236}">
                  <a16:creationId xmlns:a16="http://schemas.microsoft.com/office/drawing/2014/main" id="{7F641F61-3A26-714A-8DA5-86EDBF1D73E3}"/>
                </a:ext>
              </a:extLst>
            </p:cNvPr>
            <p:cNvSpPr>
              <a:spLocks noChangeArrowheads="1"/>
            </p:cNvSpPr>
            <p:nvPr/>
          </p:nvSpPr>
          <p:spPr bwMode="auto">
            <a:xfrm>
              <a:off x="2940" y="2028"/>
              <a:ext cx="64" cy="128"/>
            </a:xfrm>
            <a:prstGeom prst="rect">
              <a:avLst/>
            </a:prstGeom>
            <a:solidFill>
              <a:srgbClr val="FFFFFF"/>
            </a:solidFill>
            <a:ln w="12700">
              <a:solidFill>
                <a:srgbClr val="FFFFFF"/>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grpSp>
      <p:sp>
        <p:nvSpPr>
          <p:cNvPr id="205834" name="Rectangle 76">
            <a:extLst>
              <a:ext uri="{FF2B5EF4-FFF2-40B4-BE49-F238E27FC236}">
                <a16:creationId xmlns:a16="http://schemas.microsoft.com/office/drawing/2014/main" id="{C1D742EB-BFD8-694B-B82C-DDFA82E15F7A}"/>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Shift register application</a:t>
            </a:r>
          </a:p>
        </p:txBody>
      </p:sp>
      <p:sp>
        <p:nvSpPr>
          <p:cNvPr id="205835" name="Rectangle 77">
            <a:extLst>
              <a:ext uri="{FF2B5EF4-FFF2-40B4-BE49-F238E27FC236}">
                <a16:creationId xmlns:a16="http://schemas.microsoft.com/office/drawing/2014/main" id="{EFABDF26-2137-CF49-B38C-5ADB3DFF2C68}"/>
              </a:ext>
            </a:extLst>
          </p:cNvPr>
          <p:cNvSpPr>
            <a:spLocks noGrp="1" noChangeArrowheads="1"/>
          </p:cNvSpPr>
          <p:nvPr>
            <p:ph type="body" idx="1"/>
          </p:nvPr>
        </p:nvSpPr>
        <p:spPr>
          <a:xfrm>
            <a:off x="393700" y="923925"/>
            <a:ext cx="8343900" cy="4589463"/>
          </a:xfrm>
        </p:spPr>
        <p:txBody>
          <a:bodyPr/>
          <a:lstStyle/>
          <a:p>
            <a:pPr eaLnBrk="1" hangingPunct="1"/>
            <a:r>
              <a:rPr lang="en-US" altLang="ko-KR" b="1">
                <a:ea typeface="굴림" panose="020B0600000101010101" pitchFamily="34" charset="-127"/>
              </a:rPr>
              <a:t>Parallel-to-serial conversion for serial transmission</a:t>
            </a:r>
          </a:p>
        </p:txBody>
      </p:sp>
      <p:sp>
        <p:nvSpPr>
          <p:cNvPr id="205836" name="Text Box 78">
            <a:extLst>
              <a:ext uri="{FF2B5EF4-FFF2-40B4-BE49-F238E27FC236}">
                <a16:creationId xmlns:a16="http://schemas.microsoft.com/office/drawing/2014/main" id="{492964F1-3284-FA41-9A03-251E05E37627}"/>
              </a:ext>
            </a:extLst>
          </p:cNvPr>
          <p:cNvSpPr txBox="1">
            <a:spLocks noChangeArrowheads="1"/>
          </p:cNvSpPr>
          <p:nvPr/>
        </p:nvSpPr>
        <p:spPr bwMode="auto">
          <a:xfrm>
            <a:off x="-7938" y="4254500"/>
            <a:ext cx="9271001" cy="701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One of the popular applications of the shift register is serial transmission, where information is transmitted over the medium bit-by-bit.</a:t>
            </a:r>
            <a:endParaRPr lang="en-US" altLang="ko-KR">
              <a:solidFill>
                <a:srgbClr val="000000"/>
              </a:solidFill>
              <a:ea typeface="굴림" panose="020B0600000101010101" pitchFamily="34" charset="-127"/>
            </a:endParaRP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33656E83-DE63-B44A-933F-5161218AD6C0}"/>
              </a:ext>
            </a:extLst>
          </p:cNvPr>
          <p:cNvSpPr>
            <a:spLocks noGrp="1"/>
          </p:cNvSpPr>
          <p:nvPr>
            <p:ph type="title"/>
          </p:nvPr>
        </p:nvSpPr>
        <p:spPr/>
        <p:txBody>
          <a:bodyPr/>
          <a:lstStyle/>
          <a:p>
            <a:pPr defTabSz="695310" fontAlgn="auto">
              <a:spcAft>
                <a:spcPts val="0"/>
              </a:spcAft>
              <a:defRPr/>
            </a:pPr>
            <a:r>
              <a:rPr lang="en-US" altLang="ko-KR" sz="3346" b="1" spc="-114" dirty="0">
                <a:solidFill>
                  <a:prstClr val="black"/>
                </a:solidFill>
              </a:rPr>
              <a:t>Shift Registers</a:t>
            </a:r>
            <a:endParaRPr lang="ko-KR" altLang="en-US" sz="3346" b="1" spc="-114" dirty="0">
              <a:solidFill>
                <a:prstClr val="black"/>
              </a:solidFill>
            </a:endParaRPr>
          </a:p>
        </p:txBody>
      </p:sp>
      <p:sp>
        <p:nvSpPr>
          <p:cNvPr id="2" name="내용 개체 틀 1">
            <a:extLst>
              <a:ext uri="{FF2B5EF4-FFF2-40B4-BE49-F238E27FC236}">
                <a16:creationId xmlns:a16="http://schemas.microsoft.com/office/drawing/2014/main" id="{D11831F2-41B8-6B4D-9880-7A43F87D2D84}"/>
              </a:ext>
            </a:extLst>
          </p:cNvPr>
          <p:cNvSpPr>
            <a:spLocks noGrp="1"/>
          </p:cNvSpPr>
          <p:nvPr>
            <p:ph idx="1"/>
          </p:nvPr>
        </p:nvSpPr>
        <p:spPr/>
        <p:txBody>
          <a:bodyPr/>
          <a:lstStyle/>
          <a:p>
            <a:pPr marL="173827" indent="-173827" defTabSz="695310" fontAlgn="auto">
              <a:spcBef>
                <a:spcPts val="760"/>
              </a:spcBef>
              <a:spcAft>
                <a:spcPts val="0"/>
              </a:spcAft>
              <a:defRPr/>
            </a:pPr>
            <a:endParaRPr lang="ko-KR" altLang="en-US" sz="2129"/>
          </a:p>
        </p:txBody>
      </p:sp>
      <p:pic>
        <p:nvPicPr>
          <p:cNvPr id="207876" name="Picture 5" descr="Figure9">
            <a:extLst>
              <a:ext uri="{FF2B5EF4-FFF2-40B4-BE49-F238E27FC236}">
                <a16:creationId xmlns:a16="http://schemas.microsoft.com/office/drawing/2014/main" id="{DF7993AB-899E-A948-8360-344D5BDB22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413" y="1773238"/>
            <a:ext cx="5464175" cy="420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a:extLst>
              <a:ext uri="{FF2B5EF4-FFF2-40B4-BE49-F238E27FC236}">
                <a16:creationId xmlns:a16="http://schemas.microsoft.com/office/drawing/2014/main" id="{8F52CA70-78B1-3A42-94C3-7D3D8CEAF688}"/>
              </a:ext>
            </a:extLst>
          </p:cNvPr>
          <p:cNvSpPr txBox="1">
            <a:spLocks noChangeArrowheads="1"/>
          </p:cNvSpPr>
          <p:nvPr/>
        </p:nvSpPr>
        <p:spPr bwMode="auto">
          <a:xfrm>
            <a:off x="388938" y="2005013"/>
            <a:ext cx="8320087" cy="2433637"/>
          </a:xfrm>
          <a:prstGeom prst="rect">
            <a:avLst/>
          </a:prstGeom>
          <a:noFill/>
          <a:ln w="19050">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srgbClr val="ED7D31"/>
                </a:solidFill>
                <a:latin typeface="Consolas" panose="020B0609020204030204" pitchFamily="49" charset="0"/>
                <a:ea typeface="新細明體"/>
                <a:cs typeface="Consolas" panose="020B0609020204030204" pitchFamily="49" charset="0"/>
              </a:rPr>
              <a:t>// a shift register module example</a:t>
            </a:r>
            <a:endParaRPr lang="en-US" altLang="zh-TW" sz="1521" dirty="0">
              <a:solidFill>
                <a:prstClr val="black"/>
              </a:solidFill>
              <a:latin typeface="Consolas" panose="020B0609020204030204" pitchFamily="49" charset="0"/>
              <a:ea typeface="新細明體"/>
              <a:cs typeface="Consolas" panose="020B0609020204030204" pitchFamily="49" charset="0"/>
            </a:endParaRP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module </a:t>
            </a:r>
            <a:r>
              <a:rPr lang="en-US" altLang="zh-TW" sz="1521" dirty="0" err="1">
                <a:solidFill>
                  <a:prstClr val="black"/>
                </a:solidFill>
                <a:latin typeface="Consolas" panose="020B0609020204030204" pitchFamily="49" charset="0"/>
                <a:ea typeface="新細明體"/>
                <a:cs typeface="Consolas" panose="020B0609020204030204" pitchFamily="49" charset="0"/>
              </a:rPr>
              <a:t>shift_register</a:t>
            </a:r>
            <a:r>
              <a:rPr lang="en-US" altLang="zh-TW" sz="1521" dirty="0">
                <a:solidFill>
                  <a:prstClr val="black"/>
                </a:solidFill>
                <a:latin typeface="Consolas" panose="020B0609020204030204" pitchFamily="49" charset="0"/>
                <a:ea typeface="新細明體"/>
                <a:cs typeface="Consolas" panose="020B0609020204030204" pitchFamily="49" charset="0"/>
              </a:rPr>
              <a:t>(</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 sin,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parameter 			N = 4;   </a:t>
            </a:r>
            <a:r>
              <a:rPr lang="en-US" altLang="zh-TW" sz="1521" dirty="0">
                <a:solidFill>
                  <a:srgbClr val="ED7D31"/>
                </a:solidFill>
                <a:latin typeface="Consolas" panose="020B0609020204030204" pitchFamily="49" charset="0"/>
                <a:ea typeface="新細明體"/>
                <a:cs typeface="Consolas" panose="020B0609020204030204" pitchFamily="49" charset="0"/>
              </a:rPr>
              <a:t>// number of bits</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input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 sin;</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output </a:t>
            </a:r>
            <a:r>
              <a:rPr lang="en-US" altLang="zh-TW" sz="1521" dirty="0" err="1">
                <a:solidFill>
                  <a:prstClr val="black"/>
                </a:solidFill>
                <a:latin typeface="Consolas" panose="020B0609020204030204" pitchFamily="49" charset="0"/>
                <a:ea typeface="新細明體"/>
                <a:cs typeface="Consolas" panose="020B0609020204030204" pitchFamily="49" charset="0"/>
              </a:rPr>
              <a:t>reg</a:t>
            </a:r>
            <a:r>
              <a:rPr lang="en-US" altLang="zh-TW" sz="1521" dirty="0">
                <a:solidFill>
                  <a:prstClr val="black"/>
                </a:solidFill>
                <a:latin typeface="Consolas" panose="020B0609020204030204" pitchFamily="49" charset="0"/>
                <a:ea typeface="新細明體"/>
                <a:cs typeface="Consolas" panose="020B0609020204030204" pitchFamily="49" charset="0"/>
              </a:rPr>
              <a:t> 	[N-1:0]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endParaRPr lang="en-US" altLang="zh-TW" sz="1521" dirty="0">
              <a:solidFill>
                <a:prstClr val="black"/>
              </a:solidFill>
              <a:latin typeface="Consolas" panose="020B0609020204030204" pitchFamily="49" charset="0"/>
              <a:ea typeface="新細明體"/>
              <a:cs typeface="Consolas" panose="020B0609020204030204" pitchFamily="49" charset="0"/>
            </a:endParaRP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always @(</a:t>
            </a:r>
            <a:r>
              <a:rPr lang="en-US" altLang="zh-TW" sz="1521" dirty="0" err="1">
                <a:solidFill>
                  <a:prstClr val="black"/>
                </a:solidFill>
                <a:latin typeface="Consolas" panose="020B0609020204030204" pitchFamily="49" charset="0"/>
                <a:ea typeface="新細明體"/>
                <a:cs typeface="Consolas" panose="020B0609020204030204" pitchFamily="49" charset="0"/>
              </a:rPr>
              <a:t>posedge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or </a:t>
            </a:r>
            <a:r>
              <a:rPr lang="en-US" altLang="zh-TW" sz="1521" dirty="0" err="1">
                <a:solidFill>
                  <a:prstClr val="black"/>
                </a:solidFill>
                <a:latin typeface="Consolas" panose="020B0609020204030204" pitchFamily="49" charset="0"/>
                <a:ea typeface="新細明體"/>
                <a:cs typeface="Consolas" panose="020B0609020204030204" pitchFamily="49" charset="0"/>
              </a:rPr>
              <a:t>negedge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if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 &lt;= {N{1'b0}}; </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else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 &lt;= {sin,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[N-1:1]};</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err="1">
                <a:solidFill>
                  <a:prstClr val="black"/>
                </a:solidFill>
                <a:latin typeface="Consolas" panose="020B0609020204030204" pitchFamily="49" charset="0"/>
                <a:ea typeface="新細明體"/>
                <a:cs typeface="Consolas" panose="020B0609020204030204" pitchFamily="49" charset="0"/>
              </a:rPr>
              <a:t>endmodule</a:t>
            </a:r>
            <a:endParaRPr lang="en-US" altLang="zh-TW" sz="1521" dirty="0">
              <a:solidFill>
                <a:prstClr val="black"/>
              </a:solidFill>
              <a:latin typeface="Consolas" panose="020B0609020204030204" pitchFamily="49" charset="0"/>
              <a:ea typeface="新細明體"/>
              <a:cs typeface="Consolas" panose="020B0609020204030204" pitchFamily="49" charset="0"/>
            </a:endParaRPr>
          </a:p>
        </p:txBody>
      </p:sp>
      <p:sp>
        <p:nvSpPr>
          <p:cNvPr id="3" name="제목 2">
            <a:extLst>
              <a:ext uri="{FF2B5EF4-FFF2-40B4-BE49-F238E27FC236}">
                <a16:creationId xmlns:a16="http://schemas.microsoft.com/office/drawing/2014/main" id="{016662FC-7D5C-6849-B2DB-8BCB1E67ECDE}"/>
              </a:ext>
            </a:extLst>
          </p:cNvPr>
          <p:cNvSpPr>
            <a:spLocks noGrp="1"/>
          </p:cNvSpPr>
          <p:nvPr>
            <p:ph type="title"/>
          </p:nvPr>
        </p:nvSpPr>
        <p:spPr>
          <a:xfrm>
            <a:off x="257175" y="338138"/>
            <a:ext cx="8451850" cy="582612"/>
          </a:xfrm>
        </p:spPr>
        <p:txBody>
          <a:bodyPr/>
          <a:lstStyle/>
          <a:p>
            <a:pPr defTabSz="695310" fontAlgn="auto">
              <a:spcAft>
                <a:spcPts val="0"/>
              </a:spcAft>
              <a:defRPr/>
            </a:pPr>
            <a:r>
              <a:rPr lang="en-US" altLang="ko-KR" sz="3346" b="1" spc="-114" dirty="0">
                <a:solidFill>
                  <a:prstClr val="black"/>
                </a:solidFill>
              </a:rPr>
              <a:t>Shift Registers</a:t>
            </a:r>
            <a:endParaRPr lang="ko-KR" altLang="en-US" sz="3346" b="1" spc="-114" dirty="0">
              <a:solidFill>
                <a:prstClr val="black"/>
              </a:solidFill>
            </a:endParaRPr>
          </a:p>
        </p:txBody>
      </p:sp>
      <p:pic>
        <p:nvPicPr>
          <p:cNvPr id="208900" name="그림 1">
            <a:extLst>
              <a:ext uri="{FF2B5EF4-FFF2-40B4-BE49-F238E27FC236}">
                <a16:creationId xmlns:a16="http://schemas.microsoft.com/office/drawing/2014/main" id="{180631EB-9E85-2346-A804-8787F4987C7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62150" y="4586288"/>
            <a:ext cx="5043488"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슬라이드 번호 개체 틀 5">
            <a:extLst>
              <a:ext uri="{FF2B5EF4-FFF2-40B4-BE49-F238E27FC236}">
                <a16:creationId xmlns:a16="http://schemas.microsoft.com/office/drawing/2014/main" id="{8C574BDB-3F06-0641-AFE6-965CC61A8915}"/>
              </a:ext>
            </a:extLst>
          </p:cNvPr>
          <p:cNvSpPr txBox="1">
            <a:spLocks noGrp="1"/>
          </p:cNvSpPr>
          <p:nvPr/>
        </p:nvSpPr>
        <p:spPr bwMode="auto">
          <a:xfrm>
            <a:off x="6643688" y="6324600"/>
            <a:ext cx="2163762"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632" tIns="46316" rIns="92632" bIns="46316" anchor="b"/>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r" eaLnBrk="1" hangingPunct="1">
              <a:spcBef>
                <a:spcPct val="0"/>
              </a:spcBef>
              <a:buClrTx/>
              <a:buSzTx/>
              <a:buFontTx/>
              <a:buNone/>
            </a:pPr>
            <a:fld id="{6CAB00AB-2F56-0046-98DB-0455FD041DB9}" type="slidenum">
              <a:rPr lang="en-US" altLang="en-US" sz="1200">
                <a:latin typeface="Garamond" panose="02020404030301010803" pitchFamily="18" charset="0"/>
              </a:rPr>
              <a:pPr algn="r" eaLnBrk="1" hangingPunct="1">
                <a:spcBef>
                  <a:spcPct val="0"/>
                </a:spcBef>
                <a:buClrTx/>
                <a:buSzTx/>
                <a:buFontTx/>
                <a:buNone/>
              </a:pPr>
              <a:t>5</a:t>
            </a:fld>
            <a:endParaRPr lang="en-US" altLang="en-US" sz="1200">
              <a:latin typeface="Garamond" panose="02020404030301010803" pitchFamily="18" charset="0"/>
            </a:endParaRPr>
          </a:p>
        </p:txBody>
      </p:sp>
      <p:pic>
        <p:nvPicPr>
          <p:cNvPr id="136195" name="Picture 68">
            <a:extLst>
              <a:ext uri="{FF2B5EF4-FFF2-40B4-BE49-F238E27FC236}">
                <a16:creationId xmlns:a16="http://schemas.microsoft.com/office/drawing/2014/main" id="{11071E90-DC27-104D-81B1-551021BEB0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900" y="1158875"/>
            <a:ext cx="3729038"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6196" name="Rectangle 24">
            <a:extLst>
              <a:ext uri="{FF2B5EF4-FFF2-40B4-BE49-F238E27FC236}">
                <a16:creationId xmlns:a16="http://schemas.microsoft.com/office/drawing/2014/main" id="{93E6A800-BA19-1948-ADCD-4C8C49E3FCF6}"/>
              </a:ext>
            </a:extLst>
          </p:cNvPr>
          <p:cNvSpPr>
            <a:spLocks noChangeArrowheads="1"/>
          </p:cNvSpPr>
          <p:nvPr/>
        </p:nvSpPr>
        <p:spPr bwMode="auto">
          <a:xfrm>
            <a:off x="8064500" y="1997075"/>
            <a:ext cx="10922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Q(t+</a:t>
            </a:r>
            <a:r>
              <a:rPr lang="en-US" altLang="ko-KR" sz="1600">
                <a:solidFill>
                  <a:srgbClr val="000000"/>
                </a:solidFill>
                <a:latin typeface="Tahoma" panose="020B0604030504040204" pitchFamily="34" charset="0"/>
                <a:ea typeface="굴림" panose="020B0600000101010101" pitchFamily="34" charset="-127"/>
                <a:sym typeface="Symbol" pitchFamily="2" charset="2"/>
              </a:rPr>
              <a:t></a:t>
            </a:r>
            <a:r>
              <a:rPr lang="en-US" altLang="ko-KR" sz="1600">
                <a:solidFill>
                  <a:srgbClr val="000000"/>
                </a:solidFill>
                <a:latin typeface="Tahoma" panose="020B0604030504040204" pitchFamily="34" charset="0"/>
                <a:ea typeface="굴림" panose="020B0600000101010101" pitchFamily="34" charset="-127"/>
              </a:rPr>
              <a:t>)</a:t>
            </a:r>
          </a:p>
        </p:txBody>
      </p:sp>
      <p:sp>
        <p:nvSpPr>
          <p:cNvPr id="136197" name="Rectangle 25">
            <a:extLst>
              <a:ext uri="{FF2B5EF4-FFF2-40B4-BE49-F238E27FC236}">
                <a16:creationId xmlns:a16="http://schemas.microsoft.com/office/drawing/2014/main" id="{27BCD1A7-5EEA-754F-BDCA-909F2D2662FE}"/>
              </a:ext>
            </a:extLst>
          </p:cNvPr>
          <p:cNvSpPr>
            <a:spLocks noChangeArrowheads="1"/>
          </p:cNvSpPr>
          <p:nvPr/>
        </p:nvSpPr>
        <p:spPr bwMode="auto">
          <a:xfrm>
            <a:off x="3937000" y="2365375"/>
            <a:ext cx="55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36198" name="Rectangle 26">
            <a:extLst>
              <a:ext uri="{FF2B5EF4-FFF2-40B4-BE49-F238E27FC236}">
                <a16:creationId xmlns:a16="http://schemas.microsoft.com/office/drawing/2014/main" id="{A389F6EA-BE7B-6D44-9D70-A500FF01FFF9}"/>
              </a:ext>
            </a:extLst>
          </p:cNvPr>
          <p:cNvSpPr>
            <a:spLocks noChangeArrowheads="1"/>
          </p:cNvSpPr>
          <p:nvPr/>
        </p:nvSpPr>
        <p:spPr bwMode="auto">
          <a:xfrm>
            <a:off x="3937000" y="2060575"/>
            <a:ext cx="55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36199" name="Rectangle 27">
            <a:extLst>
              <a:ext uri="{FF2B5EF4-FFF2-40B4-BE49-F238E27FC236}">
                <a16:creationId xmlns:a16="http://schemas.microsoft.com/office/drawing/2014/main" id="{25689142-3F0E-CA4C-9277-2766A5CBBD38}"/>
              </a:ext>
            </a:extLst>
          </p:cNvPr>
          <p:cNvSpPr>
            <a:spLocks noChangeArrowheads="1"/>
          </p:cNvSpPr>
          <p:nvPr/>
        </p:nvSpPr>
        <p:spPr bwMode="auto">
          <a:xfrm>
            <a:off x="3644900" y="1463675"/>
            <a:ext cx="850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100"/>
              </a:lnSpc>
            </a:pPr>
            <a:r>
              <a:rPr lang="en-US" altLang="ko-KR">
                <a:solidFill>
                  <a:srgbClr val="000000"/>
                </a:solidFill>
                <a:ea typeface="굴림" panose="020B0600000101010101" pitchFamily="34" charset="-127"/>
              </a:rPr>
              <a:t>Q(t)</a:t>
            </a:r>
          </a:p>
        </p:txBody>
      </p:sp>
      <p:grpSp>
        <p:nvGrpSpPr>
          <p:cNvPr id="136200" name="Group 40">
            <a:extLst>
              <a:ext uri="{FF2B5EF4-FFF2-40B4-BE49-F238E27FC236}">
                <a16:creationId xmlns:a16="http://schemas.microsoft.com/office/drawing/2014/main" id="{504D2827-44A1-064F-A83C-88DF6066F001}"/>
              </a:ext>
            </a:extLst>
          </p:cNvPr>
          <p:cNvGrpSpPr>
            <a:grpSpLocks/>
          </p:cNvGrpSpPr>
          <p:nvPr/>
        </p:nvGrpSpPr>
        <p:grpSpPr bwMode="auto">
          <a:xfrm>
            <a:off x="571500" y="3063875"/>
            <a:ext cx="4006850" cy="2527300"/>
            <a:chOff x="324" y="2184"/>
            <a:chExt cx="2524" cy="1592"/>
          </a:xfrm>
        </p:grpSpPr>
        <p:sp>
          <p:nvSpPr>
            <p:cNvPr id="136230" name="Rectangle 30">
              <a:extLst>
                <a:ext uri="{FF2B5EF4-FFF2-40B4-BE49-F238E27FC236}">
                  <a16:creationId xmlns:a16="http://schemas.microsoft.com/office/drawing/2014/main" id="{18E5959F-5557-7E40-AE9B-9D975D797CE0}"/>
                </a:ext>
              </a:extLst>
            </p:cNvPr>
            <p:cNvSpPr>
              <a:spLocks noChangeArrowheads="1"/>
            </p:cNvSpPr>
            <p:nvPr/>
          </p:nvSpPr>
          <p:spPr bwMode="auto">
            <a:xfrm>
              <a:off x="376" y="2184"/>
              <a:ext cx="2000" cy="1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828800" algn="l"/>
                </a:tabLst>
                <a:defRPr>
                  <a:solidFill>
                    <a:schemeClr val="tx1"/>
                  </a:solidFill>
                  <a:latin typeface="Arial" panose="020B0604020202020204" pitchFamily="34" charset="0"/>
                </a:defRPr>
              </a:lvl1pPr>
              <a:lvl2pPr marL="742950" indent="-285750">
                <a:tabLst>
                  <a:tab pos="457200" algn="l"/>
                  <a:tab pos="914400" algn="l"/>
                  <a:tab pos="1828800" algn="l"/>
                </a:tabLst>
                <a:defRPr>
                  <a:solidFill>
                    <a:schemeClr val="tx1"/>
                  </a:solidFill>
                  <a:latin typeface="Arial" panose="020B0604020202020204" pitchFamily="34" charset="0"/>
                </a:defRPr>
              </a:lvl2pPr>
              <a:lvl3pPr marL="1143000" indent="-228600">
                <a:tabLst>
                  <a:tab pos="457200" algn="l"/>
                  <a:tab pos="914400" algn="l"/>
                  <a:tab pos="1828800" algn="l"/>
                </a:tabLst>
                <a:defRPr>
                  <a:solidFill>
                    <a:schemeClr val="tx1"/>
                  </a:solidFill>
                  <a:latin typeface="Arial" panose="020B0604020202020204" pitchFamily="34" charset="0"/>
                </a:defRPr>
              </a:lvl3pPr>
              <a:lvl4pPr marL="1600200" indent="-228600">
                <a:tabLst>
                  <a:tab pos="457200" algn="l"/>
                  <a:tab pos="914400" algn="l"/>
                  <a:tab pos="1828800" algn="l"/>
                </a:tabLst>
                <a:defRPr>
                  <a:solidFill>
                    <a:schemeClr val="tx1"/>
                  </a:solidFill>
                  <a:latin typeface="Arial" panose="020B0604020202020204" pitchFamily="34" charset="0"/>
                </a:defRPr>
              </a:lvl4pPr>
              <a:lvl5pPr marL="2057400" indent="-228600">
                <a:tabLst>
                  <a:tab pos="457200" algn="l"/>
                  <a:tab pos="914400" algn="l"/>
                  <a:tab pos="18288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8288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8288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8288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828800" algn="l"/>
                </a:tabLst>
                <a:defRPr>
                  <a:solidFill>
                    <a:schemeClr val="tx1"/>
                  </a:solidFill>
                  <a:latin typeface="Arial" panose="020B0604020202020204" pitchFamily="34" charset="0"/>
                </a:defRPr>
              </a:lvl9pPr>
            </a:lstStyle>
            <a:p>
              <a:pPr>
                <a:lnSpc>
                  <a:spcPts val="2100"/>
                </a:lnSpc>
                <a:spcBef>
                  <a:spcPts val="600"/>
                </a:spcBef>
              </a:pPr>
              <a:r>
                <a:rPr lang="en-US" altLang="ko-KR" sz="1600">
                  <a:solidFill>
                    <a:srgbClr val="000000"/>
                  </a:solidFill>
                  <a:latin typeface="Tahoma" panose="020B0604030504040204" pitchFamily="34" charset="0"/>
                  <a:ea typeface="굴림" panose="020B0600000101010101" pitchFamily="34" charset="-127"/>
                </a:rPr>
                <a:t>S	R	Q(t)	Q(t+</a:t>
              </a:r>
              <a:r>
                <a:rPr lang="en-US" altLang="ko-KR" sz="1600">
                  <a:solidFill>
                    <a:srgbClr val="000000"/>
                  </a:solidFill>
                  <a:latin typeface="Tahoma" panose="020B0604030504040204" pitchFamily="34" charset="0"/>
                  <a:ea typeface="굴림" panose="020B0600000101010101" pitchFamily="34" charset="-127"/>
                  <a:sym typeface="Symbol" pitchFamily="2" charset="2"/>
                </a:rPr>
                <a:t></a:t>
              </a:r>
              <a:r>
                <a:rPr lang="en-US" altLang="ko-KR" sz="1600">
                  <a:solidFill>
                    <a:srgbClr val="000000"/>
                  </a:solidFill>
                  <a:latin typeface="Tahoma" panose="020B0604030504040204" pitchFamily="34" charset="0"/>
                  <a:ea typeface="굴림" panose="020B0600000101010101" pitchFamily="34" charset="-127"/>
                </a:rPr>
                <a:t>)</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0	0	0	0</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0	0	1	1</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0	1	0	0</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0	1	1	0</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1	0	0	1</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1	0	1	1</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1	1	0	X</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1	1	1	X</a:t>
              </a:r>
            </a:p>
          </p:txBody>
        </p:sp>
        <p:sp>
          <p:nvSpPr>
            <p:cNvPr id="136231" name="Line 31">
              <a:extLst>
                <a:ext uri="{FF2B5EF4-FFF2-40B4-BE49-F238E27FC236}">
                  <a16:creationId xmlns:a16="http://schemas.microsoft.com/office/drawing/2014/main" id="{8378B0F7-1F49-9541-B675-848816893EF1}"/>
                </a:ext>
              </a:extLst>
            </p:cNvPr>
            <p:cNvSpPr>
              <a:spLocks noChangeShapeType="1"/>
            </p:cNvSpPr>
            <p:nvPr/>
          </p:nvSpPr>
          <p:spPr bwMode="auto">
            <a:xfrm>
              <a:off x="324" y="2368"/>
              <a:ext cx="177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6232" name="Line 32">
              <a:extLst>
                <a:ext uri="{FF2B5EF4-FFF2-40B4-BE49-F238E27FC236}">
                  <a16:creationId xmlns:a16="http://schemas.microsoft.com/office/drawing/2014/main" id="{53473A92-C74A-574E-BDEB-AC463A02DF7A}"/>
                </a:ext>
              </a:extLst>
            </p:cNvPr>
            <p:cNvSpPr>
              <a:spLocks noChangeShapeType="1"/>
            </p:cNvSpPr>
            <p:nvPr/>
          </p:nvSpPr>
          <p:spPr bwMode="auto">
            <a:xfrm>
              <a:off x="1392" y="2212"/>
              <a:ext cx="0" cy="15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6233" name="Line 33">
              <a:extLst>
                <a:ext uri="{FF2B5EF4-FFF2-40B4-BE49-F238E27FC236}">
                  <a16:creationId xmlns:a16="http://schemas.microsoft.com/office/drawing/2014/main" id="{C05CE962-7535-9444-8876-B4E05349CAA4}"/>
                </a:ext>
              </a:extLst>
            </p:cNvPr>
            <p:cNvSpPr>
              <a:spLocks noChangeShapeType="1"/>
            </p:cNvSpPr>
            <p:nvPr/>
          </p:nvSpPr>
          <p:spPr bwMode="auto">
            <a:xfrm>
              <a:off x="372" y="2704"/>
              <a:ext cx="133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6234" name="Line 34">
              <a:extLst>
                <a:ext uri="{FF2B5EF4-FFF2-40B4-BE49-F238E27FC236}">
                  <a16:creationId xmlns:a16="http://schemas.microsoft.com/office/drawing/2014/main" id="{3484FB8B-D3A0-4644-AF64-3CB9AE18A550}"/>
                </a:ext>
              </a:extLst>
            </p:cNvPr>
            <p:cNvSpPr>
              <a:spLocks noChangeShapeType="1"/>
            </p:cNvSpPr>
            <p:nvPr/>
          </p:nvSpPr>
          <p:spPr bwMode="auto">
            <a:xfrm>
              <a:off x="356" y="3040"/>
              <a:ext cx="13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6235" name="Line 35">
              <a:extLst>
                <a:ext uri="{FF2B5EF4-FFF2-40B4-BE49-F238E27FC236}">
                  <a16:creationId xmlns:a16="http://schemas.microsoft.com/office/drawing/2014/main" id="{8D5BB9D4-2526-4F48-A692-F8D8CC24C540}"/>
                </a:ext>
              </a:extLst>
            </p:cNvPr>
            <p:cNvSpPr>
              <a:spLocks noChangeShapeType="1"/>
            </p:cNvSpPr>
            <p:nvPr/>
          </p:nvSpPr>
          <p:spPr bwMode="auto">
            <a:xfrm>
              <a:off x="372" y="3376"/>
              <a:ext cx="13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6236" name="Rectangle 36">
              <a:extLst>
                <a:ext uri="{FF2B5EF4-FFF2-40B4-BE49-F238E27FC236}">
                  <a16:creationId xmlns:a16="http://schemas.microsoft.com/office/drawing/2014/main" id="{B3F0A4D6-F554-274B-A699-2FA6FC3FAAA5}"/>
                </a:ext>
              </a:extLst>
            </p:cNvPr>
            <p:cNvSpPr>
              <a:spLocks noChangeArrowheads="1"/>
            </p:cNvSpPr>
            <p:nvPr/>
          </p:nvSpPr>
          <p:spPr bwMode="auto">
            <a:xfrm>
              <a:off x="1792" y="2432"/>
              <a:ext cx="56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hold</a:t>
              </a:r>
            </a:p>
          </p:txBody>
        </p:sp>
        <p:sp>
          <p:nvSpPr>
            <p:cNvPr id="136237" name="Rectangle 37">
              <a:extLst>
                <a:ext uri="{FF2B5EF4-FFF2-40B4-BE49-F238E27FC236}">
                  <a16:creationId xmlns:a16="http://schemas.microsoft.com/office/drawing/2014/main" id="{6CAFCDB6-1EA1-254F-8CA5-853EA206C598}"/>
                </a:ext>
              </a:extLst>
            </p:cNvPr>
            <p:cNvSpPr>
              <a:spLocks noChangeArrowheads="1"/>
            </p:cNvSpPr>
            <p:nvPr/>
          </p:nvSpPr>
          <p:spPr bwMode="auto">
            <a:xfrm>
              <a:off x="1776" y="2752"/>
              <a:ext cx="61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reset</a:t>
              </a:r>
            </a:p>
          </p:txBody>
        </p:sp>
        <p:sp>
          <p:nvSpPr>
            <p:cNvPr id="136238" name="Rectangle 38">
              <a:extLst>
                <a:ext uri="{FF2B5EF4-FFF2-40B4-BE49-F238E27FC236}">
                  <a16:creationId xmlns:a16="http://schemas.microsoft.com/office/drawing/2014/main" id="{8FF9C5BD-EFA4-FF41-A34F-FBA78B6C2568}"/>
                </a:ext>
              </a:extLst>
            </p:cNvPr>
            <p:cNvSpPr>
              <a:spLocks noChangeArrowheads="1"/>
            </p:cNvSpPr>
            <p:nvPr/>
          </p:nvSpPr>
          <p:spPr bwMode="auto">
            <a:xfrm>
              <a:off x="1776" y="3088"/>
              <a:ext cx="480"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set</a:t>
              </a:r>
            </a:p>
          </p:txBody>
        </p:sp>
        <p:sp>
          <p:nvSpPr>
            <p:cNvPr id="136239" name="Rectangle 39">
              <a:extLst>
                <a:ext uri="{FF2B5EF4-FFF2-40B4-BE49-F238E27FC236}">
                  <a16:creationId xmlns:a16="http://schemas.microsoft.com/office/drawing/2014/main" id="{A6047F17-C608-E540-A105-9EA0F433B21F}"/>
                </a:ext>
              </a:extLst>
            </p:cNvPr>
            <p:cNvSpPr>
              <a:spLocks noChangeArrowheads="1"/>
            </p:cNvSpPr>
            <p:nvPr/>
          </p:nvSpPr>
          <p:spPr bwMode="auto">
            <a:xfrm>
              <a:off x="1792" y="3408"/>
              <a:ext cx="105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not allowed</a:t>
              </a:r>
            </a:p>
          </p:txBody>
        </p:sp>
      </p:grpSp>
      <p:sp>
        <p:nvSpPr>
          <p:cNvPr id="136201" name="Rectangle 41">
            <a:extLst>
              <a:ext uri="{FF2B5EF4-FFF2-40B4-BE49-F238E27FC236}">
                <a16:creationId xmlns:a16="http://schemas.microsoft.com/office/drawing/2014/main" id="{08CECFE5-EC6D-F44C-A5EE-1DFDC3588458}"/>
              </a:ext>
            </a:extLst>
          </p:cNvPr>
          <p:cNvSpPr>
            <a:spLocks noChangeArrowheads="1"/>
          </p:cNvSpPr>
          <p:nvPr/>
        </p:nvSpPr>
        <p:spPr bwMode="auto">
          <a:xfrm>
            <a:off x="5143500" y="5019675"/>
            <a:ext cx="31750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2100"/>
              </a:lnSpc>
            </a:pPr>
            <a:r>
              <a:rPr lang="en-US" altLang="ko-KR" sz="1600">
                <a:solidFill>
                  <a:srgbClr val="000000"/>
                </a:solidFill>
                <a:latin typeface="Tahoma" panose="020B0604030504040204" pitchFamily="34" charset="0"/>
                <a:ea typeface="굴림" panose="020B0600000101010101" pitchFamily="34" charset="-127"/>
              </a:rPr>
              <a:t>characteristic equation</a:t>
            </a:r>
          </a:p>
          <a:p>
            <a:pPr algn="ctr">
              <a:lnSpc>
                <a:spcPts val="2100"/>
              </a:lnSpc>
            </a:pPr>
            <a:r>
              <a:rPr lang="en-US" altLang="ko-KR" sz="1600">
                <a:solidFill>
                  <a:srgbClr val="000000"/>
                </a:solidFill>
                <a:latin typeface="Tahoma" panose="020B0604030504040204" pitchFamily="34" charset="0"/>
                <a:ea typeface="굴림" panose="020B0600000101010101" pitchFamily="34" charset="-127"/>
              </a:rPr>
              <a:t>Q(t+</a:t>
            </a:r>
            <a:r>
              <a:rPr lang="en-US" altLang="ko-KR" sz="1600">
                <a:solidFill>
                  <a:srgbClr val="000000"/>
                </a:solidFill>
                <a:latin typeface="Tahoma" panose="020B0604030504040204" pitchFamily="34" charset="0"/>
                <a:ea typeface="굴림" panose="020B0600000101010101" pitchFamily="34" charset="-127"/>
                <a:sym typeface="Symbol" pitchFamily="2" charset="2"/>
              </a:rPr>
              <a:t></a:t>
            </a:r>
            <a:r>
              <a:rPr lang="en-US" altLang="ko-KR" sz="1600">
                <a:solidFill>
                  <a:srgbClr val="000000"/>
                </a:solidFill>
                <a:latin typeface="Tahoma" panose="020B0604030504040204" pitchFamily="34" charset="0"/>
                <a:ea typeface="굴림" panose="020B0600000101010101" pitchFamily="34" charset="-127"/>
              </a:rPr>
              <a:t>) = S + R’ Q(t)</a:t>
            </a:r>
          </a:p>
        </p:txBody>
      </p:sp>
      <p:sp>
        <p:nvSpPr>
          <p:cNvPr id="136202" name="Rectangle 55">
            <a:extLst>
              <a:ext uri="{FF2B5EF4-FFF2-40B4-BE49-F238E27FC236}">
                <a16:creationId xmlns:a16="http://schemas.microsoft.com/office/drawing/2014/main" id="{6D63EBEE-EE13-2F41-9A1B-23DC872E925F}"/>
              </a:ext>
            </a:extLst>
          </p:cNvPr>
          <p:cNvSpPr>
            <a:spLocks noGrp="1" noChangeArrowheads="1"/>
          </p:cNvSpPr>
          <p:nvPr>
            <p:ph type="title" idx="4294967295"/>
          </p:nvPr>
        </p:nvSpPr>
        <p:spPr/>
        <p:txBody>
          <a:bodyPr/>
          <a:lstStyle/>
          <a:p>
            <a:pPr eaLnBrk="1" hangingPunct="1"/>
            <a:r>
              <a:rPr lang="en-US" altLang="ko-KR" b="1">
                <a:ea typeface="굴림" panose="020B0600000101010101" pitchFamily="34" charset="-127"/>
              </a:rPr>
              <a:t>R-S latch analysis</a:t>
            </a:r>
          </a:p>
        </p:txBody>
      </p:sp>
      <p:sp>
        <p:nvSpPr>
          <p:cNvPr id="136203" name="Rectangle 56">
            <a:extLst>
              <a:ext uri="{FF2B5EF4-FFF2-40B4-BE49-F238E27FC236}">
                <a16:creationId xmlns:a16="http://schemas.microsoft.com/office/drawing/2014/main" id="{B6CCF294-2C4B-244C-89CF-7323EECED010}"/>
              </a:ext>
            </a:extLst>
          </p:cNvPr>
          <p:cNvSpPr>
            <a:spLocks noGrp="1" noChangeArrowheads="1"/>
          </p:cNvSpPr>
          <p:nvPr>
            <p:ph type="body" idx="4294967295"/>
          </p:nvPr>
        </p:nvSpPr>
        <p:spPr>
          <a:xfrm>
            <a:off x="419100" y="898525"/>
            <a:ext cx="8293100" cy="4514850"/>
          </a:xfrm>
        </p:spPr>
        <p:txBody>
          <a:bodyPr/>
          <a:lstStyle/>
          <a:p>
            <a:pPr eaLnBrk="1" hangingPunct="1"/>
            <a:r>
              <a:rPr lang="en-US" altLang="ko-KR" b="1">
                <a:ea typeface="굴림" panose="020B0600000101010101" pitchFamily="34" charset="-127"/>
              </a:rPr>
              <a:t>Break feedback path</a:t>
            </a:r>
          </a:p>
        </p:txBody>
      </p:sp>
      <p:grpSp>
        <p:nvGrpSpPr>
          <p:cNvPr id="136204" name="Group 57">
            <a:extLst>
              <a:ext uri="{FF2B5EF4-FFF2-40B4-BE49-F238E27FC236}">
                <a16:creationId xmlns:a16="http://schemas.microsoft.com/office/drawing/2014/main" id="{0855338E-2389-3147-AD63-266F25A9C07C}"/>
              </a:ext>
            </a:extLst>
          </p:cNvPr>
          <p:cNvGrpSpPr>
            <a:grpSpLocks/>
          </p:cNvGrpSpPr>
          <p:nvPr/>
        </p:nvGrpSpPr>
        <p:grpSpPr bwMode="auto">
          <a:xfrm>
            <a:off x="1104900" y="1235075"/>
            <a:ext cx="2540000" cy="1643063"/>
            <a:chOff x="5024" y="1392"/>
            <a:chExt cx="1600" cy="1035"/>
          </a:xfrm>
        </p:grpSpPr>
        <p:pic>
          <p:nvPicPr>
            <p:cNvPr id="136225" name="Picture 58">
              <a:extLst>
                <a:ext uri="{FF2B5EF4-FFF2-40B4-BE49-F238E27FC236}">
                  <a16:creationId xmlns:a16="http://schemas.microsoft.com/office/drawing/2014/main" id="{9DC18D50-9BB1-6B4F-AA8B-9D577E6A12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8" y="1392"/>
              <a:ext cx="1336"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6226" name="Rectangle 59">
              <a:extLst>
                <a:ext uri="{FF2B5EF4-FFF2-40B4-BE49-F238E27FC236}">
                  <a16:creationId xmlns:a16="http://schemas.microsoft.com/office/drawing/2014/main" id="{692C9B79-624F-854D-B069-253D38DAF2C6}"/>
                </a:ext>
              </a:extLst>
            </p:cNvPr>
            <p:cNvSpPr>
              <a:spLocks noChangeArrowheads="1"/>
            </p:cNvSpPr>
            <p:nvPr/>
          </p:nvSpPr>
          <p:spPr bwMode="auto">
            <a:xfrm>
              <a:off x="5024" y="1536"/>
              <a:ext cx="13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36227" name="Rectangle 60">
              <a:extLst>
                <a:ext uri="{FF2B5EF4-FFF2-40B4-BE49-F238E27FC236}">
                  <a16:creationId xmlns:a16="http://schemas.microsoft.com/office/drawing/2014/main" id="{B5D0C273-B248-D941-956A-33750A22F60C}"/>
                </a:ext>
              </a:extLst>
            </p:cNvPr>
            <p:cNvSpPr>
              <a:spLocks noChangeArrowheads="1"/>
            </p:cNvSpPr>
            <p:nvPr/>
          </p:nvSpPr>
          <p:spPr bwMode="auto">
            <a:xfrm>
              <a:off x="5024" y="2136"/>
              <a:ext cx="13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36228" name="Rectangle 61">
              <a:extLst>
                <a:ext uri="{FF2B5EF4-FFF2-40B4-BE49-F238E27FC236}">
                  <a16:creationId xmlns:a16="http://schemas.microsoft.com/office/drawing/2014/main" id="{66BD4D58-0C51-0C42-9BBC-715DA1F8DA56}"/>
                </a:ext>
              </a:extLst>
            </p:cNvPr>
            <p:cNvSpPr>
              <a:spLocks noChangeArrowheads="1"/>
            </p:cNvSpPr>
            <p:nvPr/>
          </p:nvSpPr>
          <p:spPr bwMode="auto">
            <a:xfrm>
              <a:off x="6344" y="1592"/>
              <a:ext cx="14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36229" name="Rectangle 62">
              <a:extLst>
                <a:ext uri="{FF2B5EF4-FFF2-40B4-BE49-F238E27FC236}">
                  <a16:creationId xmlns:a16="http://schemas.microsoft.com/office/drawing/2014/main" id="{D89FAC80-4BE5-4941-AF08-F63B4300D874}"/>
                </a:ext>
              </a:extLst>
            </p:cNvPr>
            <p:cNvSpPr>
              <a:spLocks noChangeArrowheads="1"/>
            </p:cNvSpPr>
            <p:nvPr/>
          </p:nvSpPr>
          <p:spPr bwMode="auto">
            <a:xfrm>
              <a:off x="6360" y="2088"/>
              <a:ext cx="26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grpSp>
      <p:sp>
        <p:nvSpPr>
          <p:cNvPr id="136205" name="Rectangle 69">
            <a:extLst>
              <a:ext uri="{FF2B5EF4-FFF2-40B4-BE49-F238E27FC236}">
                <a16:creationId xmlns:a16="http://schemas.microsoft.com/office/drawing/2014/main" id="{F0DD5C3D-7DDA-9E4C-89B0-65055A299ECE}"/>
              </a:ext>
            </a:extLst>
          </p:cNvPr>
          <p:cNvSpPr>
            <a:spLocks noChangeArrowheads="1"/>
          </p:cNvSpPr>
          <p:nvPr/>
        </p:nvSpPr>
        <p:spPr bwMode="auto">
          <a:xfrm>
            <a:off x="4940300" y="1692275"/>
            <a:ext cx="2819400" cy="990600"/>
          </a:xfrm>
          <a:prstGeom prst="rect">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36206" name="Line 70">
            <a:extLst>
              <a:ext uri="{FF2B5EF4-FFF2-40B4-BE49-F238E27FC236}">
                <a16:creationId xmlns:a16="http://schemas.microsoft.com/office/drawing/2014/main" id="{1F6A1B41-D672-CC48-95A4-AE2CAD21C6D0}"/>
              </a:ext>
            </a:extLst>
          </p:cNvPr>
          <p:cNvSpPr>
            <a:spLocks noChangeShapeType="1"/>
          </p:cNvSpPr>
          <p:nvPr/>
        </p:nvSpPr>
        <p:spPr bwMode="auto">
          <a:xfrm>
            <a:off x="6210300" y="1235075"/>
            <a:ext cx="304800" cy="22860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6207" name="Line 71">
            <a:extLst>
              <a:ext uri="{FF2B5EF4-FFF2-40B4-BE49-F238E27FC236}">
                <a16:creationId xmlns:a16="http://schemas.microsoft.com/office/drawing/2014/main" id="{ADAA4ED0-8B3D-4447-BB77-60A6B86156CA}"/>
              </a:ext>
            </a:extLst>
          </p:cNvPr>
          <p:cNvSpPr>
            <a:spLocks noChangeShapeType="1"/>
          </p:cNvSpPr>
          <p:nvPr/>
        </p:nvSpPr>
        <p:spPr bwMode="auto">
          <a:xfrm flipH="1">
            <a:off x="6210300" y="1235075"/>
            <a:ext cx="304800" cy="228600"/>
          </a:xfrm>
          <a:prstGeom prst="line">
            <a:avLst/>
          </a:prstGeom>
          <a:noFill/>
          <a:ln w="38100">
            <a:solidFill>
              <a:schemeClr val="folHlink"/>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136208" name="Group 89">
            <a:extLst>
              <a:ext uri="{FF2B5EF4-FFF2-40B4-BE49-F238E27FC236}">
                <a16:creationId xmlns:a16="http://schemas.microsoft.com/office/drawing/2014/main" id="{45F9B64D-3FBA-F74F-BA6A-E6114173580B}"/>
              </a:ext>
            </a:extLst>
          </p:cNvPr>
          <p:cNvGrpSpPr>
            <a:grpSpLocks/>
          </p:cNvGrpSpPr>
          <p:nvPr/>
        </p:nvGrpSpPr>
        <p:grpSpPr bwMode="auto">
          <a:xfrm>
            <a:off x="5448300" y="3444875"/>
            <a:ext cx="2384425" cy="1457325"/>
            <a:chOff x="4992" y="2768"/>
            <a:chExt cx="1502" cy="918"/>
          </a:xfrm>
        </p:grpSpPr>
        <p:sp>
          <p:nvSpPr>
            <p:cNvPr id="136211" name="Rectangle 75">
              <a:extLst>
                <a:ext uri="{FF2B5EF4-FFF2-40B4-BE49-F238E27FC236}">
                  <a16:creationId xmlns:a16="http://schemas.microsoft.com/office/drawing/2014/main" id="{2600FEA8-B10C-A248-AAEE-BA353C17A5DB}"/>
                </a:ext>
              </a:extLst>
            </p:cNvPr>
            <p:cNvSpPr>
              <a:spLocks noChangeArrowheads="1"/>
            </p:cNvSpPr>
            <p:nvPr/>
          </p:nvSpPr>
          <p:spPr bwMode="auto">
            <a:xfrm>
              <a:off x="5388" y="2960"/>
              <a:ext cx="52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800"/>
                </a:lnSpc>
              </a:pPr>
              <a:r>
                <a:rPr lang="en-US" altLang="ko-KR" sz="1400">
                  <a:solidFill>
                    <a:srgbClr val="000000"/>
                  </a:solidFill>
                  <a:latin typeface="Tahoma" panose="020B0604030504040204" pitchFamily="34" charset="0"/>
                  <a:ea typeface="굴림" panose="020B0600000101010101" pitchFamily="34" charset="-127"/>
                </a:rPr>
                <a:t>0	0</a:t>
              </a:r>
            </a:p>
            <a:p>
              <a:pPr>
                <a:lnSpc>
                  <a:spcPts val="1800"/>
                </a:lnSpc>
                <a:spcBef>
                  <a:spcPts val="1800"/>
                </a:spcBef>
              </a:pPr>
              <a:r>
                <a:rPr lang="en-US" altLang="ko-KR" sz="1400">
                  <a:solidFill>
                    <a:srgbClr val="000000"/>
                  </a:solidFill>
                  <a:latin typeface="Tahoma" panose="020B0604030504040204" pitchFamily="34" charset="0"/>
                  <a:ea typeface="굴림" panose="020B0600000101010101" pitchFamily="34" charset="-127"/>
                </a:rPr>
                <a:t>1	0</a:t>
              </a:r>
            </a:p>
          </p:txBody>
        </p:sp>
        <p:sp>
          <p:nvSpPr>
            <p:cNvPr id="136212" name="Rectangle 76">
              <a:extLst>
                <a:ext uri="{FF2B5EF4-FFF2-40B4-BE49-F238E27FC236}">
                  <a16:creationId xmlns:a16="http://schemas.microsoft.com/office/drawing/2014/main" id="{C9817AF5-17D8-824D-A83F-D7040D553966}"/>
                </a:ext>
              </a:extLst>
            </p:cNvPr>
            <p:cNvSpPr>
              <a:spLocks noChangeArrowheads="1"/>
            </p:cNvSpPr>
            <p:nvPr/>
          </p:nvSpPr>
          <p:spPr bwMode="auto">
            <a:xfrm>
              <a:off x="5974" y="2960"/>
              <a:ext cx="520"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800"/>
                </a:lnSpc>
              </a:pPr>
              <a:r>
                <a:rPr lang="en-US" altLang="ko-KR" sz="1400">
                  <a:solidFill>
                    <a:srgbClr val="000000"/>
                  </a:solidFill>
                  <a:latin typeface="Tahoma" panose="020B0604030504040204" pitchFamily="34" charset="0"/>
                  <a:ea typeface="굴림" panose="020B0600000101010101" pitchFamily="34" charset="-127"/>
                </a:rPr>
                <a:t>X	1</a:t>
              </a:r>
            </a:p>
            <a:p>
              <a:pPr>
                <a:lnSpc>
                  <a:spcPts val="1800"/>
                </a:lnSpc>
                <a:spcBef>
                  <a:spcPts val="1800"/>
                </a:spcBef>
              </a:pPr>
              <a:r>
                <a:rPr lang="en-US" altLang="ko-KR" sz="1400">
                  <a:solidFill>
                    <a:srgbClr val="000000"/>
                  </a:solidFill>
                  <a:latin typeface="Tahoma" panose="020B0604030504040204" pitchFamily="34" charset="0"/>
                  <a:ea typeface="굴림" panose="020B0600000101010101" pitchFamily="34" charset="-127"/>
                </a:rPr>
                <a:t>X	1</a:t>
              </a:r>
            </a:p>
          </p:txBody>
        </p:sp>
        <p:sp>
          <p:nvSpPr>
            <p:cNvPr id="136213" name="Rectangle 77">
              <a:extLst>
                <a:ext uri="{FF2B5EF4-FFF2-40B4-BE49-F238E27FC236}">
                  <a16:creationId xmlns:a16="http://schemas.microsoft.com/office/drawing/2014/main" id="{FDB90F34-3E21-9F46-AFE1-FE573A194297}"/>
                </a:ext>
              </a:extLst>
            </p:cNvPr>
            <p:cNvSpPr>
              <a:spLocks noChangeArrowheads="1"/>
            </p:cNvSpPr>
            <p:nvPr/>
          </p:nvSpPr>
          <p:spPr bwMode="auto">
            <a:xfrm>
              <a:off x="5864" y="2912"/>
              <a:ext cx="576" cy="57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36214" name="Line 78">
              <a:extLst>
                <a:ext uri="{FF2B5EF4-FFF2-40B4-BE49-F238E27FC236}">
                  <a16:creationId xmlns:a16="http://schemas.microsoft.com/office/drawing/2014/main" id="{FB1A8182-F24F-834C-99C8-DEDBC8C98D06}"/>
                </a:ext>
              </a:extLst>
            </p:cNvPr>
            <p:cNvSpPr>
              <a:spLocks noChangeShapeType="1"/>
            </p:cNvSpPr>
            <p:nvPr/>
          </p:nvSpPr>
          <p:spPr bwMode="auto">
            <a:xfrm>
              <a:off x="6146" y="2914"/>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6215" name="Line 79">
              <a:extLst>
                <a:ext uri="{FF2B5EF4-FFF2-40B4-BE49-F238E27FC236}">
                  <a16:creationId xmlns:a16="http://schemas.microsoft.com/office/drawing/2014/main" id="{BE914772-0C9A-ED40-BE5A-3AFE1BB4378D}"/>
                </a:ext>
              </a:extLst>
            </p:cNvPr>
            <p:cNvSpPr>
              <a:spLocks noChangeShapeType="1"/>
            </p:cNvSpPr>
            <p:nvPr/>
          </p:nvSpPr>
          <p:spPr bwMode="auto">
            <a:xfrm flipH="1">
              <a:off x="5858" y="3196"/>
              <a:ext cx="5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6216" name="Line 80">
              <a:extLst>
                <a:ext uri="{FF2B5EF4-FFF2-40B4-BE49-F238E27FC236}">
                  <a16:creationId xmlns:a16="http://schemas.microsoft.com/office/drawing/2014/main" id="{54115CFC-2701-B64D-8CFA-9DF2688CD9F9}"/>
                </a:ext>
              </a:extLst>
            </p:cNvPr>
            <p:cNvSpPr>
              <a:spLocks noChangeShapeType="1"/>
            </p:cNvSpPr>
            <p:nvPr/>
          </p:nvSpPr>
          <p:spPr bwMode="auto">
            <a:xfrm>
              <a:off x="5864" y="2912"/>
              <a:ext cx="57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6217" name="Line 81">
              <a:extLst>
                <a:ext uri="{FF2B5EF4-FFF2-40B4-BE49-F238E27FC236}">
                  <a16:creationId xmlns:a16="http://schemas.microsoft.com/office/drawing/2014/main" id="{3211E776-A995-2546-A83F-6C71971337FB}"/>
                </a:ext>
              </a:extLst>
            </p:cNvPr>
            <p:cNvSpPr>
              <a:spLocks noChangeShapeType="1"/>
            </p:cNvSpPr>
            <p:nvPr/>
          </p:nvSpPr>
          <p:spPr bwMode="auto">
            <a:xfrm>
              <a:off x="5570" y="3488"/>
              <a:ext cx="576"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6218" name="Line 82">
              <a:extLst>
                <a:ext uri="{FF2B5EF4-FFF2-40B4-BE49-F238E27FC236}">
                  <a16:creationId xmlns:a16="http://schemas.microsoft.com/office/drawing/2014/main" id="{7B315E7F-5642-114D-B8F7-56CE26A595BB}"/>
                </a:ext>
              </a:extLst>
            </p:cNvPr>
            <p:cNvSpPr>
              <a:spLocks noChangeShapeType="1"/>
            </p:cNvSpPr>
            <p:nvPr/>
          </p:nvSpPr>
          <p:spPr bwMode="auto">
            <a:xfrm flipH="1">
              <a:off x="5288" y="3200"/>
              <a:ext cx="0" cy="2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6219" name="Rectangle 83">
              <a:extLst>
                <a:ext uri="{FF2B5EF4-FFF2-40B4-BE49-F238E27FC236}">
                  <a16:creationId xmlns:a16="http://schemas.microsoft.com/office/drawing/2014/main" id="{9C080948-F296-1849-9870-D4EC045725C7}"/>
                </a:ext>
              </a:extLst>
            </p:cNvPr>
            <p:cNvSpPr>
              <a:spLocks noChangeArrowheads="1"/>
            </p:cNvSpPr>
            <p:nvPr/>
          </p:nvSpPr>
          <p:spPr bwMode="auto">
            <a:xfrm>
              <a:off x="4992" y="3260"/>
              <a:ext cx="36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600"/>
                </a:lnSpc>
              </a:pPr>
              <a:r>
                <a:rPr lang="en-US" altLang="ko-KR" sz="1600">
                  <a:solidFill>
                    <a:srgbClr val="000000"/>
                  </a:solidFill>
                  <a:latin typeface="Tahoma" panose="020B0604030504040204" pitchFamily="34" charset="0"/>
                  <a:ea typeface="굴림" panose="020B0600000101010101" pitchFamily="34" charset="-127"/>
                </a:rPr>
                <a:t>Q(t)</a:t>
              </a:r>
            </a:p>
          </p:txBody>
        </p:sp>
        <p:sp>
          <p:nvSpPr>
            <p:cNvPr id="136220" name="Rectangle 84">
              <a:extLst>
                <a:ext uri="{FF2B5EF4-FFF2-40B4-BE49-F238E27FC236}">
                  <a16:creationId xmlns:a16="http://schemas.microsoft.com/office/drawing/2014/main" id="{1637682D-3DF0-8B4D-8674-53E38507516A}"/>
                </a:ext>
              </a:extLst>
            </p:cNvPr>
            <p:cNvSpPr>
              <a:spLocks noChangeArrowheads="1"/>
            </p:cNvSpPr>
            <p:nvPr/>
          </p:nvSpPr>
          <p:spPr bwMode="auto">
            <a:xfrm>
              <a:off x="5826" y="3478"/>
              <a:ext cx="36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6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36221" name="Rectangle 85">
              <a:extLst>
                <a:ext uri="{FF2B5EF4-FFF2-40B4-BE49-F238E27FC236}">
                  <a16:creationId xmlns:a16="http://schemas.microsoft.com/office/drawing/2014/main" id="{6ADAA293-4795-A64B-9651-1D024EC4E23F}"/>
                </a:ext>
              </a:extLst>
            </p:cNvPr>
            <p:cNvSpPr>
              <a:spLocks noChangeArrowheads="1"/>
            </p:cNvSpPr>
            <p:nvPr/>
          </p:nvSpPr>
          <p:spPr bwMode="auto">
            <a:xfrm>
              <a:off x="6120" y="2768"/>
              <a:ext cx="36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6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36222" name="Rectangle 86">
              <a:extLst>
                <a:ext uri="{FF2B5EF4-FFF2-40B4-BE49-F238E27FC236}">
                  <a16:creationId xmlns:a16="http://schemas.microsoft.com/office/drawing/2014/main" id="{58C29C29-63D1-B844-8330-EE358F12AA83}"/>
                </a:ext>
              </a:extLst>
            </p:cNvPr>
            <p:cNvSpPr>
              <a:spLocks noChangeArrowheads="1"/>
            </p:cNvSpPr>
            <p:nvPr/>
          </p:nvSpPr>
          <p:spPr bwMode="auto">
            <a:xfrm>
              <a:off x="5288" y="2912"/>
              <a:ext cx="576" cy="57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36223" name="Line 87">
              <a:extLst>
                <a:ext uri="{FF2B5EF4-FFF2-40B4-BE49-F238E27FC236}">
                  <a16:creationId xmlns:a16="http://schemas.microsoft.com/office/drawing/2014/main" id="{01200E64-A59E-2A4C-88CF-6D18A640795A}"/>
                </a:ext>
              </a:extLst>
            </p:cNvPr>
            <p:cNvSpPr>
              <a:spLocks noChangeShapeType="1"/>
            </p:cNvSpPr>
            <p:nvPr/>
          </p:nvSpPr>
          <p:spPr bwMode="auto">
            <a:xfrm>
              <a:off x="5570" y="2914"/>
              <a:ext cx="0" cy="5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6224" name="Line 88">
              <a:extLst>
                <a:ext uri="{FF2B5EF4-FFF2-40B4-BE49-F238E27FC236}">
                  <a16:creationId xmlns:a16="http://schemas.microsoft.com/office/drawing/2014/main" id="{ED931462-1871-C646-A8B8-DC5C6C32DB44}"/>
                </a:ext>
              </a:extLst>
            </p:cNvPr>
            <p:cNvSpPr>
              <a:spLocks noChangeShapeType="1"/>
            </p:cNvSpPr>
            <p:nvPr/>
          </p:nvSpPr>
          <p:spPr bwMode="auto">
            <a:xfrm flipH="1">
              <a:off x="5282" y="3196"/>
              <a:ext cx="5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36209" name="Text Box 96">
            <a:extLst>
              <a:ext uri="{FF2B5EF4-FFF2-40B4-BE49-F238E27FC236}">
                <a16:creationId xmlns:a16="http://schemas.microsoft.com/office/drawing/2014/main" id="{AA98FEE7-748F-E340-A707-92D349B2F96E}"/>
              </a:ext>
            </a:extLst>
          </p:cNvPr>
          <p:cNvSpPr txBox="1">
            <a:spLocks noChangeArrowheads="1"/>
          </p:cNvSpPr>
          <p:nvPr/>
        </p:nvSpPr>
        <p:spPr bwMode="auto">
          <a:xfrm>
            <a:off x="0" y="5589588"/>
            <a:ext cx="9271000"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To analyze the timing, let’s assume the feedback loop is cut off. That is, consider Q(t) and Q(t+ </a:t>
            </a:r>
            <a:r>
              <a:rPr lang="en-US" altLang="ko-KR">
                <a:solidFill>
                  <a:srgbClr val="009900"/>
                </a:solidFill>
                <a:ea typeface="굴림" panose="020B0600000101010101" pitchFamily="34" charset="-127"/>
              </a:rPr>
              <a:t>∆) separately</a:t>
            </a:r>
            <a:r>
              <a:rPr lang="en-US" altLang="ko-KR" sz="2000">
                <a:solidFill>
                  <a:srgbClr val="009900"/>
                </a:solidFill>
                <a:latin typeface="Times New Roman" panose="02020603050405020304" pitchFamily="18" charset="0"/>
                <a:ea typeface="굴림" panose="020B0600000101010101" pitchFamily="34" charset="-127"/>
              </a:rPr>
              <a:t>. Here </a:t>
            </a:r>
            <a:r>
              <a:rPr lang="en-US" altLang="ko-KR" sz="2000">
                <a:solidFill>
                  <a:srgbClr val="009900"/>
                </a:solidFill>
                <a:latin typeface="Times New Roman" panose="02020603050405020304" pitchFamily="18" charset="0"/>
                <a:ea typeface="굴림" panose="020B0600000101010101" pitchFamily="34" charset="-127"/>
                <a:cs typeface="Times New Roman" panose="02020603050405020304" pitchFamily="18" charset="0"/>
              </a:rPr>
              <a:t>∆ </a:t>
            </a:r>
            <a:r>
              <a:rPr lang="en-US" altLang="ko-KR" sz="2000">
                <a:solidFill>
                  <a:srgbClr val="009900"/>
                </a:solidFill>
                <a:latin typeface="Times New Roman" panose="02020603050405020304" pitchFamily="18" charset="0"/>
                <a:ea typeface="굴림" panose="020B0600000101010101" pitchFamily="34" charset="-127"/>
              </a:rPr>
              <a:t>is the delay incurred by the latch. When you look at the truth table, you can notice something different. What is it? </a:t>
            </a:r>
          </a:p>
        </p:txBody>
      </p:sp>
      <p:sp>
        <p:nvSpPr>
          <p:cNvPr id="136210" name="슬라이드 번호 개체 틀 1">
            <a:extLst>
              <a:ext uri="{FF2B5EF4-FFF2-40B4-BE49-F238E27FC236}">
                <a16:creationId xmlns:a16="http://schemas.microsoft.com/office/drawing/2014/main" id="{CA3D23F4-0D07-9549-90E2-E1F5B16A196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DCB438C-98D3-1746-96ED-B28C667991E9}" type="slidenum">
              <a:rPr lang="en-US" altLang="en-US" smtClean="0">
                <a:latin typeface="Garamond" panose="02020404030301010803" pitchFamily="18" charset="0"/>
              </a:rPr>
              <a:pPr/>
              <a:t>5</a:t>
            </a:fld>
            <a:endParaRPr lang="en-US" altLang="en-US">
              <a:latin typeface="Garamond" panose="02020404030301010803" pitchFamily="18" charset="0"/>
            </a:endParaRP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a:extLst>
              <a:ext uri="{FF2B5EF4-FFF2-40B4-BE49-F238E27FC236}">
                <a16:creationId xmlns:a16="http://schemas.microsoft.com/office/drawing/2014/main" id="{8798D6C4-FDE8-5449-98B1-53CCFCBCBC7E}"/>
              </a:ext>
            </a:extLst>
          </p:cNvPr>
          <p:cNvSpPr txBox="1">
            <a:spLocks noChangeArrowheads="1"/>
          </p:cNvSpPr>
          <p:nvPr/>
        </p:nvSpPr>
        <p:spPr bwMode="auto">
          <a:xfrm>
            <a:off x="388938" y="2005013"/>
            <a:ext cx="8320087" cy="2667000"/>
          </a:xfrm>
          <a:prstGeom prst="rect">
            <a:avLst/>
          </a:prstGeom>
          <a:noFill/>
          <a:ln w="19050">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srgbClr val="ED7D31"/>
                </a:solidFill>
                <a:latin typeface="Consolas" panose="020B0609020204030204" pitchFamily="49" charset="0"/>
                <a:ea typeface="新細明體"/>
                <a:cs typeface="Consolas" panose="020B0609020204030204" pitchFamily="49" charset="0"/>
              </a:rPr>
              <a:t>// a shift register with parallel load module example</a:t>
            </a:r>
            <a:endParaRPr lang="en-US" altLang="zh-TW" sz="1521" dirty="0">
              <a:solidFill>
                <a:prstClr val="black"/>
              </a:solidFill>
              <a:latin typeface="Consolas" panose="020B0609020204030204" pitchFamily="49" charset="0"/>
              <a:ea typeface="新細明體"/>
              <a:cs typeface="Consolas" panose="020B0609020204030204" pitchFamily="49" charset="0"/>
            </a:endParaRP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module </a:t>
            </a:r>
            <a:r>
              <a:rPr lang="en-US" altLang="zh-TW" sz="1521" dirty="0" err="1">
                <a:solidFill>
                  <a:prstClr val="black"/>
                </a:solidFill>
                <a:latin typeface="Consolas" panose="020B0609020204030204" pitchFamily="49" charset="0"/>
                <a:ea typeface="新細明體"/>
                <a:cs typeface="Consolas" panose="020B0609020204030204" pitchFamily="49" charset="0"/>
              </a:rPr>
              <a:t>shift_register_parallel_load</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load,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 sin, din,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parameter 			N = 8;  </a:t>
            </a:r>
            <a:r>
              <a:rPr lang="en-US" altLang="zh-TW" sz="1521" dirty="0">
                <a:solidFill>
                  <a:srgbClr val="ED7D31"/>
                </a:solidFill>
                <a:latin typeface="Consolas" panose="020B0609020204030204" pitchFamily="49" charset="0"/>
                <a:ea typeface="新細明體"/>
                <a:cs typeface="Consolas" panose="020B0609020204030204" pitchFamily="49" charset="0"/>
              </a:rPr>
              <a:t>// number of bits</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input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a:solidFill>
                  <a:srgbClr val="0000FF"/>
                </a:solidFill>
                <a:latin typeface="Consolas" panose="020B0609020204030204" pitchFamily="49" charset="0"/>
                <a:ea typeface="新細明體"/>
                <a:cs typeface="Consolas" panose="020B0609020204030204" pitchFamily="49" charset="0"/>
              </a:rPr>
              <a:t>load</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 sin;</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input  	[N-1:0] 	din; </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output </a:t>
            </a:r>
            <a:r>
              <a:rPr lang="en-US" altLang="zh-TW" sz="1521" dirty="0" err="1">
                <a:solidFill>
                  <a:prstClr val="black"/>
                </a:solidFill>
                <a:latin typeface="Consolas" panose="020B0609020204030204" pitchFamily="49" charset="0"/>
                <a:ea typeface="新細明體"/>
                <a:cs typeface="Consolas" panose="020B0609020204030204" pitchFamily="49" charset="0"/>
              </a:rPr>
              <a:t>reg</a:t>
            </a:r>
            <a:r>
              <a:rPr lang="en-US" altLang="zh-TW" sz="1521" dirty="0">
                <a:solidFill>
                  <a:prstClr val="black"/>
                </a:solidFill>
                <a:latin typeface="Consolas" panose="020B0609020204030204" pitchFamily="49" charset="0"/>
                <a:ea typeface="新細明體"/>
                <a:cs typeface="Consolas" panose="020B0609020204030204" pitchFamily="49" charset="0"/>
              </a:rPr>
              <a:t> 	[N-1:0]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endParaRPr lang="en-US" altLang="zh-TW" sz="1521" dirty="0">
              <a:solidFill>
                <a:prstClr val="black"/>
              </a:solidFill>
              <a:latin typeface="Consolas" panose="020B0609020204030204" pitchFamily="49" charset="0"/>
              <a:ea typeface="新細明體"/>
              <a:cs typeface="Consolas" panose="020B0609020204030204" pitchFamily="49" charset="0"/>
            </a:endParaRP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always @(</a:t>
            </a:r>
            <a:r>
              <a:rPr lang="en-US" altLang="zh-TW" sz="1521" dirty="0" err="1">
                <a:solidFill>
                  <a:prstClr val="black"/>
                </a:solidFill>
                <a:latin typeface="Consolas" panose="020B0609020204030204" pitchFamily="49" charset="0"/>
                <a:ea typeface="新細明體"/>
                <a:cs typeface="Consolas" panose="020B0609020204030204" pitchFamily="49" charset="0"/>
              </a:rPr>
              <a:t>posedge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or </a:t>
            </a:r>
            <a:r>
              <a:rPr lang="en-US" altLang="zh-TW" sz="1521" dirty="0" err="1">
                <a:solidFill>
                  <a:prstClr val="black"/>
                </a:solidFill>
                <a:latin typeface="Consolas" panose="020B0609020204030204" pitchFamily="49" charset="0"/>
                <a:ea typeface="新細明體"/>
                <a:cs typeface="Consolas" panose="020B0609020204030204" pitchFamily="49" charset="0"/>
              </a:rPr>
              <a:t>negedge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if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 &lt;= {N{1'b0}}; </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a:solidFill>
                  <a:srgbClr val="0A00DA"/>
                </a:solidFill>
                <a:latin typeface="Consolas" panose="020B0609020204030204" pitchFamily="49" charset="0"/>
                <a:ea typeface="新細明體"/>
                <a:cs typeface="Consolas" panose="020B0609020204030204" pitchFamily="49" charset="0"/>
              </a:rPr>
              <a:t>else if (load) 	</a:t>
            </a:r>
            <a:r>
              <a:rPr lang="en-US" altLang="zh-TW" sz="1521" dirty="0" err="1">
                <a:solidFill>
                  <a:srgbClr val="0A00DA"/>
                </a:solidFill>
                <a:latin typeface="Consolas" panose="020B0609020204030204" pitchFamily="49" charset="0"/>
                <a:ea typeface="新細明體"/>
                <a:cs typeface="Consolas" panose="020B0609020204030204" pitchFamily="49" charset="0"/>
              </a:rPr>
              <a:t>qout</a:t>
            </a:r>
            <a:r>
              <a:rPr lang="en-US" altLang="zh-TW" sz="1521" dirty="0">
                <a:solidFill>
                  <a:srgbClr val="0A00DA"/>
                </a:solidFill>
                <a:latin typeface="Consolas" panose="020B0609020204030204" pitchFamily="49" charset="0"/>
                <a:ea typeface="新細明體"/>
                <a:cs typeface="Consolas" panose="020B0609020204030204" pitchFamily="49" charset="0"/>
              </a:rPr>
              <a:t> &lt;= din;</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else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 &lt;= {sin,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[N-1:1]};</a:t>
            </a:r>
          </a:p>
        </p:txBody>
      </p:sp>
      <p:sp>
        <p:nvSpPr>
          <p:cNvPr id="3" name="제목 2">
            <a:extLst>
              <a:ext uri="{FF2B5EF4-FFF2-40B4-BE49-F238E27FC236}">
                <a16:creationId xmlns:a16="http://schemas.microsoft.com/office/drawing/2014/main" id="{B8581542-2EAD-324C-8056-71F8D54E9012}"/>
              </a:ext>
            </a:extLst>
          </p:cNvPr>
          <p:cNvSpPr>
            <a:spLocks noGrp="1"/>
          </p:cNvSpPr>
          <p:nvPr>
            <p:ph type="title"/>
          </p:nvPr>
        </p:nvSpPr>
        <p:spPr>
          <a:xfrm>
            <a:off x="257175" y="390525"/>
            <a:ext cx="8451850" cy="582613"/>
          </a:xfrm>
        </p:spPr>
        <p:txBody>
          <a:bodyPr/>
          <a:lstStyle/>
          <a:p>
            <a:pPr defTabSz="695310" fontAlgn="auto">
              <a:spcAft>
                <a:spcPts val="0"/>
              </a:spcAft>
              <a:defRPr/>
            </a:pPr>
            <a:r>
              <a:rPr lang="en-US" altLang="ko-KR" sz="3346" b="1" spc="-114" dirty="0">
                <a:solidFill>
                  <a:prstClr val="black"/>
                </a:solidFill>
              </a:rPr>
              <a:t>Shift Registers</a:t>
            </a:r>
            <a:endParaRPr lang="ko-KR" altLang="en-US" sz="3346" b="1" spc="-114" dirty="0">
              <a:solidFill>
                <a:prstClr val="black"/>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59E316F3-595F-7145-9BE9-73A95FB17E6D}"/>
              </a:ext>
            </a:extLst>
          </p:cNvPr>
          <p:cNvSpPr>
            <a:spLocks noGrp="1"/>
          </p:cNvSpPr>
          <p:nvPr>
            <p:ph type="title"/>
          </p:nvPr>
        </p:nvSpPr>
        <p:spPr/>
        <p:txBody>
          <a:bodyPr/>
          <a:lstStyle/>
          <a:p>
            <a:pPr defTabSz="695310" fontAlgn="auto">
              <a:spcAft>
                <a:spcPts val="0"/>
              </a:spcAft>
              <a:defRPr/>
            </a:pPr>
            <a:r>
              <a:rPr lang="en-US" altLang="ko-KR" sz="3346" b="1" spc="-114" dirty="0">
                <a:solidFill>
                  <a:prstClr val="black"/>
                </a:solidFill>
              </a:rPr>
              <a:t>Universal Shift Registers</a:t>
            </a:r>
            <a:endParaRPr lang="ko-KR" altLang="en-US" sz="3346" b="1" spc="-114" dirty="0">
              <a:solidFill>
                <a:prstClr val="black"/>
              </a:solidFill>
            </a:endParaRPr>
          </a:p>
        </p:txBody>
      </p:sp>
      <p:sp>
        <p:nvSpPr>
          <p:cNvPr id="2" name="내용 개체 틀 1">
            <a:extLst>
              <a:ext uri="{FF2B5EF4-FFF2-40B4-BE49-F238E27FC236}">
                <a16:creationId xmlns:a16="http://schemas.microsoft.com/office/drawing/2014/main" id="{17177CFC-74AC-A146-B95C-C0F5C63E5505}"/>
              </a:ext>
            </a:extLst>
          </p:cNvPr>
          <p:cNvSpPr>
            <a:spLocks noGrp="1"/>
          </p:cNvSpPr>
          <p:nvPr>
            <p:ph idx="1"/>
          </p:nvPr>
        </p:nvSpPr>
        <p:spPr/>
        <p:txBody>
          <a:bodyPr/>
          <a:lstStyle/>
          <a:p>
            <a:pPr marL="173827" indent="-173827" defTabSz="695310" fontAlgn="auto">
              <a:spcBef>
                <a:spcPts val="760"/>
              </a:spcBef>
              <a:spcAft>
                <a:spcPts val="0"/>
              </a:spcAft>
              <a:defRPr/>
            </a:pPr>
            <a:endParaRPr lang="ko-KR" altLang="en-US" sz="2129"/>
          </a:p>
        </p:txBody>
      </p:sp>
      <p:pic>
        <p:nvPicPr>
          <p:cNvPr id="210948" name="Picture 7" descr="Figure9">
            <a:extLst>
              <a:ext uri="{FF2B5EF4-FFF2-40B4-BE49-F238E27FC236}">
                <a16:creationId xmlns:a16="http://schemas.microsoft.com/office/drawing/2014/main" id="{ED2B5A40-5136-A74D-B515-DA13500CD0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963" y="1806575"/>
            <a:ext cx="5680075" cy="427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a:extLst>
              <a:ext uri="{FF2B5EF4-FFF2-40B4-BE49-F238E27FC236}">
                <a16:creationId xmlns:a16="http://schemas.microsoft.com/office/drawing/2014/main" id="{50F0ED38-29A0-C048-84A9-E179058F78EE}"/>
              </a:ext>
            </a:extLst>
          </p:cNvPr>
          <p:cNvSpPr txBox="1">
            <a:spLocks noChangeArrowheads="1"/>
          </p:cNvSpPr>
          <p:nvPr/>
        </p:nvSpPr>
        <p:spPr bwMode="auto">
          <a:xfrm>
            <a:off x="388938" y="2005013"/>
            <a:ext cx="8320087" cy="3603625"/>
          </a:xfrm>
          <a:prstGeom prst="rect">
            <a:avLst/>
          </a:prstGeom>
          <a:noFill/>
          <a:ln w="19050">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srgbClr val="ED7D31"/>
                </a:solidFill>
                <a:latin typeface="Consolas" panose="020B0609020204030204" pitchFamily="49" charset="0"/>
                <a:ea typeface="新細明體"/>
                <a:cs typeface="Consolas" panose="020B0609020204030204" pitchFamily="49" charset="0"/>
              </a:rPr>
              <a:t>// a universal shift register module</a:t>
            </a:r>
            <a:endParaRPr lang="en-US" altLang="zh-TW" sz="1521" dirty="0">
              <a:solidFill>
                <a:prstClr val="black"/>
              </a:solidFill>
              <a:latin typeface="Consolas" panose="020B0609020204030204" pitchFamily="49" charset="0"/>
              <a:ea typeface="新細明體"/>
              <a:cs typeface="Consolas" panose="020B0609020204030204" pitchFamily="49" charset="0"/>
            </a:endParaRP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module </a:t>
            </a:r>
            <a:r>
              <a:rPr lang="en-US" altLang="zh-TW" sz="1521" dirty="0" err="1">
                <a:solidFill>
                  <a:prstClr val="black"/>
                </a:solidFill>
                <a:latin typeface="Consolas" panose="020B0609020204030204" pitchFamily="49" charset="0"/>
                <a:ea typeface="新細明體"/>
                <a:cs typeface="Consolas" panose="020B0609020204030204" pitchFamily="49" charset="0"/>
              </a:rPr>
              <a:t>universal_shift_register</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 s1, s0, </a:t>
            </a:r>
            <a:r>
              <a:rPr lang="en-US" altLang="zh-TW" sz="1521" dirty="0" err="1">
                <a:solidFill>
                  <a:prstClr val="black"/>
                </a:solidFill>
                <a:latin typeface="Consolas" panose="020B0609020204030204" pitchFamily="49" charset="0"/>
                <a:ea typeface="新細明體"/>
                <a:cs typeface="Consolas" panose="020B0609020204030204" pitchFamily="49" charset="0"/>
              </a:rPr>
              <a:t>lsi</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rsi</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ko-KR" sz="1521" dirty="0">
                <a:solidFill>
                  <a:prstClr val="black"/>
                </a:solidFill>
                <a:latin typeface="Consolas" panose="020B0609020204030204" pitchFamily="49" charset="0"/>
                <a:ea typeface="新細明體"/>
                <a:cs typeface="Consolas" panose="020B0609020204030204" pitchFamily="49" charset="0"/>
              </a:rPr>
              <a:t>din, </a:t>
            </a:r>
            <a:r>
              <a:rPr lang="en-US" altLang="ko-KR"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parameter 			N = 4;  </a:t>
            </a:r>
            <a:r>
              <a:rPr lang="en-US" altLang="zh-TW" sz="1521" dirty="0">
                <a:solidFill>
                  <a:srgbClr val="ED7D31"/>
                </a:solidFill>
                <a:latin typeface="Consolas" panose="020B0609020204030204" pitchFamily="49" charset="0"/>
                <a:ea typeface="新細明體"/>
                <a:cs typeface="Consolas" panose="020B0609020204030204" pitchFamily="49" charset="0"/>
              </a:rPr>
              <a:t>// define the default size  </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input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 s1, s0, </a:t>
            </a:r>
            <a:r>
              <a:rPr lang="en-US" altLang="zh-TW" sz="1521" dirty="0" err="1">
                <a:solidFill>
                  <a:prstClr val="black"/>
                </a:solidFill>
                <a:latin typeface="Consolas" panose="020B0609020204030204" pitchFamily="49" charset="0"/>
                <a:ea typeface="新細明體"/>
                <a:cs typeface="Consolas" panose="020B0609020204030204" pitchFamily="49" charset="0"/>
              </a:rPr>
              <a:t>lsi</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rsi</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input 		[N-1:0] 	din;</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output </a:t>
            </a:r>
            <a:r>
              <a:rPr lang="en-US" altLang="zh-TW" sz="1521" dirty="0" err="1">
                <a:solidFill>
                  <a:prstClr val="black"/>
                </a:solidFill>
                <a:latin typeface="Consolas" panose="020B0609020204030204" pitchFamily="49" charset="0"/>
                <a:ea typeface="新細明體"/>
                <a:cs typeface="Consolas" panose="020B0609020204030204" pitchFamily="49" charset="0"/>
              </a:rPr>
              <a:t>reg</a:t>
            </a:r>
            <a:r>
              <a:rPr lang="en-US" altLang="zh-TW" sz="1521" dirty="0">
                <a:solidFill>
                  <a:prstClr val="black"/>
                </a:solidFill>
                <a:latin typeface="Consolas" panose="020B0609020204030204" pitchFamily="49" charset="0"/>
                <a:ea typeface="新細明體"/>
                <a:cs typeface="Consolas" panose="020B0609020204030204" pitchFamily="49" charset="0"/>
              </a:rPr>
              <a:t> 	[N-1:0]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always @(</a:t>
            </a:r>
            <a:r>
              <a:rPr lang="en-US" altLang="zh-TW" sz="1521" dirty="0" err="1">
                <a:solidFill>
                  <a:prstClr val="black"/>
                </a:solidFill>
                <a:latin typeface="Consolas" panose="020B0609020204030204" pitchFamily="49" charset="0"/>
                <a:ea typeface="新細明體"/>
                <a:cs typeface="Consolas" panose="020B0609020204030204" pitchFamily="49" charset="0"/>
              </a:rPr>
              <a:t>posedge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or </a:t>
            </a:r>
            <a:r>
              <a:rPr lang="en-US" altLang="zh-TW" sz="1521" dirty="0" err="1">
                <a:solidFill>
                  <a:prstClr val="black"/>
                </a:solidFill>
                <a:latin typeface="Consolas" panose="020B0609020204030204" pitchFamily="49" charset="0"/>
                <a:ea typeface="新細明體"/>
                <a:cs typeface="Consolas" panose="020B0609020204030204" pitchFamily="49" charset="0"/>
              </a:rPr>
              <a:t>negedge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if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 &lt;= {N{1'b0}};</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else case ({s1,s0})</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2'b00: ; </a:t>
            </a:r>
            <a:r>
              <a:rPr lang="en-US" altLang="zh-TW" sz="1521" dirty="0">
                <a:solidFill>
                  <a:srgbClr val="FF0000"/>
                </a:solidFill>
                <a:latin typeface="Consolas" panose="020B0609020204030204" pitchFamily="49" charset="0"/>
                <a:ea typeface="新細明體"/>
                <a:cs typeface="Consolas" panose="020B0609020204030204" pitchFamily="49" charset="0"/>
              </a:rPr>
              <a:t>// </a:t>
            </a:r>
            <a:r>
              <a:rPr lang="en-US" altLang="zh-TW" sz="1521" dirty="0" err="1">
                <a:solidFill>
                  <a:srgbClr val="FF0000"/>
                </a:solidFill>
                <a:latin typeface="Consolas" panose="020B0609020204030204" pitchFamily="49" charset="0"/>
                <a:ea typeface="新細明體"/>
                <a:cs typeface="Consolas" panose="020B0609020204030204" pitchFamily="49" charset="0"/>
              </a:rPr>
              <a:t>qout</a:t>
            </a:r>
            <a:r>
              <a:rPr lang="en-US" altLang="zh-TW" sz="1521" dirty="0">
                <a:solidFill>
                  <a:srgbClr val="FF0000"/>
                </a:solidFill>
                <a:latin typeface="Consolas" panose="020B0609020204030204" pitchFamily="49" charset="0"/>
                <a:ea typeface="新細明體"/>
                <a:cs typeface="Consolas" panose="020B0609020204030204" pitchFamily="49" charset="0"/>
              </a:rPr>
              <a:t> &lt;= </a:t>
            </a:r>
            <a:r>
              <a:rPr lang="en-US" altLang="zh-TW" sz="1521" dirty="0" err="1">
                <a:solidFill>
                  <a:srgbClr val="FF0000"/>
                </a:solidFill>
                <a:latin typeface="Consolas" panose="020B0609020204030204" pitchFamily="49" charset="0"/>
                <a:ea typeface="新細明體"/>
                <a:cs typeface="Consolas" panose="020B0609020204030204" pitchFamily="49" charset="0"/>
              </a:rPr>
              <a:t>qout</a:t>
            </a:r>
            <a:r>
              <a:rPr lang="en-US" altLang="zh-TW" sz="1521" dirty="0">
                <a:solidFill>
                  <a:srgbClr val="FF0000"/>
                </a:solidFill>
                <a:latin typeface="Consolas" panose="020B0609020204030204" pitchFamily="49" charset="0"/>
                <a:ea typeface="新細明體"/>
                <a:cs typeface="Consolas" panose="020B0609020204030204" pitchFamily="49" charset="0"/>
              </a:rPr>
              <a:t>;</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a:solidFill>
                  <a:srgbClr val="ED7D31"/>
                </a:solidFill>
                <a:latin typeface="Consolas" panose="020B0609020204030204" pitchFamily="49" charset="0"/>
                <a:ea typeface="新細明體"/>
                <a:cs typeface="Consolas" panose="020B0609020204030204" pitchFamily="49" charset="0"/>
              </a:rPr>
              <a:t>// No change  </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2'b01: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 &lt;= {</a:t>
            </a:r>
            <a:r>
              <a:rPr lang="en-US" altLang="zh-TW" sz="1521" dirty="0" err="1">
                <a:solidFill>
                  <a:prstClr val="black"/>
                </a:solidFill>
                <a:latin typeface="Consolas" panose="020B0609020204030204" pitchFamily="49" charset="0"/>
                <a:ea typeface="新細明體"/>
                <a:cs typeface="Consolas" panose="020B0609020204030204" pitchFamily="49" charset="0"/>
              </a:rPr>
              <a:t>lsi</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[N-1:1]};   	</a:t>
            </a:r>
            <a:r>
              <a:rPr lang="en-US" altLang="zh-TW" sz="1521" dirty="0">
                <a:solidFill>
                  <a:srgbClr val="ED7D31"/>
                </a:solidFill>
                <a:latin typeface="Consolas" panose="020B0609020204030204" pitchFamily="49" charset="0"/>
                <a:ea typeface="新細明體"/>
                <a:cs typeface="Consolas" panose="020B0609020204030204" pitchFamily="49" charset="0"/>
              </a:rPr>
              <a:t>// Shift right</a:t>
            </a:r>
            <a:r>
              <a:rPr lang="en-US" altLang="zh-TW" sz="1521" dirty="0">
                <a:solidFill>
                  <a:prstClr val="black"/>
                </a:solidFill>
                <a:latin typeface="Consolas" panose="020B0609020204030204" pitchFamily="49" charset="0"/>
                <a:ea typeface="新細明體"/>
                <a:cs typeface="Consolas" panose="020B0609020204030204" pitchFamily="49" charset="0"/>
              </a:rPr>
              <a:t>	  </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2'b10: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 &lt;=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[N-2:0], </a:t>
            </a:r>
            <a:r>
              <a:rPr lang="en-US" altLang="zh-TW" sz="1521" dirty="0" err="1">
                <a:solidFill>
                  <a:prstClr val="black"/>
                </a:solidFill>
                <a:latin typeface="Consolas" panose="020B0609020204030204" pitchFamily="49" charset="0"/>
                <a:ea typeface="新細明體"/>
                <a:cs typeface="Consolas" panose="020B0609020204030204" pitchFamily="49" charset="0"/>
              </a:rPr>
              <a:t>rsi</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a:solidFill>
                  <a:srgbClr val="ED7D31"/>
                </a:solidFill>
                <a:latin typeface="Consolas" panose="020B0609020204030204" pitchFamily="49" charset="0"/>
                <a:ea typeface="新細明體"/>
                <a:cs typeface="Consolas" panose="020B0609020204030204" pitchFamily="49" charset="0"/>
              </a:rPr>
              <a:t>// Shift left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2'b11: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 &lt;= din;                       	</a:t>
            </a:r>
            <a:r>
              <a:rPr lang="en-US" altLang="zh-TW" sz="1521" dirty="0">
                <a:solidFill>
                  <a:srgbClr val="ED7D31"/>
                </a:solidFill>
                <a:latin typeface="Consolas" panose="020B0609020204030204" pitchFamily="49" charset="0"/>
                <a:ea typeface="新細明體"/>
                <a:cs typeface="Consolas" panose="020B0609020204030204" pitchFamily="49" charset="0"/>
              </a:rPr>
              <a:t>// Parallel load</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endcase</a:t>
            </a:r>
            <a:endParaRPr lang="en-US" altLang="zh-TW" sz="1521" dirty="0">
              <a:solidFill>
                <a:prstClr val="black"/>
              </a:solidFill>
              <a:latin typeface="Consolas" panose="020B0609020204030204" pitchFamily="49" charset="0"/>
              <a:ea typeface="新細明體"/>
              <a:cs typeface="Consolas" panose="020B0609020204030204" pitchFamily="49" charset="0"/>
            </a:endParaRP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err="1">
                <a:solidFill>
                  <a:prstClr val="black"/>
                </a:solidFill>
                <a:latin typeface="Consolas" panose="020B0609020204030204" pitchFamily="49" charset="0"/>
                <a:ea typeface="新細明體"/>
                <a:cs typeface="Consolas" panose="020B0609020204030204" pitchFamily="49" charset="0"/>
              </a:rPr>
              <a:t>endmodule</a:t>
            </a:r>
            <a:endParaRPr lang="en-US" altLang="zh-TW" sz="1521" dirty="0">
              <a:solidFill>
                <a:prstClr val="black"/>
              </a:solidFill>
              <a:latin typeface="Consolas" panose="020B0609020204030204" pitchFamily="49" charset="0"/>
              <a:ea typeface="新細明體"/>
              <a:cs typeface="Consolas" panose="020B0609020204030204" pitchFamily="49" charset="0"/>
            </a:endParaRPr>
          </a:p>
        </p:txBody>
      </p:sp>
      <p:sp>
        <p:nvSpPr>
          <p:cNvPr id="3" name="제목 2">
            <a:extLst>
              <a:ext uri="{FF2B5EF4-FFF2-40B4-BE49-F238E27FC236}">
                <a16:creationId xmlns:a16="http://schemas.microsoft.com/office/drawing/2014/main" id="{A66AA035-CBD3-CB43-9F12-22FD2E8FC311}"/>
              </a:ext>
            </a:extLst>
          </p:cNvPr>
          <p:cNvSpPr>
            <a:spLocks noGrp="1"/>
          </p:cNvSpPr>
          <p:nvPr>
            <p:ph type="title"/>
          </p:nvPr>
        </p:nvSpPr>
        <p:spPr>
          <a:xfrm>
            <a:off x="257175" y="355600"/>
            <a:ext cx="8451850" cy="582613"/>
          </a:xfrm>
        </p:spPr>
        <p:txBody>
          <a:bodyPr/>
          <a:lstStyle/>
          <a:p>
            <a:pPr defTabSz="695310" fontAlgn="auto">
              <a:spcAft>
                <a:spcPts val="0"/>
              </a:spcAft>
              <a:defRPr/>
            </a:pPr>
            <a:r>
              <a:rPr lang="en-US" altLang="ko-KR" sz="3346" b="1" spc="-114" dirty="0">
                <a:solidFill>
                  <a:prstClr val="black"/>
                </a:solidFill>
              </a:rPr>
              <a:t>Universal Shift Registers</a:t>
            </a:r>
            <a:endParaRPr lang="ko-KR" altLang="en-US" sz="3346" b="1" spc="-114" dirty="0">
              <a:solidFill>
                <a:prstClr val="black"/>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슬라이드 번호 개체 틀 5">
            <a:extLst>
              <a:ext uri="{FF2B5EF4-FFF2-40B4-BE49-F238E27FC236}">
                <a16:creationId xmlns:a16="http://schemas.microsoft.com/office/drawing/2014/main" id="{2E82F7E3-7D3E-1340-8894-10264BD4D7E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2B33BCEF-80BC-A249-9E77-93DE6A6ADA25}" type="slidenum">
              <a:rPr lang="en-US" altLang="en-US" sz="1200" smtClean="0">
                <a:solidFill>
                  <a:srgbClr val="000000"/>
                </a:solidFill>
                <a:latin typeface="Garamond" panose="02020404030301010803" pitchFamily="18" charset="0"/>
              </a:rPr>
              <a:pPr>
                <a:spcBef>
                  <a:spcPct val="0"/>
                </a:spcBef>
                <a:buClrTx/>
                <a:buSzTx/>
                <a:buFontTx/>
                <a:buNone/>
              </a:pPr>
              <a:t>53</a:t>
            </a:fld>
            <a:endParaRPr lang="en-US" altLang="en-US" sz="1200">
              <a:solidFill>
                <a:srgbClr val="000000"/>
              </a:solidFill>
              <a:latin typeface="Garamond" panose="02020404030301010803" pitchFamily="18" charset="0"/>
            </a:endParaRPr>
          </a:p>
        </p:txBody>
      </p:sp>
      <p:grpSp>
        <p:nvGrpSpPr>
          <p:cNvPr id="46184" name="Group 104">
            <a:extLst>
              <a:ext uri="{FF2B5EF4-FFF2-40B4-BE49-F238E27FC236}">
                <a16:creationId xmlns:a16="http://schemas.microsoft.com/office/drawing/2014/main" id="{214A443D-8326-434F-BAE8-D9727B3F8DA6}"/>
              </a:ext>
            </a:extLst>
          </p:cNvPr>
          <p:cNvGrpSpPr>
            <a:grpSpLocks/>
          </p:cNvGrpSpPr>
          <p:nvPr/>
        </p:nvGrpSpPr>
        <p:grpSpPr bwMode="auto">
          <a:xfrm>
            <a:off x="685800" y="2049463"/>
            <a:ext cx="7785100" cy="2419350"/>
            <a:chOff x="432" y="1104"/>
            <a:chExt cx="4904" cy="1524"/>
          </a:xfrm>
        </p:grpSpPr>
        <p:sp>
          <p:nvSpPr>
            <p:cNvPr id="212999" name="Line 9">
              <a:extLst>
                <a:ext uri="{FF2B5EF4-FFF2-40B4-BE49-F238E27FC236}">
                  <a16:creationId xmlns:a16="http://schemas.microsoft.com/office/drawing/2014/main" id="{92EDABAF-7E15-1C49-9FB1-0BC2FE2E14D0}"/>
                </a:ext>
              </a:extLst>
            </p:cNvPr>
            <p:cNvSpPr>
              <a:spLocks noChangeShapeType="1"/>
            </p:cNvSpPr>
            <p:nvPr/>
          </p:nvSpPr>
          <p:spPr bwMode="auto">
            <a:xfrm>
              <a:off x="3140" y="1144"/>
              <a:ext cx="112"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00" name="Line 10">
              <a:extLst>
                <a:ext uri="{FF2B5EF4-FFF2-40B4-BE49-F238E27FC236}">
                  <a16:creationId xmlns:a16="http://schemas.microsoft.com/office/drawing/2014/main" id="{5641FB96-2120-7447-A53B-D3F7E4588598}"/>
                </a:ext>
              </a:extLst>
            </p:cNvPr>
            <p:cNvSpPr>
              <a:spLocks noChangeShapeType="1"/>
            </p:cNvSpPr>
            <p:nvPr/>
          </p:nvSpPr>
          <p:spPr bwMode="auto">
            <a:xfrm flipV="1">
              <a:off x="3140" y="1216"/>
              <a:ext cx="112"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01" name="Line 11">
              <a:extLst>
                <a:ext uri="{FF2B5EF4-FFF2-40B4-BE49-F238E27FC236}">
                  <a16:creationId xmlns:a16="http://schemas.microsoft.com/office/drawing/2014/main" id="{EB5E86B3-69D9-EB49-9B4F-3862DACB8A4E}"/>
                </a:ext>
              </a:extLst>
            </p:cNvPr>
            <p:cNvSpPr>
              <a:spLocks noChangeShapeType="1"/>
            </p:cNvSpPr>
            <p:nvPr/>
          </p:nvSpPr>
          <p:spPr bwMode="auto">
            <a:xfrm>
              <a:off x="3136" y="1144"/>
              <a:ext cx="0" cy="1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02" name="Oval 12">
              <a:extLst>
                <a:ext uri="{FF2B5EF4-FFF2-40B4-BE49-F238E27FC236}">
                  <a16:creationId xmlns:a16="http://schemas.microsoft.com/office/drawing/2014/main" id="{5FB378B5-7615-7C4D-B4AB-9B22E8C87411}"/>
                </a:ext>
              </a:extLst>
            </p:cNvPr>
            <p:cNvSpPr>
              <a:spLocks noChangeArrowheads="1"/>
            </p:cNvSpPr>
            <p:nvPr/>
          </p:nvSpPr>
          <p:spPr bwMode="auto">
            <a:xfrm>
              <a:off x="3260" y="1208"/>
              <a:ext cx="32" cy="32"/>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13003" name="Line 13">
              <a:extLst>
                <a:ext uri="{FF2B5EF4-FFF2-40B4-BE49-F238E27FC236}">
                  <a16:creationId xmlns:a16="http://schemas.microsoft.com/office/drawing/2014/main" id="{414E8AE4-60C4-DD45-A61C-B4B8B22D199B}"/>
                </a:ext>
              </a:extLst>
            </p:cNvPr>
            <p:cNvSpPr>
              <a:spLocks noChangeShapeType="1"/>
            </p:cNvSpPr>
            <p:nvPr/>
          </p:nvSpPr>
          <p:spPr bwMode="auto">
            <a:xfrm>
              <a:off x="3508" y="1224"/>
              <a:ext cx="112"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04" name="Line 14">
              <a:extLst>
                <a:ext uri="{FF2B5EF4-FFF2-40B4-BE49-F238E27FC236}">
                  <a16:creationId xmlns:a16="http://schemas.microsoft.com/office/drawing/2014/main" id="{6EFAADFF-F276-4440-9078-9D3CB6788785}"/>
                </a:ext>
              </a:extLst>
            </p:cNvPr>
            <p:cNvSpPr>
              <a:spLocks noChangeShapeType="1"/>
            </p:cNvSpPr>
            <p:nvPr/>
          </p:nvSpPr>
          <p:spPr bwMode="auto">
            <a:xfrm flipV="1">
              <a:off x="3508" y="1304"/>
              <a:ext cx="112" cy="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05" name="Line 15">
              <a:extLst>
                <a:ext uri="{FF2B5EF4-FFF2-40B4-BE49-F238E27FC236}">
                  <a16:creationId xmlns:a16="http://schemas.microsoft.com/office/drawing/2014/main" id="{614DBB0E-1DC4-7A4D-96CD-FD7A1912ABB6}"/>
                </a:ext>
              </a:extLst>
            </p:cNvPr>
            <p:cNvSpPr>
              <a:spLocks noChangeShapeType="1"/>
            </p:cNvSpPr>
            <p:nvPr/>
          </p:nvSpPr>
          <p:spPr bwMode="auto">
            <a:xfrm>
              <a:off x="3504" y="1224"/>
              <a:ext cx="0" cy="1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06" name="Oval 16">
              <a:extLst>
                <a:ext uri="{FF2B5EF4-FFF2-40B4-BE49-F238E27FC236}">
                  <a16:creationId xmlns:a16="http://schemas.microsoft.com/office/drawing/2014/main" id="{9B4711E6-467F-F64A-B307-3F21D201FC3D}"/>
                </a:ext>
              </a:extLst>
            </p:cNvPr>
            <p:cNvSpPr>
              <a:spLocks noChangeArrowheads="1"/>
            </p:cNvSpPr>
            <p:nvPr/>
          </p:nvSpPr>
          <p:spPr bwMode="auto">
            <a:xfrm>
              <a:off x="3628" y="1296"/>
              <a:ext cx="32" cy="32"/>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13007" name="Line 17">
              <a:extLst>
                <a:ext uri="{FF2B5EF4-FFF2-40B4-BE49-F238E27FC236}">
                  <a16:creationId xmlns:a16="http://schemas.microsoft.com/office/drawing/2014/main" id="{DBE3B771-7617-A24D-82BE-4439B21B957F}"/>
                </a:ext>
              </a:extLst>
            </p:cNvPr>
            <p:cNvSpPr>
              <a:spLocks noChangeShapeType="1"/>
            </p:cNvSpPr>
            <p:nvPr/>
          </p:nvSpPr>
          <p:spPr bwMode="auto">
            <a:xfrm>
              <a:off x="4332" y="1164"/>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08" name="Line 18">
              <a:extLst>
                <a:ext uri="{FF2B5EF4-FFF2-40B4-BE49-F238E27FC236}">
                  <a16:creationId xmlns:a16="http://schemas.microsoft.com/office/drawing/2014/main" id="{E8372540-0819-F648-B1EA-42F4B0A1285D}"/>
                </a:ext>
              </a:extLst>
            </p:cNvPr>
            <p:cNvSpPr>
              <a:spLocks noChangeShapeType="1"/>
            </p:cNvSpPr>
            <p:nvPr/>
          </p:nvSpPr>
          <p:spPr bwMode="auto">
            <a:xfrm>
              <a:off x="4332" y="1364"/>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09" name="Line 19">
              <a:extLst>
                <a:ext uri="{FF2B5EF4-FFF2-40B4-BE49-F238E27FC236}">
                  <a16:creationId xmlns:a16="http://schemas.microsoft.com/office/drawing/2014/main" id="{B14456BC-9AF8-C343-8778-7E88F0C12447}"/>
                </a:ext>
              </a:extLst>
            </p:cNvPr>
            <p:cNvSpPr>
              <a:spLocks noChangeShapeType="1"/>
            </p:cNvSpPr>
            <p:nvPr/>
          </p:nvSpPr>
          <p:spPr bwMode="auto">
            <a:xfrm>
              <a:off x="4328" y="1168"/>
              <a:ext cx="0" cy="1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10" name="Arc 20">
              <a:extLst>
                <a:ext uri="{FF2B5EF4-FFF2-40B4-BE49-F238E27FC236}">
                  <a16:creationId xmlns:a16="http://schemas.microsoft.com/office/drawing/2014/main" id="{69EFB234-1016-1F49-95D3-A1AE8B696192}"/>
                </a:ext>
              </a:extLst>
            </p:cNvPr>
            <p:cNvSpPr>
              <a:spLocks/>
            </p:cNvSpPr>
            <p:nvPr/>
          </p:nvSpPr>
          <p:spPr bwMode="auto">
            <a:xfrm>
              <a:off x="4528" y="1173"/>
              <a:ext cx="88" cy="1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213011" name="Arc 21">
              <a:extLst>
                <a:ext uri="{FF2B5EF4-FFF2-40B4-BE49-F238E27FC236}">
                  <a16:creationId xmlns:a16="http://schemas.microsoft.com/office/drawing/2014/main" id="{874AC0D0-22FB-074C-886D-A56DD6E33913}"/>
                </a:ext>
              </a:extLst>
            </p:cNvPr>
            <p:cNvSpPr>
              <a:spLocks/>
            </p:cNvSpPr>
            <p:nvPr/>
          </p:nvSpPr>
          <p:spPr bwMode="auto">
            <a:xfrm>
              <a:off x="4528" y="1169"/>
              <a:ext cx="92" cy="10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13012" name="Arc 22">
              <a:extLst>
                <a:ext uri="{FF2B5EF4-FFF2-40B4-BE49-F238E27FC236}">
                  <a16:creationId xmlns:a16="http://schemas.microsoft.com/office/drawing/2014/main" id="{7F6E2F3D-2BED-EE4B-A91A-C07E3DA2DCDD}"/>
                </a:ext>
              </a:extLst>
            </p:cNvPr>
            <p:cNvSpPr>
              <a:spLocks/>
            </p:cNvSpPr>
            <p:nvPr/>
          </p:nvSpPr>
          <p:spPr bwMode="auto">
            <a:xfrm>
              <a:off x="4528" y="1264"/>
              <a:ext cx="88" cy="1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213013" name="Arc 23">
              <a:extLst>
                <a:ext uri="{FF2B5EF4-FFF2-40B4-BE49-F238E27FC236}">
                  <a16:creationId xmlns:a16="http://schemas.microsoft.com/office/drawing/2014/main" id="{AEC8F097-075A-FC4C-AB3F-CE94E9E7710F}"/>
                </a:ext>
              </a:extLst>
            </p:cNvPr>
            <p:cNvSpPr>
              <a:spLocks/>
            </p:cNvSpPr>
            <p:nvPr/>
          </p:nvSpPr>
          <p:spPr bwMode="auto">
            <a:xfrm>
              <a:off x="4528" y="1264"/>
              <a:ext cx="92" cy="10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13014" name="Oval 24">
              <a:extLst>
                <a:ext uri="{FF2B5EF4-FFF2-40B4-BE49-F238E27FC236}">
                  <a16:creationId xmlns:a16="http://schemas.microsoft.com/office/drawing/2014/main" id="{66721331-5DE3-9D4E-9646-0FC2D98232ED}"/>
                </a:ext>
              </a:extLst>
            </p:cNvPr>
            <p:cNvSpPr>
              <a:spLocks noChangeArrowheads="1"/>
            </p:cNvSpPr>
            <p:nvPr/>
          </p:nvSpPr>
          <p:spPr bwMode="auto">
            <a:xfrm>
              <a:off x="4632" y="1252"/>
              <a:ext cx="24" cy="32"/>
            </a:xfrm>
            <a:prstGeom prst="ellipse">
              <a:avLst/>
            </a:pr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13015" name="Line 26">
              <a:extLst>
                <a:ext uri="{FF2B5EF4-FFF2-40B4-BE49-F238E27FC236}">
                  <a16:creationId xmlns:a16="http://schemas.microsoft.com/office/drawing/2014/main" id="{32DB38CC-E37F-894A-A14D-C184ABE4FD98}"/>
                </a:ext>
              </a:extLst>
            </p:cNvPr>
            <p:cNvSpPr>
              <a:spLocks noChangeShapeType="1"/>
            </p:cNvSpPr>
            <p:nvPr/>
          </p:nvSpPr>
          <p:spPr bwMode="auto">
            <a:xfrm>
              <a:off x="4328" y="1104"/>
              <a:ext cx="0"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16" name="Line 27">
              <a:extLst>
                <a:ext uri="{FF2B5EF4-FFF2-40B4-BE49-F238E27FC236}">
                  <a16:creationId xmlns:a16="http://schemas.microsoft.com/office/drawing/2014/main" id="{7C2758BC-02F1-864D-8123-0D0F12AA0D3B}"/>
                </a:ext>
              </a:extLst>
            </p:cNvPr>
            <p:cNvSpPr>
              <a:spLocks noChangeShapeType="1"/>
            </p:cNvSpPr>
            <p:nvPr/>
          </p:nvSpPr>
          <p:spPr bwMode="auto">
            <a:xfrm flipV="1">
              <a:off x="4328" y="1360"/>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17" name="Line 28">
              <a:extLst>
                <a:ext uri="{FF2B5EF4-FFF2-40B4-BE49-F238E27FC236}">
                  <a16:creationId xmlns:a16="http://schemas.microsoft.com/office/drawing/2014/main" id="{8A334ED0-3429-B340-AE58-6CEDAF79A80B}"/>
                </a:ext>
              </a:extLst>
            </p:cNvPr>
            <p:cNvSpPr>
              <a:spLocks noChangeShapeType="1"/>
            </p:cNvSpPr>
            <p:nvPr/>
          </p:nvSpPr>
          <p:spPr bwMode="auto">
            <a:xfrm>
              <a:off x="3428" y="1308"/>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18" name="Line 29">
              <a:extLst>
                <a:ext uri="{FF2B5EF4-FFF2-40B4-BE49-F238E27FC236}">
                  <a16:creationId xmlns:a16="http://schemas.microsoft.com/office/drawing/2014/main" id="{DC7BE6ED-9653-F74F-AB3D-14F2751DC814}"/>
                </a:ext>
              </a:extLst>
            </p:cNvPr>
            <p:cNvSpPr>
              <a:spLocks noChangeShapeType="1"/>
            </p:cNvSpPr>
            <p:nvPr/>
          </p:nvSpPr>
          <p:spPr bwMode="auto">
            <a:xfrm>
              <a:off x="3424" y="1312"/>
              <a:ext cx="0" cy="8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19" name="Line 30">
              <a:extLst>
                <a:ext uri="{FF2B5EF4-FFF2-40B4-BE49-F238E27FC236}">
                  <a16:creationId xmlns:a16="http://schemas.microsoft.com/office/drawing/2014/main" id="{AABFF084-AC11-F449-856B-CD4E1FF3CA9F}"/>
                </a:ext>
              </a:extLst>
            </p:cNvPr>
            <p:cNvSpPr>
              <a:spLocks noChangeShapeType="1"/>
            </p:cNvSpPr>
            <p:nvPr/>
          </p:nvSpPr>
          <p:spPr bwMode="auto">
            <a:xfrm>
              <a:off x="3052" y="1220"/>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20" name="Line 31">
              <a:extLst>
                <a:ext uri="{FF2B5EF4-FFF2-40B4-BE49-F238E27FC236}">
                  <a16:creationId xmlns:a16="http://schemas.microsoft.com/office/drawing/2014/main" id="{0FC90957-2809-204E-A1A9-6C191A8A2092}"/>
                </a:ext>
              </a:extLst>
            </p:cNvPr>
            <p:cNvSpPr>
              <a:spLocks noChangeShapeType="1"/>
            </p:cNvSpPr>
            <p:nvPr/>
          </p:nvSpPr>
          <p:spPr bwMode="auto">
            <a:xfrm>
              <a:off x="2600" y="1224"/>
              <a:ext cx="0" cy="8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21" name="Line 32">
              <a:extLst>
                <a:ext uri="{FF2B5EF4-FFF2-40B4-BE49-F238E27FC236}">
                  <a16:creationId xmlns:a16="http://schemas.microsoft.com/office/drawing/2014/main" id="{650E81D9-6645-0945-83F3-97531BD4D573}"/>
                </a:ext>
              </a:extLst>
            </p:cNvPr>
            <p:cNvSpPr>
              <a:spLocks noChangeShapeType="1"/>
            </p:cNvSpPr>
            <p:nvPr/>
          </p:nvSpPr>
          <p:spPr bwMode="auto">
            <a:xfrm>
              <a:off x="2604" y="1220"/>
              <a:ext cx="44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22" name="Line 33">
              <a:extLst>
                <a:ext uri="{FF2B5EF4-FFF2-40B4-BE49-F238E27FC236}">
                  <a16:creationId xmlns:a16="http://schemas.microsoft.com/office/drawing/2014/main" id="{E15C5C38-867F-0245-9709-B892D30AD3B9}"/>
                </a:ext>
              </a:extLst>
            </p:cNvPr>
            <p:cNvSpPr>
              <a:spLocks noChangeShapeType="1"/>
            </p:cNvSpPr>
            <p:nvPr/>
          </p:nvSpPr>
          <p:spPr bwMode="auto">
            <a:xfrm>
              <a:off x="4244" y="1140"/>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23" name="Line 34">
              <a:extLst>
                <a:ext uri="{FF2B5EF4-FFF2-40B4-BE49-F238E27FC236}">
                  <a16:creationId xmlns:a16="http://schemas.microsoft.com/office/drawing/2014/main" id="{7354741C-9B22-5246-9CDF-8E6B66BC0BCE}"/>
                </a:ext>
              </a:extLst>
            </p:cNvPr>
            <p:cNvSpPr>
              <a:spLocks noChangeShapeType="1"/>
            </p:cNvSpPr>
            <p:nvPr/>
          </p:nvSpPr>
          <p:spPr bwMode="auto">
            <a:xfrm>
              <a:off x="1780" y="1140"/>
              <a:ext cx="245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24" name="Line 35">
              <a:extLst>
                <a:ext uri="{FF2B5EF4-FFF2-40B4-BE49-F238E27FC236}">
                  <a16:creationId xmlns:a16="http://schemas.microsoft.com/office/drawing/2014/main" id="{40B04EBA-A46A-1A40-8E84-AE60E1F2FD2F}"/>
                </a:ext>
              </a:extLst>
            </p:cNvPr>
            <p:cNvSpPr>
              <a:spLocks noChangeShapeType="1"/>
            </p:cNvSpPr>
            <p:nvPr/>
          </p:nvSpPr>
          <p:spPr bwMode="auto">
            <a:xfrm>
              <a:off x="1776" y="1144"/>
              <a:ext cx="0" cy="9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25" name="Line 36">
              <a:extLst>
                <a:ext uri="{FF2B5EF4-FFF2-40B4-BE49-F238E27FC236}">
                  <a16:creationId xmlns:a16="http://schemas.microsoft.com/office/drawing/2014/main" id="{C4F9D030-2F24-6C4A-BD23-B99237DD448D}"/>
                </a:ext>
              </a:extLst>
            </p:cNvPr>
            <p:cNvSpPr>
              <a:spLocks noChangeShapeType="1"/>
            </p:cNvSpPr>
            <p:nvPr/>
          </p:nvSpPr>
          <p:spPr bwMode="auto">
            <a:xfrm>
              <a:off x="3300" y="1220"/>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26" name="Line 37">
              <a:extLst>
                <a:ext uri="{FF2B5EF4-FFF2-40B4-BE49-F238E27FC236}">
                  <a16:creationId xmlns:a16="http://schemas.microsoft.com/office/drawing/2014/main" id="{0ED3F2AF-2D42-3045-9EC3-EFE57AD30411}"/>
                </a:ext>
              </a:extLst>
            </p:cNvPr>
            <p:cNvSpPr>
              <a:spLocks noChangeShapeType="1"/>
            </p:cNvSpPr>
            <p:nvPr/>
          </p:nvSpPr>
          <p:spPr bwMode="auto">
            <a:xfrm>
              <a:off x="4244" y="1220"/>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27" name="Line 38">
              <a:extLst>
                <a:ext uri="{FF2B5EF4-FFF2-40B4-BE49-F238E27FC236}">
                  <a16:creationId xmlns:a16="http://schemas.microsoft.com/office/drawing/2014/main" id="{6F2CC047-F87C-5540-8DB2-392FDA35AB26}"/>
                </a:ext>
              </a:extLst>
            </p:cNvPr>
            <p:cNvSpPr>
              <a:spLocks noChangeShapeType="1"/>
            </p:cNvSpPr>
            <p:nvPr/>
          </p:nvSpPr>
          <p:spPr bwMode="auto">
            <a:xfrm>
              <a:off x="3380" y="1220"/>
              <a:ext cx="85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28" name="Line 39">
              <a:extLst>
                <a:ext uri="{FF2B5EF4-FFF2-40B4-BE49-F238E27FC236}">
                  <a16:creationId xmlns:a16="http://schemas.microsoft.com/office/drawing/2014/main" id="{93674A39-91E8-5F4E-9C9B-02C4E86D9BA9}"/>
                </a:ext>
              </a:extLst>
            </p:cNvPr>
            <p:cNvSpPr>
              <a:spLocks noChangeShapeType="1"/>
            </p:cNvSpPr>
            <p:nvPr/>
          </p:nvSpPr>
          <p:spPr bwMode="auto">
            <a:xfrm>
              <a:off x="3668" y="1308"/>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29" name="Line 40">
              <a:extLst>
                <a:ext uri="{FF2B5EF4-FFF2-40B4-BE49-F238E27FC236}">
                  <a16:creationId xmlns:a16="http://schemas.microsoft.com/office/drawing/2014/main" id="{0C918838-F1B7-6640-AFA8-2869EDF918C6}"/>
                </a:ext>
              </a:extLst>
            </p:cNvPr>
            <p:cNvSpPr>
              <a:spLocks noChangeShapeType="1"/>
            </p:cNvSpPr>
            <p:nvPr/>
          </p:nvSpPr>
          <p:spPr bwMode="auto">
            <a:xfrm>
              <a:off x="4244" y="1308"/>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30" name="Line 41">
              <a:extLst>
                <a:ext uri="{FF2B5EF4-FFF2-40B4-BE49-F238E27FC236}">
                  <a16:creationId xmlns:a16="http://schemas.microsoft.com/office/drawing/2014/main" id="{D73A10C8-38D3-8C4E-8C0B-6839A6488E53}"/>
                </a:ext>
              </a:extLst>
            </p:cNvPr>
            <p:cNvSpPr>
              <a:spLocks noChangeShapeType="1"/>
            </p:cNvSpPr>
            <p:nvPr/>
          </p:nvSpPr>
          <p:spPr bwMode="auto">
            <a:xfrm>
              <a:off x="3756" y="1308"/>
              <a:ext cx="4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31" name="Line 42">
              <a:extLst>
                <a:ext uri="{FF2B5EF4-FFF2-40B4-BE49-F238E27FC236}">
                  <a16:creationId xmlns:a16="http://schemas.microsoft.com/office/drawing/2014/main" id="{024EB8EA-55A8-8340-AA57-E39BE144BFEC}"/>
                </a:ext>
              </a:extLst>
            </p:cNvPr>
            <p:cNvSpPr>
              <a:spLocks noChangeShapeType="1"/>
            </p:cNvSpPr>
            <p:nvPr/>
          </p:nvSpPr>
          <p:spPr bwMode="auto">
            <a:xfrm>
              <a:off x="4244" y="1388"/>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32" name="Line 43">
              <a:extLst>
                <a:ext uri="{FF2B5EF4-FFF2-40B4-BE49-F238E27FC236}">
                  <a16:creationId xmlns:a16="http://schemas.microsoft.com/office/drawing/2014/main" id="{4A5D18CF-46AA-DF46-9A10-6B6A88F5AE81}"/>
                </a:ext>
              </a:extLst>
            </p:cNvPr>
            <p:cNvSpPr>
              <a:spLocks noChangeShapeType="1"/>
            </p:cNvSpPr>
            <p:nvPr/>
          </p:nvSpPr>
          <p:spPr bwMode="auto">
            <a:xfrm>
              <a:off x="4240" y="1392"/>
              <a:ext cx="0" cy="72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33" name="Line 44">
              <a:extLst>
                <a:ext uri="{FF2B5EF4-FFF2-40B4-BE49-F238E27FC236}">
                  <a16:creationId xmlns:a16="http://schemas.microsoft.com/office/drawing/2014/main" id="{E2A8667A-1801-7840-AD23-BF95396E1044}"/>
                </a:ext>
              </a:extLst>
            </p:cNvPr>
            <p:cNvSpPr>
              <a:spLocks noChangeShapeType="1"/>
            </p:cNvSpPr>
            <p:nvPr/>
          </p:nvSpPr>
          <p:spPr bwMode="auto">
            <a:xfrm>
              <a:off x="4660" y="1260"/>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34" name="Line 45">
              <a:extLst>
                <a:ext uri="{FF2B5EF4-FFF2-40B4-BE49-F238E27FC236}">
                  <a16:creationId xmlns:a16="http://schemas.microsoft.com/office/drawing/2014/main" id="{28CE4C93-FD57-DC4D-867A-D255A149AD93}"/>
                </a:ext>
              </a:extLst>
            </p:cNvPr>
            <p:cNvSpPr>
              <a:spLocks noChangeShapeType="1"/>
            </p:cNvSpPr>
            <p:nvPr/>
          </p:nvSpPr>
          <p:spPr bwMode="auto">
            <a:xfrm>
              <a:off x="4740" y="1260"/>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35" name="Rectangle 46">
              <a:extLst>
                <a:ext uri="{FF2B5EF4-FFF2-40B4-BE49-F238E27FC236}">
                  <a16:creationId xmlns:a16="http://schemas.microsoft.com/office/drawing/2014/main" id="{482E995E-47F5-E742-B9BA-0FE2706124EA}"/>
                </a:ext>
              </a:extLst>
            </p:cNvPr>
            <p:cNvSpPr>
              <a:spLocks noChangeArrowheads="1"/>
            </p:cNvSpPr>
            <p:nvPr/>
          </p:nvSpPr>
          <p:spPr bwMode="auto">
            <a:xfrm>
              <a:off x="1212" y="2080"/>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13036" name="Line 47">
              <a:extLst>
                <a:ext uri="{FF2B5EF4-FFF2-40B4-BE49-F238E27FC236}">
                  <a16:creationId xmlns:a16="http://schemas.microsoft.com/office/drawing/2014/main" id="{89ACDA30-35C6-BB4A-88F2-C0D6ACD2EDFE}"/>
                </a:ext>
              </a:extLst>
            </p:cNvPr>
            <p:cNvSpPr>
              <a:spLocks noChangeShapeType="1"/>
            </p:cNvSpPr>
            <p:nvPr/>
          </p:nvSpPr>
          <p:spPr bwMode="auto">
            <a:xfrm flipV="1">
              <a:off x="1332" y="2328"/>
              <a:ext cx="40"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37" name="Line 48">
              <a:extLst>
                <a:ext uri="{FF2B5EF4-FFF2-40B4-BE49-F238E27FC236}">
                  <a16:creationId xmlns:a16="http://schemas.microsoft.com/office/drawing/2014/main" id="{7A9CC829-7675-7D4A-8537-9D45EC31EE4B}"/>
                </a:ext>
              </a:extLst>
            </p:cNvPr>
            <p:cNvSpPr>
              <a:spLocks noChangeShapeType="1"/>
            </p:cNvSpPr>
            <p:nvPr/>
          </p:nvSpPr>
          <p:spPr bwMode="auto">
            <a:xfrm flipH="1" flipV="1">
              <a:off x="1372" y="2328"/>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38" name="Rectangle 49">
              <a:extLst>
                <a:ext uri="{FF2B5EF4-FFF2-40B4-BE49-F238E27FC236}">
                  <a16:creationId xmlns:a16="http://schemas.microsoft.com/office/drawing/2014/main" id="{7A64552A-EE33-C743-A564-415BC67E55BF}"/>
                </a:ext>
              </a:extLst>
            </p:cNvPr>
            <p:cNvSpPr>
              <a:spLocks noChangeArrowheads="1"/>
            </p:cNvSpPr>
            <p:nvPr/>
          </p:nvSpPr>
          <p:spPr bwMode="auto">
            <a:xfrm>
              <a:off x="1224" y="215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213039" name="Rectangle 50">
              <a:extLst>
                <a:ext uri="{FF2B5EF4-FFF2-40B4-BE49-F238E27FC236}">
                  <a16:creationId xmlns:a16="http://schemas.microsoft.com/office/drawing/2014/main" id="{FFEC31C4-9735-EA4E-917B-CB629FFA14A7}"/>
                </a:ext>
              </a:extLst>
            </p:cNvPr>
            <p:cNvSpPr>
              <a:spLocks noChangeArrowheads="1"/>
            </p:cNvSpPr>
            <p:nvPr/>
          </p:nvSpPr>
          <p:spPr bwMode="auto">
            <a:xfrm>
              <a:off x="1392" y="215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213040" name="Rectangle 51">
              <a:extLst>
                <a:ext uri="{FF2B5EF4-FFF2-40B4-BE49-F238E27FC236}">
                  <a16:creationId xmlns:a16="http://schemas.microsoft.com/office/drawing/2014/main" id="{D10269D4-C780-3C4B-8F7A-946417A6A1F9}"/>
                </a:ext>
              </a:extLst>
            </p:cNvPr>
            <p:cNvSpPr>
              <a:spLocks noChangeArrowheads="1"/>
            </p:cNvSpPr>
            <p:nvPr/>
          </p:nvSpPr>
          <p:spPr bwMode="auto">
            <a:xfrm>
              <a:off x="2036" y="2080"/>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13041" name="Line 52">
              <a:extLst>
                <a:ext uri="{FF2B5EF4-FFF2-40B4-BE49-F238E27FC236}">
                  <a16:creationId xmlns:a16="http://schemas.microsoft.com/office/drawing/2014/main" id="{7DE21984-E270-1149-A656-756CCA3BC658}"/>
                </a:ext>
              </a:extLst>
            </p:cNvPr>
            <p:cNvSpPr>
              <a:spLocks noChangeShapeType="1"/>
            </p:cNvSpPr>
            <p:nvPr/>
          </p:nvSpPr>
          <p:spPr bwMode="auto">
            <a:xfrm flipV="1">
              <a:off x="2156" y="2328"/>
              <a:ext cx="32"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42" name="Line 53">
              <a:extLst>
                <a:ext uri="{FF2B5EF4-FFF2-40B4-BE49-F238E27FC236}">
                  <a16:creationId xmlns:a16="http://schemas.microsoft.com/office/drawing/2014/main" id="{11286E7C-4DA7-7D49-A5F0-19230083ED78}"/>
                </a:ext>
              </a:extLst>
            </p:cNvPr>
            <p:cNvSpPr>
              <a:spLocks noChangeShapeType="1"/>
            </p:cNvSpPr>
            <p:nvPr/>
          </p:nvSpPr>
          <p:spPr bwMode="auto">
            <a:xfrm flipH="1" flipV="1">
              <a:off x="2188" y="2328"/>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43" name="Rectangle 54">
              <a:extLst>
                <a:ext uri="{FF2B5EF4-FFF2-40B4-BE49-F238E27FC236}">
                  <a16:creationId xmlns:a16="http://schemas.microsoft.com/office/drawing/2014/main" id="{822319F4-F482-1D4D-8BB1-DA2C7A6D8B79}"/>
                </a:ext>
              </a:extLst>
            </p:cNvPr>
            <p:cNvSpPr>
              <a:spLocks noChangeArrowheads="1"/>
            </p:cNvSpPr>
            <p:nvPr/>
          </p:nvSpPr>
          <p:spPr bwMode="auto">
            <a:xfrm>
              <a:off x="2048" y="215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213044" name="Rectangle 55">
              <a:extLst>
                <a:ext uri="{FF2B5EF4-FFF2-40B4-BE49-F238E27FC236}">
                  <a16:creationId xmlns:a16="http://schemas.microsoft.com/office/drawing/2014/main" id="{99CD7A87-2B2D-E148-82AF-7443E9B9FEE3}"/>
                </a:ext>
              </a:extLst>
            </p:cNvPr>
            <p:cNvSpPr>
              <a:spLocks noChangeArrowheads="1"/>
            </p:cNvSpPr>
            <p:nvPr/>
          </p:nvSpPr>
          <p:spPr bwMode="auto">
            <a:xfrm>
              <a:off x="2208" y="215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213045" name="Rectangle 56">
              <a:extLst>
                <a:ext uri="{FF2B5EF4-FFF2-40B4-BE49-F238E27FC236}">
                  <a16:creationId xmlns:a16="http://schemas.microsoft.com/office/drawing/2014/main" id="{C6C250FB-80B3-FA42-BEAB-2951A8F3CC6D}"/>
                </a:ext>
              </a:extLst>
            </p:cNvPr>
            <p:cNvSpPr>
              <a:spLocks noChangeArrowheads="1"/>
            </p:cNvSpPr>
            <p:nvPr/>
          </p:nvSpPr>
          <p:spPr bwMode="auto">
            <a:xfrm>
              <a:off x="2852" y="2080"/>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13046" name="Line 57">
              <a:extLst>
                <a:ext uri="{FF2B5EF4-FFF2-40B4-BE49-F238E27FC236}">
                  <a16:creationId xmlns:a16="http://schemas.microsoft.com/office/drawing/2014/main" id="{CE8A12A3-D5DE-444A-8E9E-435C810F37DD}"/>
                </a:ext>
              </a:extLst>
            </p:cNvPr>
            <p:cNvSpPr>
              <a:spLocks noChangeShapeType="1"/>
            </p:cNvSpPr>
            <p:nvPr/>
          </p:nvSpPr>
          <p:spPr bwMode="auto">
            <a:xfrm flipV="1">
              <a:off x="2972" y="2328"/>
              <a:ext cx="40"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47" name="Line 58">
              <a:extLst>
                <a:ext uri="{FF2B5EF4-FFF2-40B4-BE49-F238E27FC236}">
                  <a16:creationId xmlns:a16="http://schemas.microsoft.com/office/drawing/2014/main" id="{9BDDF15B-71B8-784F-9942-B9DF046ECDB4}"/>
                </a:ext>
              </a:extLst>
            </p:cNvPr>
            <p:cNvSpPr>
              <a:spLocks noChangeShapeType="1"/>
            </p:cNvSpPr>
            <p:nvPr/>
          </p:nvSpPr>
          <p:spPr bwMode="auto">
            <a:xfrm flipH="1" flipV="1">
              <a:off x="3012" y="2328"/>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48" name="Rectangle 59">
              <a:extLst>
                <a:ext uri="{FF2B5EF4-FFF2-40B4-BE49-F238E27FC236}">
                  <a16:creationId xmlns:a16="http://schemas.microsoft.com/office/drawing/2014/main" id="{7ED4B47D-AD7A-7C48-9B53-FE7BCAC09248}"/>
                </a:ext>
              </a:extLst>
            </p:cNvPr>
            <p:cNvSpPr>
              <a:spLocks noChangeArrowheads="1"/>
            </p:cNvSpPr>
            <p:nvPr/>
          </p:nvSpPr>
          <p:spPr bwMode="auto">
            <a:xfrm>
              <a:off x="2864" y="215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213049" name="Rectangle 60">
              <a:extLst>
                <a:ext uri="{FF2B5EF4-FFF2-40B4-BE49-F238E27FC236}">
                  <a16:creationId xmlns:a16="http://schemas.microsoft.com/office/drawing/2014/main" id="{053A137B-214E-814A-8E78-233212E88666}"/>
                </a:ext>
              </a:extLst>
            </p:cNvPr>
            <p:cNvSpPr>
              <a:spLocks noChangeArrowheads="1"/>
            </p:cNvSpPr>
            <p:nvPr/>
          </p:nvSpPr>
          <p:spPr bwMode="auto">
            <a:xfrm>
              <a:off x="3032" y="215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213050" name="Rectangle 61">
              <a:extLst>
                <a:ext uri="{FF2B5EF4-FFF2-40B4-BE49-F238E27FC236}">
                  <a16:creationId xmlns:a16="http://schemas.microsoft.com/office/drawing/2014/main" id="{DA211308-1D19-3D44-92A3-A654B2F92C3F}"/>
                </a:ext>
              </a:extLst>
            </p:cNvPr>
            <p:cNvSpPr>
              <a:spLocks noChangeArrowheads="1"/>
            </p:cNvSpPr>
            <p:nvPr/>
          </p:nvSpPr>
          <p:spPr bwMode="auto">
            <a:xfrm>
              <a:off x="3676" y="2080"/>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13051" name="Line 62">
              <a:extLst>
                <a:ext uri="{FF2B5EF4-FFF2-40B4-BE49-F238E27FC236}">
                  <a16:creationId xmlns:a16="http://schemas.microsoft.com/office/drawing/2014/main" id="{85D541A4-D1B1-0E45-A17F-1A6241266B45}"/>
                </a:ext>
              </a:extLst>
            </p:cNvPr>
            <p:cNvSpPr>
              <a:spLocks noChangeShapeType="1"/>
            </p:cNvSpPr>
            <p:nvPr/>
          </p:nvSpPr>
          <p:spPr bwMode="auto">
            <a:xfrm flipV="1">
              <a:off x="3796" y="2328"/>
              <a:ext cx="32"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52" name="Line 63">
              <a:extLst>
                <a:ext uri="{FF2B5EF4-FFF2-40B4-BE49-F238E27FC236}">
                  <a16:creationId xmlns:a16="http://schemas.microsoft.com/office/drawing/2014/main" id="{2D10444C-3C83-6B46-989D-7B59CC25843B}"/>
                </a:ext>
              </a:extLst>
            </p:cNvPr>
            <p:cNvSpPr>
              <a:spLocks noChangeShapeType="1"/>
            </p:cNvSpPr>
            <p:nvPr/>
          </p:nvSpPr>
          <p:spPr bwMode="auto">
            <a:xfrm flipH="1" flipV="1">
              <a:off x="3828" y="2328"/>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53" name="Rectangle 64">
              <a:extLst>
                <a:ext uri="{FF2B5EF4-FFF2-40B4-BE49-F238E27FC236}">
                  <a16:creationId xmlns:a16="http://schemas.microsoft.com/office/drawing/2014/main" id="{D6DB3EC3-7208-6444-84EA-B1E5D1B2A67F}"/>
                </a:ext>
              </a:extLst>
            </p:cNvPr>
            <p:cNvSpPr>
              <a:spLocks noChangeArrowheads="1"/>
            </p:cNvSpPr>
            <p:nvPr/>
          </p:nvSpPr>
          <p:spPr bwMode="auto">
            <a:xfrm>
              <a:off x="3688" y="215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213054" name="Rectangle 65">
              <a:extLst>
                <a:ext uri="{FF2B5EF4-FFF2-40B4-BE49-F238E27FC236}">
                  <a16:creationId xmlns:a16="http://schemas.microsoft.com/office/drawing/2014/main" id="{63913396-1101-3744-9A7B-5228BB77B70F}"/>
                </a:ext>
              </a:extLst>
            </p:cNvPr>
            <p:cNvSpPr>
              <a:spLocks noChangeArrowheads="1"/>
            </p:cNvSpPr>
            <p:nvPr/>
          </p:nvSpPr>
          <p:spPr bwMode="auto">
            <a:xfrm>
              <a:off x="3848" y="215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213055" name="Line 66">
              <a:extLst>
                <a:ext uri="{FF2B5EF4-FFF2-40B4-BE49-F238E27FC236}">
                  <a16:creationId xmlns:a16="http://schemas.microsoft.com/office/drawing/2014/main" id="{D17D8D50-192A-AF43-BE78-F0D78468FA02}"/>
                </a:ext>
              </a:extLst>
            </p:cNvPr>
            <p:cNvSpPr>
              <a:spLocks noChangeShapeType="1"/>
            </p:cNvSpPr>
            <p:nvPr/>
          </p:nvSpPr>
          <p:spPr bwMode="auto">
            <a:xfrm>
              <a:off x="1132" y="224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56" name="Line 67">
              <a:extLst>
                <a:ext uri="{FF2B5EF4-FFF2-40B4-BE49-F238E27FC236}">
                  <a16:creationId xmlns:a16="http://schemas.microsoft.com/office/drawing/2014/main" id="{666CAB0C-823F-3748-8C70-6F71A8F55E44}"/>
                </a:ext>
              </a:extLst>
            </p:cNvPr>
            <p:cNvSpPr>
              <a:spLocks noChangeShapeType="1"/>
            </p:cNvSpPr>
            <p:nvPr/>
          </p:nvSpPr>
          <p:spPr bwMode="auto">
            <a:xfrm>
              <a:off x="804" y="2244"/>
              <a:ext cx="3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57" name="Rectangle 68">
              <a:extLst>
                <a:ext uri="{FF2B5EF4-FFF2-40B4-BE49-F238E27FC236}">
                  <a16:creationId xmlns:a16="http://schemas.microsoft.com/office/drawing/2014/main" id="{46D694BA-B27A-8F45-93C2-10AAC65FEA0B}"/>
                </a:ext>
              </a:extLst>
            </p:cNvPr>
            <p:cNvSpPr>
              <a:spLocks noChangeArrowheads="1"/>
            </p:cNvSpPr>
            <p:nvPr/>
          </p:nvSpPr>
          <p:spPr bwMode="auto">
            <a:xfrm>
              <a:off x="432" y="2172"/>
              <a:ext cx="33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700"/>
                </a:lnSpc>
              </a:pPr>
              <a:r>
                <a:rPr lang="en-US" altLang="ko-KR" sz="1600">
                  <a:solidFill>
                    <a:srgbClr val="000000"/>
                  </a:solidFill>
                  <a:latin typeface="Tahoma" panose="020B0604030504040204" pitchFamily="34" charset="0"/>
                  <a:ea typeface="굴림" panose="020B0600000101010101" pitchFamily="34" charset="-127"/>
                </a:rPr>
                <a:t>IN</a:t>
              </a:r>
            </a:p>
          </p:txBody>
        </p:sp>
        <p:sp>
          <p:nvSpPr>
            <p:cNvPr id="213058" name="Line 69">
              <a:extLst>
                <a:ext uri="{FF2B5EF4-FFF2-40B4-BE49-F238E27FC236}">
                  <a16:creationId xmlns:a16="http://schemas.microsoft.com/office/drawing/2014/main" id="{A8132096-1535-5048-BD9E-474ED27ACA55}"/>
                </a:ext>
              </a:extLst>
            </p:cNvPr>
            <p:cNvSpPr>
              <a:spLocks noChangeShapeType="1"/>
            </p:cNvSpPr>
            <p:nvPr/>
          </p:nvSpPr>
          <p:spPr bwMode="auto">
            <a:xfrm>
              <a:off x="1540" y="224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59" name="Line 70">
              <a:extLst>
                <a:ext uri="{FF2B5EF4-FFF2-40B4-BE49-F238E27FC236}">
                  <a16:creationId xmlns:a16="http://schemas.microsoft.com/office/drawing/2014/main" id="{5AB5CFD7-9DDE-5249-9CED-A55E453B1E1C}"/>
                </a:ext>
              </a:extLst>
            </p:cNvPr>
            <p:cNvSpPr>
              <a:spLocks noChangeShapeType="1"/>
            </p:cNvSpPr>
            <p:nvPr/>
          </p:nvSpPr>
          <p:spPr bwMode="auto">
            <a:xfrm>
              <a:off x="1948" y="224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60" name="Line 71">
              <a:extLst>
                <a:ext uri="{FF2B5EF4-FFF2-40B4-BE49-F238E27FC236}">
                  <a16:creationId xmlns:a16="http://schemas.microsoft.com/office/drawing/2014/main" id="{CC24A4F5-F7CE-1343-80F8-90B26B5EC72E}"/>
                </a:ext>
              </a:extLst>
            </p:cNvPr>
            <p:cNvSpPr>
              <a:spLocks noChangeShapeType="1"/>
            </p:cNvSpPr>
            <p:nvPr/>
          </p:nvSpPr>
          <p:spPr bwMode="auto">
            <a:xfrm>
              <a:off x="1620" y="2244"/>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61" name="Rectangle 72">
              <a:extLst>
                <a:ext uri="{FF2B5EF4-FFF2-40B4-BE49-F238E27FC236}">
                  <a16:creationId xmlns:a16="http://schemas.microsoft.com/office/drawing/2014/main" id="{FE58E0C5-CE20-C24E-A9F5-BCEEBD406E73}"/>
                </a:ext>
              </a:extLst>
            </p:cNvPr>
            <p:cNvSpPr>
              <a:spLocks noChangeArrowheads="1"/>
            </p:cNvSpPr>
            <p:nvPr/>
          </p:nvSpPr>
          <p:spPr bwMode="auto">
            <a:xfrm>
              <a:off x="1761" y="2236"/>
              <a:ext cx="24"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13062" name="Line 73">
              <a:extLst>
                <a:ext uri="{FF2B5EF4-FFF2-40B4-BE49-F238E27FC236}">
                  <a16:creationId xmlns:a16="http://schemas.microsoft.com/office/drawing/2014/main" id="{95F0B699-D0BF-8247-AE1B-9033B68E6EC4}"/>
                </a:ext>
              </a:extLst>
            </p:cNvPr>
            <p:cNvSpPr>
              <a:spLocks noChangeShapeType="1"/>
            </p:cNvSpPr>
            <p:nvPr/>
          </p:nvSpPr>
          <p:spPr bwMode="auto">
            <a:xfrm>
              <a:off x="1788" y="224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63" name="Line 74">
              <a:extLst>
                <a:ext uri="{FF2B5EF4-FFF2-40B4-BE49-F238E27FC236}">
                  <a16:creationId xmlns:a16="http://schemas.microsoft.com/office/drawing/2014/main" id="{B33DE7B3-6816-F24D-83DA-3C6B66F453C0}"/>
                </a:ext>
              </a:extLst>
            </p:cNvPr>
            <p:cNvSpPr>
              <a:spLocks noChangeShapeType="1"/>
            </p:cNvSpPr>
            <p:nvPr/>
          </p:nvSpPr>
          <p:spPr bwMode="auto">
            <a:xfrm>
              <a:off x="1769" y="1864"/>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64" name="Rectangle 75">
              <a:extLst>
                <a:ext uri="{FF2B5EF4-FFF2-40B4-BE49-F238E27FC236}">
                  <a16:creationId xmlns:a16="http://schemas.microsoft.com/office/drawing/2014/main" id="{2A335546-DB7D-2446-AC45-16AF2D9A1747}"/>
                </a:ext>
              </a:extLst>
            </p:cNvPr>
            <p:cNvSpPr>
              <a:spLocks noChangeArrowheads="1"/>
            </p:cNvSpPr>
            <p:nvPr/>
          </p:nvSpPr>
          <p:spPr bwMode="auto">
            <a:xfrm>
              <a:off x="1832" y="1828"/>
              <a:ext cx="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OUT1</a:t>
              </a:r>
            </a:p>
          </p:txBody>
        </p:sp>
        <p:sp>
          <p:nvSpPr>
            <p:cNvPr id="213065" name="Line 76">
              <a:extLst>
                <a:ext uri="{FF2B5EF4-FFF2-40B4-BE49-F238E27FC236}">
                  <a16:creationId xmlns:a16="http://schemas.microsoft.com/office/drawing/2014/main" id="{F5CAE8A9-F4E6-F94D-AD83-1D1A349095A5}"/>
                </a:ext>
              </a:extLst>
            </p:cNvPr>
            <p:cNvSpPr>
              <a:spLocks noChangeShapeType="1"/>
            </p:cNvSpPr>
            <p:nvPr/>
          </p:nvSpPr>
          <p:spPr bwMode="auto">
            <a:xfrm>
              <a:off x="2364" y="224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66" name="Line 77">
              <a:extLst>
                <a:ext uri="{FF2B5EF4-FFF2-40B4-BE49-F238E27FC236}">
                  <a16:creationId xmlns:a16="http://schemas.microsoft.com/office/drawing/2014/main" id="{D7FC72AA-879D-A846-BAAE-4EF70E3D76E3}"/>
                </a:ext>
              </a:extLst>
            </p:cNvPr>
            <p:cNvSpPr>
              <a:spLocks noChangeShapeType="1"/>
            </p:cNvSpPr>
            <p:nvPr/>
          </p:nvSpPr>
          <p:spPr bwMode="auto">
            <a:xfrm>
              <a:off x="2772" y="224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67" name="Line 78">
              <a:extLst>
                <a:ext uri="{FF2B5EF4-FFF2-40B4-BE49-F238E27FC236}">
                  <a16:creationId xmlns:a16="http://schemas.microsoft.com/office/drawing/2014/main" id="{182D99C1-803E-104E-908D-CE3AAA6563B7}"/>
                </a:ext>
              </a:extLst>
            </p:cNvPr>
            <p:cNvSpPr>
              <a:spLocks noChangeShapeType="1"/>
            </p:cNvSpPr>
            <p:nvPr/>
          </p:nvSpPr>
          <p:spPr bwMode="auto">
            <a:xfrm>
              <a:off x="2444" y="224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68" name="Rectangle 79">
              <a:extLst>
                <a:ext uri="{FF2B5EF4-FFF2-40B4-BE49-F238E27FC236}">
                  <a16:creationId xmlns:a16="http://schemas.microsoft.com/office/drawing/2014/main" id="{4A665DDB-BF50-DD4A-94AD-0FF500B37E22}"/>
                </a:ext>
              </a:extLst>
            </p:cNvPr>
            <p:cNvSpPr>
              <a:spLocks noChangeArrowheads="1"/>
            </p:cNvSpPr>
            <p:nvPr/>
          </p:nvSpPr>
          <p:spPr bwMode="auto">
            <a:xfrm>
              <a:off x="2592" y="2236"/>
              <a:ext cx="24"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13069" name="Line 80">
              <a:extLst>
                <a:ext uri="{FF2B5EF4-FFF2-40B4-BE49-F238E27FC236}">
                  <a16:creationId xmlns:a16="http://schemas.microsoft.com/office/drawing/2014/main" id="{6C75BA91-8347-6D4F-BEC8-12E9640B01F0}"/>
                </a:ext>
              </a:extLst>
            </p:cNvPr>
            <p:cNvSpPr>
              <a:spLocks noChangeShapeType="1"/>
            </p:cNvSpPr>
            <p:nvPr/>
          </p:nvSpPr>
          <p:spPr bwMode="auto">
            <a:xfrm>
              <a:off x="2604" y="2244"/>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70" name="Line 81">
              <a:extLst>
                <a:ext uri="{FF2B5EF4-FFF2-40B4-BE49-F238E27FC236}">
                  <a16:creationId xmlns:a16="http://schemas.microsoft.com/office/drawing/2014/main" id="{D47A714F-281B-1947-BAE6-8CF3D0E61C1B}"/>
                </a:ext>
              </a:extLst>
            </p:cNvPr>
            <p:cNvSpPr>
              <a:spLocks noChangeShapeType="1"/>
            </p:cNvSpPr>
            <p:nvPr/>
          </p:nvSpPr>
          <p:spPr bwMode="auto">
            <a:xfrm>
              <a:off x="2600" y="1864"/>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71" name="Rectangle 82">
              <a:extLst>
                <a:ext uri="{FF2B5EF4-FFF2-40B4-BE49-F238E27FC236}">
                  <a16:creationId xmlns:a16="http://schemas.microsoft.com/office/drawing/2014/main" id="{918B65D6-9110-5049-AC5D-30811A5FA031}"/>
                </a:ext>
              </a:extLst>
            </p:cNvPr>
            <p:cNvSpPr>
              <a:spLocks noChangeArrowheads="1"/>
            </p:cNvSpPr>
            <p:nvPr/>
          </p:nvSpPr>
          <p:spPr bwMode="auto">
            <a:xfrm>
              <a:off x="2648" y="1828"/>
              <a:ext cx="44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OUT2</a:t>
              </a:r>
            </a:p>
          </p:txBody>
        </p:sp>
        <p:sp>
          <p:nvSpPr>
            <p:cNvPr id="213072" name="Line 83">
              <a:extLst>
                <a:ext uri="{FF2B5EF4-FFF2-40B4-BE49-F238E27FC236}">
                  <a16:creationId xmlns:a16="http://schemas.microsoft.com/office/drawing/2014/main" id="{E734D342-ACA9-8D4B-B8EB-1E8C4C4D962B}"/>
                </a:ext>
              </a:extLst>
            </p:cNvPr>
            <p:cNvSpPr>
              <a:spLocks noChangeShapeType="1"/>
            </p:cNvSpPr>
            <p:nvPr/>
          </p:nvSpPr>
          <p:spPr bwMode="auto">
            <a:xfrm>
              <a:off x="3588" y="224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73" name="Line 84">
              <a:extLst>
                <a:ext uri="{FF2B5EF4-FFF2-40B4-BE49-F238E27FC236}">
                  <a16:creationId xmlns:a16="http://schemas.microsoft.com/office/drawing/2014/main" id="{8A3FFDD1-0DCD-C042-BF9D-0069384484B4}"/>
                </a:ext>
              </a:extLst>
            </p:cNvPr>
            <p:cNvSpPr>
              <a:spLocks noChangeShapeType="1"/>
            </p:cNvSpPr>
            <p:nvPr/>
          </p:nvSpPr>
          <p:spPr bwMode="auto">
            <a:xfrm>
              <a:off x="3180" y="224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74" name="Line 85">
              <a:extLst>
                <a:ext uri="{FF2B5EF4-FFF2-40B4-BE49-F238E27FC236}">
                  <a16:creationId xmlns:a16="http://schemas.microsoft.com/office/drawing/2014/main" id="{71145692-5A1F-7B48-898D-0B8D314AB169}"/>
                </a:ext>
              </a:extLst>
            </p:cNvPr>
            <p:cNvSpPr>
              <a:spLocks noChangeShapeType="1"/>
            </p:cNvSpPr>
            <p:nvPr/>
          </p:nvSpPr>
          <p:spPr bwMode="auto">
            <a:xfrm>
              <a:off x="3260" y="2244"/>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75" name="Rectangle 86">
              <a:extLst>
                <a:ext uri="{FF2B5EF4-FFF2-40B4-BE49-F238E27FC236}">
                  <a16:creationId xmlns:a16="http://schemas.microsoft.com/office/drawing/2014/main" id="{CA43C270-9B19-8B44-BF0B-11D7E08F010C}"/>
                </a:ext>
              </a:extLst>
            </p:cNvPr>
            <p:cNvSpPr>
              <a:spLocks noChangeArrowheads="1"/>
            </p:cNvSpPr>
            <p:nvPr/>
          </p:nvSpPr>
          <p:spPr bwMode="auto">
            <a:xfrm>
              <a:off x="3416" y="2236"/>
              <a:ext cx="24"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13076" name="Line 87">
              <a:extLst>
                <a:ext uri="{FF2B5EF4-FFF2-40B4-BE49-F238E27FC236}">
                  <a16:creationId xmlns:a16="http://schemas.microsoft.com/office/drawing/2014/main" id="{2A4A54C7-533E-BA4D-A74B-4986EB5AAEDA}"/>
                </a:ext>
              </a:extLst>
            </p:cNvPr>
            <p:cNvSpPr>
              <a:spLocks noChangeShapeType="1"/>
            </p:cNvSpPr>
            <p:nvPr/>
          </p:nvSpPr>
          <p:spPr bwMode="auto">
            <a:xfrm>
              <a:off x="3428" y="224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77" name="Line 88">
              <a:extLst>
                <a:ext uri="{FF2B5EF4-FFF2-40B4-BE49-F238E27FC236}">
                  <a16:creationId xmlns:a16="http://schemas.microsoft.com/office/drawing/2014/main" id="{28F967CB-DF93-A04E-9D11-56F8F59ECA70}"/>
                </a:ext>
              </a:extLst>
            </p:cNvPr>
            <p:cNvSpPr>
              <a:spLocks noChangeShapeType="1"/>
            </p:cNvSpPr>
            <p:nvPr/>
          </p:nvSpPr>
          <p:spPr bwMode="auto">
            <a:xfrm>
              <a:off x="3424" y="1864"/>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78" name="Rectangle 89">
              <a:extLst>
                <a:ext uri="{FF2B5EF4-FFF2-40B4-BE49-F238E27FC236}">
                  <a16:creationId xmlns:a16="http://schemas.microsoft.com/office/drawing/2014/main" id="{DA1AC9EC-41DE-9949-8A39-ABA89ED74BEB}"/>
                </a:ext>
              </a:extLst>
            </p:cNvPr>
            <p:cNvSpPr>
              <a:spLocks noChangeArrowheads="1"/>
            </p:cNvSpPr>
            <p:nvPr/>
          </p:nvSpPr>
          <p:spPr bwMode="auto">
            <a:xfrm>
              <a:off x="3472" y="1828"/>
              <a:ext cx="44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OUT3</a:t>
              </a:r>
            </a:p>
          </p:txBody>
        </p:sp>
        <p:sp>
          <p:nvSpPr>
            <p:cNvPr id="213079" name="Line 90">
              <a:extLst>
                <a:ext uri="{FF2B5EF4-FFF2-40B4-BE49-F238E27FC236}">
                  <a16:creationId xmlns:a16="http://schemas.microsoft.com/office/drawing/2014/main" id="{60A21B84-48F2-E449-9742-E31BA80C0006}"/>
                </a:ext>
              </a:extLst>
            </p:cNvPr>
            <p:cNvSpPr>
              <a:spLocks noChangeShapeType="1"/>
            </p:cNvSpPr>
            <p:nvPr/>
          </p:nvSpPr>
          <p:spPr bwMode="auto">
            <a:xfrm>
              <a:off x="4004" y="224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80" name="Line 91">
              <a:extLst>
                <a:ext uri="{FF2B5EF4-FFF2-40B4-BE49-F238E27FC236}">
                  <a16:creationId xmlns:a16="http://schemas.microsoft.com/office/drawing/2014/main" id="{E8A5BB5B-9257-7243-9ADB-98DE870A401D}"/>
                </a:ext>
              </a:extLst>
            </p:cNvPr>
            <p:cNvSpPr>
              <a:spLocks noChangeShapeType="1"/>
            </p:cNvSpPr>
            <p:nvPr/>
          </p:nvSpPr>
          <p:spPr bwMode="auto">
            <a:xfrm>
              <a:off x="4084" y="224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81" name="Line 92">
              <a:extLst>
                <a:ext uri="{FF2B5EF4-FFF2-40B4-BE49-F238E27FC236}">
                  <a16:creationId xmlns:a16="http://schemas.microsoft.com/office/drawing/2014/main" id="{684D2223-9B71-BB46-A970-5BD45320B2F4}"/>
                </a:ext>
              </a:extLst>
            </p:cNvPr>
            <p:cNvSpPr>
              <a:spLocks noChangeShapeType="1"/>
            </p:cNvSpPr>
            <p:nvPr/>
          </p:nvSpPr>
          <p:spPr bwMode="auto">
            <a:xfrm>
              <a:off x="4240" y="1864"/>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82" name="Rectangle 93">
              <a:extLst>
                <a:ext uri="{FF2B5EF4-FFF2-40B4-BE49-F238E27FC236}">
                  <a16:creationId xmlns:a16="http://schemas.microsoft.com/office/drawing/2014/main" id="{9DD68D61-59D8-C041-A786-A717C57747E7}"/>
                </a:ext>
              </a:extLst>
            </p:cNvPr>
            <p:cNvSpPr>
              <a:spLocks noChangeArrowheads="1"/>
            </p:cNvSpPr>
            <p:nvPr/>
          </p:nvSpPr>
          <p:spPr bwMode="auto">
            <a:xfrm>
              <a:off x="4288" y="1828"/>
              <a:ext cx="46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OUT4</a:t>
              </a:r>
            </a:p>
          </p:txBody>
        </p:sp>
        <p:sp>
          <p:nvSpPr>
            <p:cNvPr id="213083" name="Line 94">
              <a:extLst>
                <a:ext uri="{FF2B5EF4-FFF2-40B4-BE49-F238E27FC236}">
                  <a16:creationId xmlns:a16="http://schemas.microsoft.com/office/drawing/2014/main" id="{9C16DEB2-4CCD-0A41-AE41-091C0DC6293D}"/>
                </a:ext>
              </a:extLst>
            </p:cNvPr>
            <p:cNvSpPr>
              <a:spLocks noChangeShapeType="1"/>
            </p:cNvSpPr>
            <p:nvPr/>
          </p:nvSpPr>
          <p:spPr bwMode="auto">
            <a:xfrm>
              <a:off x="1376" y="242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84" name="Rectangle 95">
              <a:extLst>
                <a:ext uri="{FF2B5EF4-FFF2-40B4-BE49-F238E27FC236}">
                  <a16:creationId xmlns:a16="http://schemas.microsoft.com/office/drawing/2014/main" id="{867FC9D1-2AB0-C54A-8CAE-9E038D28AAC0}"/>
                </a:ext>
              </a:extLst>
            </p:cNvPr>
            <p:cNvSpPr>
              <a:spLocks noChangeArrowheads="1"/>
            </p:cNvSpPr>
            <p:nvPr/>
          </p:nvSpPr>
          <p:spPr bwMode="auto">
            <a:xfrm>
              <a:off x="1360" y="2500"/>
              <a:ext cx="32"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13085" name="Line 96">
              <a:extLst>
                <a:ext uri="{FF2B5EF4-FFF2-40B4-BE49-F238E27FC236}">
                  <a16:creationId xmlns:a16="http://schemas.microsoft.com/office/drawing/2014/main" id="{34A5F3EF-DF67-894D-AEF2-5807980FF029}"/>
                </a:ext>
              </a:extLst>
            </p:cNvPr>
            <p:cNvSpPr>
              <a:spLocks noChangeShapeType="1"/>
            </p:cNvSpPr>
            <p:nvPr/>
          </p:nvSpPr>
          <p:spPr bwMode="auto">
            <a:xfrm>
              <a:off x="2192" y="242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86" name="Rectangle 97">
              <a:extLst>
                <a:ext uri="{FF2B5EF4-FFF2-40B4-BE49-F238E27FC236}">
                  <a16:creationId xmlns:a16="http://schemas.microsoft.com/office/drawing/2014/main" id="{10D73E45-FF5B-7844-B7BC-30E6D0157F77}"/>
                </a:ext>
              </a:extLst>
            </p:cNvPr>
            <p:cNvSpPr>
              <a:spLocks noChangeArrowheads="1"/>
            </p:cNvSpPr>
            <p:nvPr/>
          </p:nvSpPr>
          <p:spPr bwMode="auto">
            <a:xfrm>
              <a:off x="2184" y="2500"/>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13087" name="Line 98">
              <a:extLst>
                <a:ext uri="{FF2B5EF4-FFF2-40B4-BE49-F238E27FC236}">
                  <a16:creationId xmlns:a16="http://schemas.microsoft.com/office/drawing/2014/main" id="{E89E12D5-98D1-5241-BF60-B08329C90A89}"/>
                </a:ext>
              </a:extLst>
            </p:cNvPr>
            <p:cNvSpPr>
              <a:spLocks noChangeShapeType="1"/>
            </p:cNvSpPr>
            <p:nvPr/>
          </p:nvSpPr>
          <p:spPr bwMode="auto">
            <a:xfrm>
              <a:off x="3016" y="242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88" name="Rectangle 99">
              <a:extLst>
                <a:ext uri="{FF2B5EF4-FFF2-40B4-BE49-F238E27FC236}">
                  <a16:creationId xmlns:a16="http://schemas.microsoft.com/office/drawing/2014/main" id="{74DF65CC-5CBB-794E-B17C-3E3DD94E76BC}"/>
                </a:ext>
              </a:extLst>
            </p:cNvPr>
            <p:cNvSpPr>
              <a:spLocks noChangeArrowheads="1"/>
            </p:cNvSpPr>
            <p:nvPr/>
          </p:nvSpPr>
          <p:spPr bwMode="auto">
            <a:xfrm>
              <a:off x="3008" y="2500"/>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13089" name="Line 100">
              <a:extLst>
                <a:ext uri="{FF2B5EF4-FFF2-40B4-BE49-F238E27FC236}">
                  <a16:creationId xmlns:a16="http://schemas.microsoft.com/office/drawing/2014/main" id="{1804602F-8004-E244-8A4F-4291BAEAC8EA}"/>
                </a:ext>
              </a:extLst>
            </p:cNvPr>
            <p:cNvSpPr>
              <a:spLocks noChangeShapeType="1"/>
            </p:cNvSpPr>
            <p:nvPr/>
          </p:nvSpPr>
          <p:spPr bwMode="auto">
            <a:xfrm>
              <a:off x="3832" y="242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90" name="Line 101">
              <a:extLst>
                <a:ext uri="{FF2B5EF4-FFF2-40B4-BE49-F238E27FC236}">
                  <a16:creationId xmlns:a16="http://schemas.microsoft.com/office/drawing/2014/main" id="{9025AA49-2B80-4B49-9F64-33BFA7B8C318}"/>
                </a:ext>
              </a:extLst>
            </p:cNvPr>
            <p:cNvSpPr>
              <a:spLocks noChangeShapeType="1"/>
            </p:cNvSpPr>
            <p:nvPr/>
          </p:nvSpPr>
          <p:spPr bwMode="auto">
            <a:xfrm>
              <a:off x="804" y="2508"/>
              <a:ext cx="56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91" name="Line 102">
              <a:extLst>
                <a:ext uri="{FF2B5EF4-FFF2-40B4-BE49-F238E27FC236}">
                  <a16:creationId xmlns:a16="http://schemas.microsoft.com/office/drawing/2014/main" id="{04F5E9F9-9F34-A84F-B04D-4DC7AC6C3C9B}"/>
                </a:ext>
              </a:extLst>
            </p:cNvPr>
            <p:cNvSpPr>
              <a:spLocks noChangeShapeType="1"/>
            </p:cNvSpPr>
            <p:nvPr/>
          </p:nvSpPr>
          <p:spPr bwMode="auto">
            <a:xfrm>
              <a:off x="1380" y="2508"/>
              <a:ext cx="8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92" name="Line 103">
              <a:extLst>
                <a:ext uri="{FF2B5EF4-FFF2-40B4-BE49-F238E27FC236}">
                  <a16:creationId xmlns:a16="http://schemas.microsoft.com/office/drawing/2014/main" id="{7924A36E-9BC5-8445-A78A-CD8F4564B38A}"/>
                </a:ext>
              </a:extLst>
            </p:cNvPr>
            <p:cNvSpPr>
              <a:spLocks noChangeShapeType="1"/>
            </p:cNvSpPr>
            <p:nvPr/>
          </p:nvSpPr>
          <p:spPr bwMode="auto">
            <a:xfrm>
              <a:off x="2196" y="2508"/>
              <a:ext cx="8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93" name="Line 104">
              <a:extLst>
                <a:ext uri="{FF2B5EF4-FFF2-40B4-BE49-F238E27FC236}">
                  <a16:creationId xmlns:a16="http://schemas.microsoft.com/office/drawing/2014/main" id="{1BD3BE10-C8B3-DF4F-A66D-B0F5951E55EA}"/>
                </a:ext>
              </a:extLst>
            </p:cNvPr>
            <p:cNvSpPr>
              <a:spLocks noChangeShapeType="1"/>
            </p:cNvSpPr>
            <p:nvPr/>
          </p:nvSpPr>
          <p:spPr bwMode="auto">
            <a:xfrm>
              <a:off x="3020" y="2508"/>
              <a:ext cx="8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3094" name="Rectangle 105">
              <a:extLst>
                <a:ext uri="{FF2B5EF4-FFF2-40B4-BE49-F238E27FC236}">
                  <a16:creationId xmlns:a16="http://schemas.microsoft.com/office/drawing/2014/main" id="{1B642D15-17F3-CB42-B1E4-727C2DCDEECF}"/>
                </a:ext>
              </a:extLst>
            </p:cNvPr>
            <p:cNvSpPr>
              <a:spLocks noChangeArrowheads="1"/>
            </p:cNvSpPr>
            <p:nvPr/>
          </p:nvSpPr>
          <p:spPr bwMode="auto">
            <a:xfrm>
              <a:off x="480" y="2412"/>
              <a:ext cx="32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700"/>
                </a:lnSpc>
              </a:pPr>
              <a:r>
                <a:rPr lang="en-US" altLang="ko-KR" sz="1600">
                  <a:solidFill>
                    <a:srgbClr val="000000"/>
                  </a:solidFill>
                  <a:latin typeface="Tahoma" panose="020B0604030504040204" pitchFamily="34" charset="0"/>
                  <a:ea typeface="굴림" panose="020B0600000101010101" pitchFamily="34" charset="-127"/>
                </a:rPr>
                <a:t>CLK</a:t>
              </a:r>
            </a:p>
          </p:txBody>
        </p:sp>
        <p:sp>
          <p:nvSpPr>
            <p:cNvPr id="213095" name="Rectangle 107">
              <a:extLst>
                <a:ext uri="{FF2B5EF4-FFF2-40B4-BE49-F238E27FC236}">
                  <a16:creationId xmlns:a16="http://schemas.microsoft.com/office/drawing/2014/main" id="{8C34A607-3815-0D4F-A3B0-08121500B9E3}"/>
                </a:ext>
              </a:extLst>
            </p:cNvPr>
            <p:cNvSpPr>
              <a:spLocks noChangeArrowheads="1"/>
            </p:cNvSpPr>
            <p:nvPr/>
          </p:nvSpPr>
          <p:spPr bwMode="auto">
            <a:xfrm>
              <a:off x="4832" y="1172"/>
              <a:ext cx="50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a:t>
              </a:r>
            </a:p>
          </p:txBody>
        </p:sp>
      </p:grpSp>
      <p:sp>
        <p:nvSpPr>
          <p:cNvPr id="212996" name="Rectangle 109">
            <a:extLst>
              <a:ext uri="{FF2B5EF4-FFF2-40B4-BE49-F238E27FC236}">
                <a16:creationId xmlns:a16="http://schemas.microsoft.com/office/drawing/2014/main" id="{0AB8B2E8-8255-1146-BDBF-96DD7AE3711C}"/>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Pattern recognizer</a:t>
            </a:r>
          </a:p>
        </p:txBody>
      </p:sp>
      <p:sp>
        <p:nvSpPr>
          <p:cNvPr id="212997" name="Rectangle 110">
            <a:extLst>
              <a:ext uri="{FF2B5EF4-FFF2-40B4-BE49-F238E27FC236}">
                <a16:creationId xmlns:a16="http://schemas.microsoft.com/office/drawing/2014/main" id="{B8DC3DFB-62A8-324C-B12B-E14F7A2CC1DC}"/>
              </a:ext>
            </a:extLst>
          </p:cNvPr>
          <p:cNvSpPr>
            <a:spLocks noGrp="1" noChangeArrowheads="1"/>
          </p:cNvSpPr>
          <p:nvPr>
            <p:ph type="body" idx="1"/>
          </p:nvPr>
        </p:nvSpPr>
        <p:spPr>
          <a:xfrm>
            <a:off x="341313" y="873125"/>
            <a:ext cx="8343900" cy="4589463"/>
          </a:xfrm>
        </p:spPr>
        <p:txBody>
          <a:bodyPr/>
          <a:lstStyle/>
          <a:p>
            <a:pPr eaLnBrk="1" hangingPunct="1"/>
            <a:r>
              <a:rPr lang="en-US" altLang="ko-KR" b="1">
                <a:ea typeface="굴림" panose="020B0600000101010101" pitchFamily="34" charset="-127"/>
              </a:rPr>
              <a:t>Combinational function of input samples</a:t>
            </a:r>
          </a:p>
          <a:p>
            <a:pPr lvl="1" eaLnBrk="1" hangingPunct="1"/>
            <a:r>
              <a:rPr lang="en-US" altLang="ko-KR">
                <a:ea typeface="굴림" panose="020B0600000101010101" pitchFamily="34" charset="-127"/>
              </a:rPr>
              <a:t>in this case, recognizing the pattern 1001 on the single input signal</a:t>
            </a:r>
          </a:p>
        </p:txBody>
      </p:sp>
      <p:sp>
        <p:nvSpPr>
          <p:cNvPr id="212998" name="Text Box 112">
            <a:extLst>
              <a:ext uri="{FF2B5EF4-FFF2-40B4-BE49-F238E27FC236}">
                <a16:creationId xmlns:a16="http://schemas.microsoft.com/office/drawing/2014/main" id="{78230529-D400-2D4E-A421-E1E5B8AFD234}"/>
              </a:ext>
            </a:extLst>
          </p:cNvPr>
          <p:cNvSpPr txBox="1">
            <a:spLocks noChangeArrowheads="1"/>
          </p:cNvSpPr>
          <p:nvPr/>
        </p:nvSpPr>
        <p:spPr bwMode="auto">
          <a:xfrm>
            <a:off x="-7938" y="4503738"/>
            <a:ext cx="9271001" cy="701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Another useful application of shift registers is bit string identification. In this case, bits are shifted from left to right. At any moment, if 4 bits are 1001, then OUT</a:t>
            </a:r>
            <a:r>
              <a:rPr lang="ko-KR" altLang="en-US" sz="2000">
                <a:solidFill>
                  <a:srgbClr val="009900"/>
                </a:solidFill>
                <a:latin typeface="Times New Roman" panose="02020603050405020304" pitchFamily="18" charset="0"/>
                <a:ea typeface="굴림" panose="020B0600000101010101" pitchFamily="34" charset="-127"/>
              </a:rPr>
              <a:t> </a:t>
            </a:r>
            <a:r>
              <a:rPr lang="en-US" altLang="ko-KR" sz="2000">
                <a:solidFill>
                  <a:srgbClr val="009900"/>
                </a:solidFill>
                <a:latin typeface="Times New Roman" panose="02020603050405020304" pitchFamily="18" charset="0"/>
                <a:ea typeface="굴림" panose="020B0600000101010101" pitchFamily="34" charset="-127"/>
              </a:rPr>
              <a:t>will be true.</a:t>
            </a:r>
            <a:endParaRPr lang="en-US" altLang="ko-KR">
              <a:solidFill>
                <a:srgbClr val="000000"/>
              </a:solidFill>
              <a:ea typeface="굴림" panose="020B0600000101010101" pitchFamily="34" charset="-127"/>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45DF2A29-E93E-0C48-B511-D9707449CCB5}"/>
              </a:ext>
            </a:extLst>
          </p:cNvPr>
          <p:cNvSpPr>
            <a:spLocks noGrp="1"/>
          </p:cNvSpPr>
          <p:nvPr>
            <p:ph type="title"/>
          </p:nvPr>
        </p:nvSpPr>
        <p:spPr/>
        <p:txBody>
          <a:bodyPr/>
          <a:lstStyle/>
          <a:p>
            <a:pPr defTabSz="695310" fontAlgn="auto">
              <a:spcAft>
                <a:spcPts val="0"/>
              </a:spcAft>
              <a:defRPr/>
            </a:pPr>
            <a:r>
              <a:rPr lang="en-US" altLang="ko-KR" sz="3346" b="1" spc="-114" dirty="0">
                <a:solidFill>
                  <a:prstClr val="black"/>
                </a:solidFill>
              </a:rPr>
              <a:t>Sequential Logic</a:t>
            </a:r>
            <a:endParaRPr lang="ko-KR" altLang="en-US" sz="3346" b="1" spc="-114" dirty="0">
              <a:solidFill>
                <a:prstClr val="black"/>
              </a:solidFill>
            </a:endParaRPr>
          </a:p>
        </p:txBody>
      </p:sp>
      <p:sp>
        <p:nvSpPr>
          <p:cNvPr id="5" name="내용 개체 틀 4">
            <a:extLst>
              <a:ext uri="{FF2B5EF4-FFF2-40B4-BE49-F238E27FC236}">
                <a16:creationId xmlns:a16="http://schemas.microsoft.com/office/drawing/2014/main" id="{C78730BB-10CE-A34C-80DD-3FB452F396AB}"/>
              </a:ext>
            </a:extLst>
          </p:cNvPr>
          <p:cNvSpPr>
            <a:spLocks noGrp="1"/>
          </p:cNvSpPr>
          <p:nvPr>
            <p:ph idx="1"/>
          </p:nvPr>
        </p:nvSpPr>
        <p:spPr/>
        <p:txBody>
          <a:bodyPr/>
          <a:lstStyle/>
          <a:p>
            <a:pPr marL="337998" indent="-337998" defTabSz="695310" fontAlgn="auto">
              <a:spcBef>
                <a:spcPts val="760"/>
              </a:spcBef>
              <a:spcAft>
                <a:spcPts val="0"/>
              </a:spcAft>
              <a:defRPr/>
            </a:pPr>
            <a:r>
              <a:rPr lang="en-US" altLang="zh-TW" sz="2129" dirty="0">
                <a:latin typeface="Arial" panose="020B0604020202020204" pitchFamily="34" charset="0"/>
                <a:cs typeface="Arial" panose="020B0604020202020204" pitchFamily="34" charset="0"/>
              </a:rPr>
              <a:t>Flip-flops</a:t>
            </a:r>
          </a:p>
          <a:p>
            <a:pPr marL="337998" indent="-337998" defTabSz="695310" fontAlgn="auto">
              <a:spcBef>
                <a:spcPts val="760"/>
              </a:spcBef>
              <a:spcAft>
                <a:spcPts val="0"/>
              </a:spcAft>
              <a:defRPr/>
            </a:pPr>
            <a:r>
              <a:rPr lang="en-US" altLang="zh-TW" sz="2129" dirty="0">
                <a:latin typeface="Arial" panose="020B0604020202020204" pitchFamily="34" charset="0"/>
                <a:cs typeface="Arial" panose="020B0604020202020204" pitchFamily="34" charset="0"/>
              </a:rPr>
              <a:t>Memory elements</a:t>
            </a:r>
          </a:p>
          <a:p>
            <a:pPr marL="337998" indent="-337998" defTabSz="695310" fontAlgn="auto">
              <a:spcBef>
                <a:spcPts val="760"/>
              </a:spcBef>
              <a:spcAft>
                <a:spcPts val="0"/>
              </a:spcAft>
              <a:defRPr/>
            </a:pPr>
            <a:r>
              <a:rPr lang="en-US" altLang="zh-TW" sz="2129" dirty="0">
                <a:latin typeface="Arial" panose="020B0604020202020204" pitchFamily="34" charset="0"/>
                <a:cs typeface="Arial" panose="020B0604020202020204" pitchFamily="34" charset="0"/>
              </a:rPr>
              <a:t>Shift registers</a:t>
            </a:r>
          </a:p>
          <a:p>
            <a:pPr marL="337998" indent="-337998" defTabSz="695310" fontAlgn="auto">
              <a:spcBef>
                <a:spcPts val="760"/>
              </a:spcBef>
              <a:spcAft>
                <a:spcPts val="0"/>
              </a:spcAft>
              <a:defRPr/>
            </a:pPr>
            <a:r>
              <a:rPr lang="en-US" altLang="zh-TW" sz="2129" dirty="0">
                <a:solidFill>
                  <a:srgbClr val="C00000"/>
                </a:solidFill>
                <a:latin typeface="Arial" panose="020B0604020202020204" pitchFamily="34" charset="0"/>
                <a:cs typeface="Arial" panose="020B0604020202020204" pitchFamily="34" charset="0"/>
              </a:rPr>
              <a:t>Counters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986A8A1B-BC36-954C-BCB7-36153CA0BC3C}"/>
              </a:ext>
            </a:extLst>
          </p:cNvPr>
          <p:cNvSpPr>
            <a:spLocks noGrp="1"/>
          </p:cNvSpPr>
          <p:nvPr>
            <p:ph type="title"/>
          </p:nvPr>
        </p:nvSpPr>
        <p:spPr/>
        <p:txBody>
          <a:bodyPr/>
          <a:lstStyle/>
          <a:p>
            <a:pPr defTabSz="695310" fontAlgn="auto">
              <a:spcAft>
                <a:spcPts val="0"/>
              </a:spcAft>
              <a:defRPr/>
            </a:pPr>
            <a:r>
              <a:rPr lang="en-US" altLang="ko-KR" sz="3346" b="1" spc="-114" dirty="0">
                <a:solidFill>
                  <a:prstClr val="black"/>
                </a:solidFill>
              </a:rPr>
              <a:t>Binary Ripple Counters</a:t>
            </a:r>
            <a:endParaRPr lang="ko-KR" altLang="en-US" sz="3346" b="1" spc="-114" dirty="0">
              <a:solidFill>
                <a:prstClr val="black"/>
              </a:solidFill>
            </a:endParaRPr>
          </a:p>
        </p:txBody>
      </p:sp>
      <p:grpSp>
        <p:nvGrpSpPr>
          <p:cNvPr id="216067" name="그룹 7">
            <a:extLst>
              <a:ext uri="{FF2B5EF4-FFF2-40B4-BE49-F238E27FC236}">
                <a16:creationId xmlns:a16="http://schemas.microsoft.com/office/drawing/2014/main" id="{417F5F39-D4C0-E741-96A3-463C5CF3F77B}"/>
              </a:ext>
            </a:extLst>
          </p:cNvPr>
          <p:cNvGrpSpPr>
            <a:grpSpLocks/>
          </p:cNvGrpSpPr>
          <p:nvPr/>
        </p:nvGrpSpPr>
        <p:grpSpPr bwMode="auto">
          <a:xfrm>
            <a:off x="1673225" y="1866900"/>
            <a:ext cx="5924550" cy="3794125"/>
            <a:chOff x="1768760" y="1315573"/>
            <a:chExt cx="7791450" cy="4991262"/>
          </a:xfrm>
        </p:grpSpPr>
        <p:pic>
          <p:nvPicPr>
            <p:cNvPr id="216068" name="그림 2">
              <a:extLst>
                <a:ext uri="{FF2B5EF4-FFF2-40B4-BE49-F238E27FC236}">
                  <a16:creationId xmlns:a16="http://schemas.microsoft.com/office/drawing/2014/main" id="{1372BDC7-BEC1-1C4B-AC21-F1F669CBEF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8760" y="3982735"/>
              <a:ext cx="779145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6069" name="그림 5">
              <a:extLst>
                <a:ext uri="{FF2B5EF4-FFF2-40B4-BE49-F238E27FC236}">
                  <a16:creationId xmlns:a16="http://schemas.microsoft.com/office/drawing/2014/main" id="{BB086273-1BCB-714A-BAE0-BC9A173AA0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80699" y="1315573"/>
              <a:ext cx="6031786" cy="239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a:extLst>
              <a:ext uri="{FF2B5EF4-FFF2-40B4-BE49-F238E27FC236}">
                <a16:creationId xmlns:a16="http://schemas.microsoft.com/office/drawing/2014/main" id="{ACC50069-8FC7-004D-9346-9D11A6E6EFD7}"/>
              </a:ext>
            </a:extLst>
          </p:cNvPr>
          <p:cNvSpPr txBox="1">
            <a:spLocks noChangeArrowheads="1"/>
          </p:cNvSpPr>
          <p:nvPr/>
        </p:nvSpPr>
        <p:spPr bwMode="auto">
          <a:xfrm>
            <a:off x="388938" y="2005013"/>
            <a:ext cx="7129462" cy="3135312"/>
          </a:xfrm>
          <a:prstGeom prst="rect">
            <a:avLst/>
          </a:prstGeom>
          <a:noFill/>
          <a:ln w="19050">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srgbClr val="ED7D31"/>
                </a:solidFill>
                <a:latin typeface="Consolas" panose="020B0609020204030204" pitchFamily="49" charset="0"/>
                <a:ea typeface="新細明體"/>
                <a:cs typeface="Consolas" panose="020B0609020204030204" pitchFamily="49" charset="0"/>
              </a:rPr>
              <a:t>// a 3-bit ripple counter module example</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module </a:t>
            </a:r>
            <a:r>
              <a:rPr lang="en-US" altLang="zh-TW" sz="1521" dirty="0" err="1">
                <a:solidFill>
                  <a:prstClr val="black"/>
                </a:solidFill>
                <a:latin typeface="Consolas" panose="020B0609020204030204" pitchFamily="49" charset="0"/>
                <a:ea typeface="新細明體"/>
                <a:cs typeface="Consolas" panose="020B0609020204030204" pitchFamily="49" charset="0"/>
              </a:rPr>
              <a:t>ripple_counter</a:t>
            </a:r>
            <a:r>
              <a:rPr lang="en-US" altLang="zh-TW" sz="1521" dirty="0">
                <a:solidFill>
                  <a:prstClr val="black"/>
                </a:solidFill>
                <a:latin typeface="Consolas" panose="020B0609020204030204" pitchFamily="49" charset="0"/>
                <a:ea typeface="新細明體"/>
                <a:cs typeface="Consolas" panose="020B0609020204030204" pitchFamily="49" charset="0"/>
              </a:rPr>
              <a:t>(</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input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output </a:t>
            </a:r>
            <a:r>
              <a:rPr lang="en-US" altLang="zh-TW" sz="1521" dirty="0" err="1">
                <a:solidFill>
                  <a:prstClr val="black"/>
                </a:solidFill>
                <a:latin typeface="Consolas" panose="020B0609020204030204" pitchFamily="49" charset="0"/>
                <a:ea typeface="新細明體"/>
                <a:cs typeface="Consolas" panose="020B0609020204030204" pitchFamily="49" charset="0"/>
              </a:rPr>
              <a:t>reg</a:t>
            </a:r>
            <a:r>
              <a:rPr lang="en-US" altLang="zh-TW" sz="1521" dirty="0">
                <a:solidFill>
                  <a:prstClr val="black"/>
                </a:solidFill>
                <a:latin typeface="Consolas" panose="020B0609020204030204" pitchFamily="49" charset="0"/>
                <a:ea typeface="新細明體"/>
                <a:cs typeface="Consolas" panose="020B0609020204030204" pitchFamily="49" charset="0"/>
              </a:rPr>
              <a:t> 	[2:0]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wire   		c0, c1;</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srgbClr val="ED7D31"/>
                </a:solidFill>
                <a:latin typeface="Consolas" panose="020B0609020204030204" pitchFamily="49" charset="0"/>
                <a:ea typeface="新細明體"/>
                <a:cs typeface="Consolas" panose="020B0609020204030204" pitchFamily="49" charset="0"/>
              </a:rPr>
              <a:t>// the body of the 3-bit ripple counter</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assign c0 =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[0], c1 =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[1];</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always @(</a:t>
            </a:r>
            <a:r>
              <a:rPr lang="en-US" altLang="zh-TW" sz="1521" dirty="0" err="1">
                <a:solidFill>
                  <a:prstClr val="black"/>
                </a:solidFill>
                <a:latin typeface="Consolas" panose="020B0609020204030204" pitchFamily="49" charset="0"/>
                <a:ea typeface="新細明體"/>
                <a:cs typeface="Consolas" panose="020B0609020204030204" pitchFamily="49" charset="0"/>
              </a:rPr>
              <a:t>negedge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[0] &lt;=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[0];</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always @(</a:t>
            </a:r>
            <a:r>
              <a:rPr lang="en-US" altLang="zh-TW" sz="1521" dirty="0" err="1">
                <a:solidFill>
                  <a:prstClr val="black"/>
                </a:solidFill>
                <a:latin typeface="Consolas" panose="020B0609020204030204" pitchFamily="49" charset="0"/>
                <a:ea typeface="新細明體"/>
                <a:cs typeface="Consolas" panose="020B0609020204030204" pitchFamily="49" charset="0"/>
              </a:rPr>
              <a:t>negedge</a:t>
            </a:r>
            <a:r>
              <a:rPr lang="en-US" altLang="zh-TW" sz="1521" dirty="0">
                <a:solidFill>
                  <a:prstClr val="black"/>
                </a:solidFill>
                <a:latin typeface="Consolas" panose="020B0609020204030204" pitchFamily="49" charset="0"/>
                <a:ea typeface="新細明體"/>
                <a:cs typeface="Consolas" panose="020B0609020204030204" pitchFamily="49" charset="0"/>
              </a:rPr>
              <a:t> c0)</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[1] &lt;=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[1];</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always @(</a:t>
            </a:r>
            <a:r>
              <a:rPr lang="en-US" altLang="zh-TW" sz="1521" dirty="0" err="1">
                <a:solidFill>
                  <a:prstClr val="black"/>
                </a:solidFill>
                <a:latin typeface="Consolas" panose="020B0609020204030204" pitchFamily="49" charset="0"/>
                <a:ea typeface="新細明體"/>
                <a:cs typeface="Consolas" panose="020B0609020204030204" pitchFamily="49" charset="0"/>
              </a:rPr>
              <a:t>negedge</a:t>
            </a:r>
            <a:r>
              <a:rPr lang="en-US" altLang="zh-TW" sz="1521" dirty="0">
                <a:solidFill>
                  <a:prstClr val="black"/>
                </a:solidFill>
                <a:latin typeface="Consolas" panose="020B0609020204030204" pitchFamily="49" charset="0"/>
                <a:ea typeface="新細明體"/>
                <a:cs typeface="Consolas" panose="020B0609020204030204" pitchFamily="49" charset="0"/>
              </a:rPr>
              <a:t> c1)</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[2] &lt;=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[2];</a:t>
            </a:r>
          </a:p>
        </p:txBody>
      </p:sp>
      <p:sp>
        <p:nvSpPr>
          <p:cNvPr id="3" name="제목 2">
            <a:extLst>
              <a:ext uri="{FF2B5EF4-FFF2-40B4-BE49-F238E27FC236}">
                <a16:creationId xmlns:a16="http://schemas.microsoft.com/office/drawing/2014/main" id="{B820CF2F-53A9-6642-8B8E-3C8A07CDBA96}"/>
              </a:ext>
            </a:extLst>
          </p:cNvPr>
          <p:cNvSpPr>
            <a:spLocks noGrp="1"/>
          </p:cNvSpPr>
          <p:nvPr>
            <p:ph type="title"/>
          </p:nvPr>
        </p:nvSpPr>
        <p:spPr>
          <a:xfrm>
            <a:off x="311150" y="363538"/>
            <a:ext cx="8453438" cy="584200"/>
          </a:xfrm>
        </p:spPr>
        <p:txBody>
          <a:bodyPr/>
          <a:lstStyle/>
          <a:p>
            <a:pPr defTabSz="695310" fontAlgn="auto">
              <a:spcAft>
                <a:spcPts val="0"/>
              </a:spcAft>
              <a:defRPr/>
            </a:pPr>
            <a:r>
              <a:rPr lang="en-US" altLang="ko-KR" sz="3346" b="1" spc="-114" dirty="0">
                <a:solidFill>
                  <a:prstClr val="black"/>
                </a:solidFill>
              </a:rPr>
              <a:t>Binary Ripple Counters</a:t>
            </a:r>
            <a:endParaRPr lang="ko-KR" altLang="en-US" sz="3346" b="1" spc="-114" dirty="0">
              <a:solidFill>
                <a:prstClr val="black"/>
              </a:solidFill>
            </a:endParaRPr>
          </a:p>
        </p:txBody>
      </p:sp>
      <p:grpSp>
        <p:nvGrpSpPr>
          <p:cNvPr id="10" name="그룹 9">
            <a:extLst>
              <a:ext uri="{FF2B5EF4-FFF2-40B4-BE49-F238E27FC236}">
                <a16:creationId xmlns:a16="http://schemas.microsoft.com/office/drawing/2014/main" id="{ECD46DDE-66B4-104A-A324-6BD518F6690D}"/>
              </a:ext>
            </a:extLst>
          </p:cNvPr>
          <p:cNvGrpSpPr>
            <a:grpSpLocks/>
          </p:cNvGrpSpPr>
          <p:nvPr/>
        </p:nvGrpSpPr>
        <p:grpSpPr bwMode="auto">
          <a:xfrm>
            <a:off x="4537075" y="1962150"/>
            <a:ext cx="4403725" cy="3790950"/>
            <a:chOff x="5967506" y="1441941"/>
            <a:chExt cx="5790733" cy="4985740"/>
          </a:xfrm>
        </p:grpSpPr>
        <p:pic>
          <p:nvPicPr>
            <p:cNvPr id="217093" name="그림 1">
              <a:extLst>
                <a:ext uri="{FF2B5EF4-FFF2-40B4-BE49-F238E27FC236}">
                  <a16:creationId xmlns:a16="http://schemas.microsoft.com/office/drawing/2014/main" id="{F138FBA0-CE84-8347-B24C-E7EF882EB7C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95247" y="3990943"/>
              <a:ext cx="4557712" cy="243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6540F9C0-2BE7-7E41-B59E-3D03844B4C7D}"/>
                </a:ext>
              </a:extLst>
            </p:cNvPr>
            <p:cNvSpPr txBox="1"/>
            <p:nvPr/>
          </p:nvSpPr>
          <p:spPr>
            <a:xfrm>
              <a:off x="7942284" y="4333587"/>
              <a:ext cx="484301" cy="396688"/>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a:solidFill>
                    <a:srgbClr val="0A00DA"/>
                  </a:solidFill>
                  <a:latin typeface="Calibri" panose="020F0502020204030204" pitchFamily="34" charset="0"/>
                  <a:cs typeface="Calibri" panose="020F0502020204030204" pitchFamily="34" charset="0"/>
                </a:rPr>
                <a:t>C0</a:t>
              </a:r>
              <a:endParaRPr lang="ko-KR" altLang="en-US" sz="1369" dirty="0">
                <a:solidFill>
                  <a:srgbClr val="0A00DA"/>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3123A66-2C8F-4E4A-AB1C-D2E3027428B3}"/>
                </a:ext>
              </a:extLst>
            </p:cNvPr>
            <p:cNvSpPr txBox="1"/>
            <p:nvPr/>
          </p:nvSpPr>
          <p:spPr>
            <a:xfrm>
              <a:off x="9303336" y="4333587"/>
              <a:ext cx="482214" cy="398775"/>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a:solidFill>
                    <a:srgbClr val="0A00DA"/>
                  </a:solidFill>
                  <a:latin typeface="Calibri" panose="020F0502020204030204" pitchFamily="34" charset="0"/>
                  <a:cs typeface="Calibri" panose="020F0502020204030204" pitchFamily="34" charset="0"/>
                </a:rPr>
                <a:t>C1</a:t>
              </a:r>
              <a:endParaRPr lang="ko-KR" altLang="en-US" sz="1369" dirty="0">
                <a:solidFill>
                  <a:srgbClr val="0A00DA"/>
                </a:solidFill>
                <a:latin typeface="Calibri" panose="020F0502020204030204" pitchFamily="34" charset="0"/>
                <a:cs typeface="Calibri" panose="020F0502020204030204" pitchFamily="34" charset="0"/>
              </a:endParaRPr>
            </a:p>
          </p:txBody>
        </p:sp>
        <p:pic>
          <p:nvPicPr>
            <p:cNvPr id="217096" name="그림 4">
              <a:extLst>
                <a:ext uri="{FF2B5EF4-FFF2-40B4-BE49-F238E27FC236}">
                  <a16:creationId xmlns:a16="http://schemas.microsoft.com/office/drawing/2014/main" id="{9448FCD8-FD84-2D41-8362-7BAA3DA4B55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64942" y="1441941"/>
              <a:ext cx="5393297" cy="2201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D9B028DD-B901-3B41-8BD9-96D93DD5636F}"/>
                </a:ext>
              </a:extLst>
            </p:cNvPr>
            <p:cNvSpPr txBox="1"/>
            <p:nvPr/>
          </p:nvSpPr>
          <p:spPr>
            <a:xfrm>
              <a:off x="5967506" y="2105871"/>
              <a:ext cx="482214" cy="398776"/>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a:solidFill>
                    <a:srgbClr val="0A00DA"/>
                  </a:solidFill>
                  <a:latin typeface="Calibri" panose="020F0502020204030204" pitchFamily="34" charset="0"/>
                  <a:cs typeface="Calibri" panose="020F0502020204030204" pitchFamily="34" charset="0"/>
                </a:rPr>
                <a:t>C0</a:t>
              </a:r>
              <a:endParaRPr lang="ko-KR" altLang="en-US" sz="1369" dirty="0">
                <a:solidFill>
                  <a:srgbClr val="0A00DA"/>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76818401-70F9-CA46-AA17-347EE0156F4F}"/>
                </a:ext>
              </a:extLst>
            </p:cNvPr>
            <p:cNvSpPr txBox="1"/>
            <p:nvPr/>
          </p:nvSpPr>
          <p:spPr>
            <a:xfrm>
              <a:off x="5967506" y="2638269"/>
              <a:ext cx="482214" cy="398775"/>
            </a:xfrm>
            <a:prstGeom prst="rect">
              <a:avLst/>
            </a:prstGeom>
            <a:noFill/>
          </p:spPr>
          <p:txBody>
            <a:bodyPr wrap="none">
              <a:spAutoFit/>
            </a:bodyPr>
            <a:lstStyle/>
            <a:p>
              <a:pPr defTabSz="695310" eaLnBrk="1" fontAlgn="auto" latinLnBrk="1" hangingPunct="1">
                <a:spcBef>
                  <a:spcPts val="0"/>
                </a:spcBef>
                <a:spcAft>
                  <a:spcPts val="0"/>
                </a:spcAft>
                <a:defRPr/>
              </a:pPr>
              <a:r>
                <a:rPr lang="en-US" altLang="ko-KR" sz="1369" dirty="0">
                  <a:solidFill>
                    <a:srgbClr val="0A00DA"/>
                  </a:solidFill>
                  <a:latin typeface="Calibri" panose="020F0502020204030204" pitchFamily="34" charset="0"/>
                  <a:cs typeface="Calibri" panose="020F0502020204030204" pitchFamily="34" charset="0"/>
                </a:rPr>
                <a:t>C1</a:t>
              </a:r>
              <a:endParaRPr lang="ko-KR" altLang="en-US" sz="1369" dirty="0">
                <a:solidFill>
                  <a:srgbClr val="0A00DA"/>
                </a:solidFill>
                <a:latin typeface="Calibri" panose="020F0502020204030204" pitchFamily="34" charset="0"/>
                <a:cs typeface="Calibri" panose="020F05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a:extLst>
              <a:ext uri="{FF2B5EF4-FFF2-40B4-BE49-F238E27FC236}">
                <a16:creationId xmlns:a16="http://schemas.microsoft.com/office/drawing/2014/main" id="{FCC09121-0DE0-B348-80CE-45AF72CA553C}"/>
              </a:ext>
            </a:extLst>
          </p:cNvPr>
          <p:cNvSpPr txBox="1">
            <a:spLocks noChangeArrowheads="1"/>
          </p:cNvSpPr>
          <p:nvPr/>
        </p:nvSpPr>
        <p:spPr bwMode="auto">
          <a:xfrm>
            <a:off x="388938" y="2005013"/>
            <a:ext cx="7129462" cy="3603625"/>
          </a:xfrm>
          <a:prstGeom prst="rect">
            <a:avLst/>
          </a:prstGeom>
          <a:noFill/>
          <a:ln w="19050">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srgbClr val="ED7D31"/>
                </a:solidFill>
                <a:latin typeface="Consolas" panose="020B0609020204030204" pitchFamily="49" charset="0"/>
                <a:ea typeface="新細明體"/>
                <a:cs typeface="Consolas" panose="020B0609020204030204" pitchFamily="49" charset="0"/>
              </a:rPr>
              <a:t>// a 3-bit ripple counter with enable control</a:t>
            </a:r>
            <a:endParaRPr lang="en-US" altLang="zh-TW" sz="1521" dirty="0">
              <a:solidFill>
                <a:prstClr val="black"/>
              </a:solidFill>
              <a:latin typeface="Consolas" panose="020B0609020204030204" pitchFamily="49" charset="0"/>
              <a:ea typeface="新細明體"/>
              <a:cs typeface="Consolas" panose="020B0609020204030204" pitchFamily="49" charset="0"/>
            </a:endParaRP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module </a:t>
            </a:r>
            <a:r>
              <a:rPr lang="en-US" altLang="zh-TW" sz="1521" dirty="0" err="1">
                <a:solidFill>
                  <a:prstClr val="black"/>
                </a:solidFill>
                <a:latin typeface="Consolas" panose="020B0609020204030204" pitchFamily="49" charset="0"/>
                <a:ea typeface="新細明體"/>
                <a:cs typeface="Consolas" panose="020B0609020204030204" pitchFamily="49" charset="0"/>
              </a:rPr>
              <a:t>ripple_counter_enable</a:t>
            </a:r>
            <a:r>
              <a:rPr lang="en-US" altLang="zh-TW" sz="1521" dirty="0">
                <a:solidFill>
                  <a:prstClr val="black"/>
                </a:solidFill>
                <a:latin typeface="Consolas" panose="020B0609020204030204" pitchFamily="49" charset="0"/>
                <a:ea typeface="新細明體"/>
                <a:cs typeface="Consolas" panose="020B0609020204030204" pitchFamily="49" charset="0"/>
              </a:rPr>
              <a:t>(</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enable,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input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enable,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output </a:t>
            </a:r>
            <a:r>
              <a:rPr lang="en-US" altLang="zh-TW" sz="1521" dirty="0" err="1">
                <a:solidFill>
                  <a:prstClr val="black"/>
                </a:solidFill>
                <a:latin typeface="Consolas" panose="020B0609020204030204" pitchFamily="49" charset="0"/>
                <a:ea typeface="新細明體"/>
                <a:cs typeface="Consolas" panose="020B0609020204030204" pitchFamily="49" charset="0"/>
              </a:rPr>
              <a:t>reg</a:t>
            </a:r>
            <a:r>
              <a:rPr lang="en-US" altLang="zh-TW" sz="1521" dirty="0">
                <a:solidFill>
                  <a:prstClr val="black"/>
                </a:solidFill>
                <a:latin typeface="Consolas" panose="020B0609020204030204" pitchFamily="49" charset="0"/>
                <a:ea typeface="新細明體"/>
                <a:cs typeface="Consolas" panose="020B0609020204030204" pitchFamily="49" charset="0"/>
              </a:rPr>
              <a:t> 	[2:0]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wire   		c0, c1;</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assign c0 =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[0], c1 =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[1];</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always @(</a:t>
            </a:r>
            <a:r>
              <a:rPr lang="en-US" altLang="zh-TW" sz="1521" dirty="0" err="1">
                <a:solidFill>
                  <a:prstClr val="black"/>
                </a:solidFill>
                <a:latin typeface="Consolas" panose="020B0609020204030204" pitchFamily="49" charset="0"/>
                <a:ea typeface="新細明體"/>
                <a:cs typeface="Consolas" panose="020B0609020204030204" pitchFamily="49" charset="0"/>
              </a:rPr>
              <a:t>posedge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srgbClr val="FF0000"/>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or </a:t>
            </a:r>
            <a:r>
              <a:rPr lang="en-US" altLang="zh-TW" sz="1521" dirty="0" err="1">
                <a:solidFill>
                  <a:prstClr val="black"/>
                </a:solidFill>
                <a:latin typeface="Consolas" panose="020B0609020204030204" pitchFamily="49" charset="0"/>
                <a:ea typeface="新細明體"/>
                <a:cs typeface="Consolas" panose="020B0609020204030204" pitchFamily="49" charset="0"/>
              </a:rPr>
              <a:t>negedge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a:solidFill>
                  <a:srgbClr val="0A00DA"/>
                </a:solidFill>
                <a:latin typeface="Consolas" panose="020B0609020204030204" pitchFamily="49" charset="0"/>
                <a:ea typeface="新細明體"/>
                <a:cs typeface="Consolas" panose="020B0609020204030204" pitchFamily="49" charset="0"/>
              </a:rPr>
              <a:t>if (!</a:t>
            </a:r>
            <a:r>
              <a:rPr lang="en-US" altLang="zh-TW" sz="1521" dirty="0" err="1">
                <a:solidFill>
                  <a:srgbClr val="0A00DA"/>
                </a:solidFill>
                <a:latin typeface="Consolas" panose="020B0609020204030204" pitchFamily="49" charset="0"/>
                <a:ea typeface="新細明體"/>
                <a:cs typeface="Consolas" panose="020B0609020204030204" pitchFamily="49" charset="0"/>
              </a:rPr>
              <a:t>reset_n</a:t>
            </a:r>
            <a:r>
              <a:rPr lang="en-US" altLang="zh-TW" sz="1521" dirty="0">
                <a:solidFill>
                  <a:srgbClr val="0A00DA"/>
                </a:solidFill>
                <a:latin typeface="Consolas" panose="020B0609020204030204" pitchFamily="49" charset="0"/>
                <a:ea typeface="新細明體"/>
                <a:cs typeface="Consolas" panose="020B0609020204030204" pitchFamily="49" charset="0"/>
              </a:rPr>
              <a:t>) 		</a:t>
            </a:r>
            <a:r>
              <a:rPr lang="en-US" altLang="zh-TW" sz="1521" dirty="0" err="1">
                <a:solidFill>
                  <a:srgbClr val="0A00DA"/>
                </a:solidFill>
                <a:latin typeface="Consolas" panose="020B0609020204030204" pitchFamily="49" charset="0"/>
                <a:ea typeface="新細明體"/>
                <a:cs typeface="Consolas" panose="020B0609020204030204" pitchFamily="49" charset="0"/>
              </a:rPr>
              <a:t>qout</a:t>
            </a:r>
            <a:r>
              <a:rPr lang="en-US" altLang="zh-TW" sz="1521" dirty="0">
                <a:solidFill>
                  <a:srgbClr val="0A00DA"/>
                </a:solidFill>
                <a:latin typeface="Consolas" panose="020B0609020204030204" pitchFamily="49" charset="0"/>
                <a:ea typeface="新細明體"/>
                <a:cs typeface="Consolas" panose="020B0609020204030204" pitchFamily="49" charset="0"/>
              </a:rPr>
              <a:t>[0] &lt;= 1'b0; </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else if (enable)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[0] &lt;=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[0];</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always @(</a:t>
            </a:r>
            <a:r>
              <a:rPr lang="en-US" altLang="zh-TW" sz="1521" dirty="0" err="1">
                <a:solidFill>
                  <a:prstClr val="black"/>
                </a:solidFill>
                <a:latin typeface="Consolas" panose="020B0609020204030204" pitchFamily="49" charset="0"/>
                <a:ea typeface="新細明體"/>
                <a:cs typeface="Consolas" panose="020B0609020204030204" pitchFamily="49" charset="0"/>
              </a:rPr>
              <a:t>posedge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a:solidFill>
                  <a:srgbClr val="FF0000"/>
                </a:solidFill>
                <a:latin typeface="Consolas" panose="020B0609020204030204" pitchFamily="49" charset="0"/>
                <a:ea typeface="新細明體"/>
                <a:cs typeface="Consolas" panose="020B0609020204030204" pitchFamily="49" charset="0"/>
              </a:rPr>
              <a:t>c0</a:t>
            </a:r>
            <a:r>
              <a:rPr lang="en-US" altLang="zh-TW" sz="1521" dirty="0">
                <a:solidFill>
                  <a:prstClr val="black"/>
                </a:solidFill>
                <a:latin typeface="Consolas" panose="020B0609020204030204" pitchFamily="49" charset="0"/>
                <a:ea typeface="新細明體"/>
                <a:cs typeface="Consolas" panose="020B0609020204030204" pitchFamily="49" charset="0"/>
              </a:rPr>
              <a:t> or </a:t>
            </a:r>
            <a:r>
              <a:rPr lang="en-US" altLang="zh-TW" sz="1521" dirty="0" err="1">
                <a:solidFill>
                  <a:prstClr val="black"/>
                </a:solidFill>
                <a:latin typeface="Consolas" panose="020B0609020204030204" pitchFamily="49" charset="0"/>
                <a:ea typeface="新細明體"/>
                <a:cs typeface="Consolas" panose="020B0609020204030204" pitchFamily="49" charset="0"/>
              </a:rPr>
              <a:t>negedge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a:solidFill>
                  <a:srgbClr val="0A00DA"/>
                </a:solidFill>
                <a:latin typeface="Consolas" panose="020B0609020204030204" pitchFamily="49" charset="0"/>
                <a:ea typeface="新細明體"/>
                <a:cs typeface="Consolas" panose="020B0609020204030204" pitchFamily="49" charset="0"/>
              </a:rPr>
              <a:t>if (!</a:t>
            </a:r>
            <a:r>
              <a:rPr lang="en-US" altLang="zh-TW" sz="1521" dirty="0" err="1">
                <a:solidFill>
                  <a:srgbClr val="0A00DA"/>
                </a:solidFill>
                <a:latin typeface="Consolas" panose="020B0609020204030204" pitchFamily="49" charset="0"/>
                <a:ea typeface="新細明體"/>
                <a:cs typeface="Consolas" panose="020B0609020204030204" pitchFamily="49" charset="0"/>
              </a:rPr>
              <a:t>reset_n</a:t>
            </a:r>
            <a:r>
              <a:rPr lang="en-US" altLang="zh-TW" sz="1521" dirty="0">
                <a:solidFill>
                  <a:srgbClr val="0A00DA"/>
                </a:solidFill>
                <a:latin typeface="Consolas" panose="020B0609020204030204" pitchFamily="49" charset="0"/>
                <a:ea typeface="新細明體"/>
                <a:cs typeface="Consolas" panose="020B0609020204030204" pitchFamily="49" charset="0"/>
              </a:rPr>
              <a:t>) 		</a:t>
            </a:r>
            <a:r>
              <a:rPr lang="en-US" altLang="zh-TW" sz="1521" dirty="0" err="1">
                <a:solidFill>
                  <a:srgbClr val="0A00DA"/>
                </a:solidFill>
                <a:latin typeface="Consolas" panose="020B0609020204030204" pitchFamily="49" charset="0"/>
                <a:ea typeface="新細明體"/>
                <a:cs typeface="Consolas" panose="020B0609020204030204" pitchFamily="49" charset="0"/>
              </a:rPr>
              <a:t>qout</a:t>
            </a:r>
            <a:r>
              <a:rPr lang="en-US" altLang="zh-TW" sz="1521" dirty="0">
                <a:solidFill>
                  <a:srgbClr val="0A00DA"/>
                </a:solidFill>
                <a:latin typeface="Consolas" panose="020B0609020204030204" pitchFamily="49" charset="0"/>
                <a:ea typeface="新細明體"/>
                <a:cs typeface="Consolas" panose="020B0609020204030204" pitchFamily="49" charset="0"/>
              </a:rPr>
              <a:t>[1] &lt;= 1'b0; </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else if (enable)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[1] &lt;=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[1];</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always @(</a:t>
            </a:r>
            <a:r>
              <a:rPr lang="en-US" altLang="zh-TW" sz="1521" dirty="0" err="1">
                <a:solidFill>
                  <a:prstClr val="black"/>
                </a:solidFill>
                <a:latin typeface="Consolas" panose="020B0609020204030204" pitchFamily="49" charset="0"/>
                <a:ea typeface="新細明體"/>
                <a:cs typeface="Consolas" panose="020B0609020204030204" pitchFamily="49" charset="0"/>
              </a:rPr>
              <a:t>posedge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a:solidFill>
                  <a:srgbClr val="FF0000"/>
                </a:solidFill>
                <a:latin typeface="Consolas" panose="020B0609020204030204" pitchFamily="49" charset="0"/>
                <a:ea typeface="新細明體"/>
                <a:cs typeface="Consolas" panose="020B0609020204030204" pitchFamily="49" charset="0"/>
              </a:rPr>
              <a:t>c1</a:t>
            </a:r>
            <a:r>
              <a:rPr lang="en-US" altLang="zh-TW" sz="1521" dirty="0">
                <a:solidFill>
                  <a:prstClr val="black"/>
                </a:solidFill>
                <a:latin typeface="Consolas" panose="020B0609020204030204" pitchFamily="49" charset="0"/>
                <a:ea typeface="新細明體"/>
                <a:cs typeface="Consolas" panose="020B0609020204030204" pitchFamily="49" charset="0"/>
              </a:rPr>
              <a:t> or </a:t>
            </a:r>
            <a:r>
              <a:rPr lang="en-US" altLang="zh-TW" sz="1521" dirty="0" err="1">
                <a:solidFill>
                  <a:prstClr val="black"/>
                </a:solidFill>
                <a:latin typeface="Consolas" panose="020B0609020204030204" pitchFamily="49" charset="0"/>
                <a:ea typeface="新細明體"/>
                <a:cs typeface="Consolas" panose="020B0609020204030204" pitchFamily="49" charset="0"/>
              </a:rPr>
              <a:t>negedge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a:solidFill>
                  <a:srgbClr val="0A00DA"/>
                </a:solidFill>
                <a:latin typeface="Consolas" panose="020B0609020204030204" pitchFamily="49" charset="0"/>
                <a:ea typeface="新細明體"/>
                <a:cs typeface="Consolas" panose="020B0609020204030204" pitchFamily="49" charset="0"/>
              </a:rPr>
              <a:t>if (!</a:t>
            </a:r>
            <a:r>
              <a:rPr lang="en-US" altLang="zh-TW" sz="1521" dirty="0" err="1">
                <a:solidFill>
                  <a:srgbClr val="0A00DA"/>
                </a:solidFill>
                <a:latin typeface="Consolas" panose="020B0609020204030204" pitchFamily="49" charset="0"/>
                <a:ea typeface="新細明體"/>
                <a:cs typeface="Consolas" panose="020B0609020204030204" pitchFamily="49" charset="0"/>
              </a:rPr>
              <a:t>reset_n</a:t>
            </a:r>
            <a:r>
              <a:rPr lang="en-US" altLang="zh-TW" sz="1521" dirty="0">
                <a:solidFill>
                  <a:srgbClr val="0A00DA"/>
                </a:solidFill>
                <a:latin typeface="Consolas" panose="020B0609020204030204" pitchFamily="49" charset="0"/>
                <a:ea typeface="新細明體"/>
                <a:cs typeface="Consolas" panose="020B0609020204030204" pitchFamily="49" charset="0"/>
              </a:rPr>
              <a:t>) 		</a:t>
            </a:r>
            <a:r>
              <a:rPr lang="en-US" altLang="zh-TW" sz="1521" dirty="0" err="1">
                <a:solidFill>
                  <a:srgbClr val="0A00DA"/>
                </a:solidFill>
                <a:latin typeface="Consolas" panose="020B0609020204030204" pitchFamily="49" charset="0"/>
                <a:ea typeface="新細明體"/>
                <a:cs typeface="Consolas" panose="020B0609020204030204" pitchFamily="49" charset="0"/>
              </a:rPr>
              <a:t>qout</a:t>
            </a:r>
            <a:r>
              <a:rPr lang="en-US" altLang="zh-TW" sz="1521" dirty="0">
                <a:solidFill>
                  <a:srgbClr val="0A00DA"/>
                </a:solidFill>
                <a:latin typeface="Consolas" panose="020B0609020204030204" pitchFamily="49" charset="0"/>
                <a:ea typeface="新細明體"/>
                <a:cs typeface="Consolas" panose="020B0609020204030204" pitchFamily="49" charset="0"/>
              </a:rPr>
              <a:t>[2] &lt;= 1'b0; </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else if (enable)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[2] &lt;=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[2];</a:t>
            </a:r>
          </a:p>
        </p:txBody>
      </p:sp>
      <p:sp>
        <p:nvSpPr>
          <p:cNvPr id="3" name="제목 2">
            <a:extLst>
              <a:ext uri="{FF2B5EF4-FFF2-40B4-BE49-F238E27FC236}">
                <a16:creationId xmlns:a16="http://schemas.microsoft.com/office/drawing/2014/main" id="{A90EAC69-6F17-DA41-9799-5D26F11FF76A}"/>
              </a:ext>
            </a:extLst>
          </p:cNvPr>
          <p:cNvSpPr>
            <a:spLocks noGrp="1"/>
          </p:cNvSpPr>
          <p:nvPr>
            <p:ph type="title"/>
          </p:nvPr>
        </p:nvSpPr>
        <p:spPr>
          <a:xfrm>
            <a:off x="266700" y="363538"/>
            <a:ext cx="8451850" cy="584200"/>
          </a:xfrm>
        </p:spPr>
        <p:txBody>
          <a:bodyPr/>
          <a:lstStyle/>
          <a:p>
            <a:pPr defTabSz="695310" fontAlgn="auto">
              <a:spcAft>
                <a:spcPts val="0"/>
              </a:spcAft>
              <a:defRPr/>
            </a:pPr>
            <a:r>
              <a:rPr lang="en-US" altLang="ko-KR" sz="3346" b="1" spc="-114" dirty="0">
                <a:solidFill>
                  <a:prstClr val="black"/>
                </a:solidFill>
              </a:rPr>
              <a:t>Binary Ripple Counters</a:t>
            </a:r>
            <a:endParaRPr lang="ko-KR" altLang="en-US" sz="3346" b="1" spc="-114" dirty="0">
              <a:solidFill>
                <a:prstClr val="black"/>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a:extLst>
              <a:ext uri="{FF2B5EF4-FFF2-40B4-BE49-F238E27FC236}">
                <a16:creationId xmlns:a16="http://schemas.microsoft.com/office/drawing/2014/main" id="{E51F7F71-7929-A644-9747-31399235863E}"/>
              </a:ext>
            </a:extLst>
          </p:cNvPr>
          <p:cNvSpPr txBox="1">
            <a:spLocks noChangeArrowheads="1"/>
          </p:cNvSpPr>
          <p:nvPr/>
        </p:nvSpPr>
        <p:spPr bwMode="auto">
          <a:xfrm>
            <a:off x="388938" y="2005013"/>
            <a:ext cx="8320087" cy="3368675"/>
          </a:xfrm>
          <a:prstGeom prst="rect">
            <a:avLst/>
          </a:prstGeom>
          <a:noFill/>
          <a:ln w="19050">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srgbClr val="ED7D31"/>
                </a:solidFill>
                <a:latin typeface="Consolas" panose="020B0609020204030204" pitchFamily="49" charset="0"/>
                <a:ea typeface="新細明體"/>
                <a:cs typeface="Consolas" panose="020B0609020204030204" pitchFamily="49" charset="0"/>
              </a:rPr>
              <a:t>// an N-bit ripple counter using generate blocks</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parameter 			N = 4; </a:t>
            </a:r>
            <a:r>
              <a:rPr lang="en-US" altLang="zh-TW" sz="1521" dirty="0">
                <a:solidFill>
                  <a:srgbClr val="ED7D31"/>
                </a:solidFill>
                <a:latin typeface="Consolas" panose="020B0609020204030204" pitchFamily="49" charset="0"/>
                <a:ea typeface="新細明體"/>
                <a:cs typeface="Consolas" panose="020B0609020204030204" pitchFamily="49" charset="0"/>
              </a:rPr>
              <a:t>// define the size of counter</a:t>
            </a:r>
            <a:endParaRPr lang="en-US" altLang="zh-TW" sz="1521" dirty="0">
              <a:solidFill>
                <a:prstClr val="black"/>
              </a:solidFill>
              <a:latin typeface="Consolas" panose="020B0609020204030204" pitchFamily="49" charset="0"/>
              <a:ea typeface="新細明體"/>
              <a:cs typeface="Consolas" panose="020B0609020204030204" pitchFamily="49" charset="0"/>
            </a:endParaRP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output </a:t>
            </a:r>
            <a:r>
              <a:rPr lang="en-US" altLang="zh-TW" sz="1521" dirty="0" err="1">
                <a:solidFill>
                  <a:prstClr val="black"/>
                </a:solidFill>
                <a:latin typeface="Consolas" panose="020B0609020204030204" pitchFamily="49" charset="0"/>
                <a:ea typeface="新細明體"/>
                <a:cs typeface="Consolas" panose="020B0609020204030204" pitchFamily="49" charset="0"/>
              </a:rPr>
              <a:t>reg</a:t>
            </a:r>
            <a:r>
              <a:rPr lang="en-US" altLang="zh-TW" sz="1521" dirty="0">
                <a:solidFill>
                  <a:prstClr val="black"/>
                </a:solidFill>
                <a:latin typeface="Consolas" panose="020B0609020204030204" pitchFamily="49" charset="0"/>
                <a:ea typeface="新細明體"/>
                <a:cs typeface="Consolas" panose="020B0609020204030204" pitchFamily="49" charset="0"/>
              </a:rPr>
              <a:t> 	[N-1:0]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a:t>
            </a:r>
            <a:endParaRPr lang="en-US" altLang="zh-TW" sz="1521" dirty="0">
              <a:solidFill>
                <a:srgbClr val="ED7D31"/>
              </a:solidFill>
              <a:latin typeface="Consolas" panose="020B0609020204030204" pitchFamily="49" charset="0"/>
              <a:ea typeface="新細明體"/>
              <a:cs typeface="Consolas" panose="020B0609020204030204" pitchFamily="49" charset="0"/>
            </a:endParaRP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err="1">
                <a:solidFill>
                  <a:prstClr val="black"/>
                </a:solidFill>
                <a:latin typeface="Consolas" panose="020B0609020204030204" pitchFamily="49" charset="0"/>
                <a:ea typeface="新細明體"/>
                <a:cs typeface="Consolas" panose="020B0609020204030204" pitchFamily="49" charset="0"/>
              </a:rPr>
              <a:t>genvar</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i</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endParaRPr lang="en-US" altLang="zh-TW" sz="1521" dirty="0">
              <a:solidFill>
                <a:srgbClr val="ED7D31"/>
              </a:solidFill>
              <a:latin typeface="Consolas" panose="020B0609020204030204" pitchFamily="49" charset="0"/>
              <a:ea typeface="新細明體"/>
              <a:cs typeface="Consolas" panose="020B0609020204030204" pitchFamily="49" charset="0"/>
            </a:endParaRP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srgbClr val="FF0000"/>
                </a:solidFill>
                <a:latin typeface="Consolas" panose="020B0609020204030204" pitchFamily="49" charset="0"/>
                <a:ea typeface="新細明體"/>
                <a:cs typeface="Consolas" panose="020B0609020204030204" pitchFamily="49" charset="0"/>
              </a:rPr>
              <a:t>generate for </a:t>
            </a:r>
            <a:r>
              <a:rPr lang="en-US" altLang="zh-TW" sz="1521" dirty="0">
                <a:solidFill>
                  <a:prstClr val="black"/>
                </a:solidFill>
                <a:latin typeface="Consolas" panose="020B0609020204030204" pitchFamily="49" charset="0"/>
                <a:ea typeface="新細明體"/>
                <a:cs typeface="Consolas" panose="020B0609020204030204" pitchFamily="49" charset="0"/>
              </a:rPr>
              <a:t>(</a:t>
            </a:r>
            <a:r>
              <a:rPr lang="en-US" altLang="zh-TW" sz="1521" dirty="0" err="1">
                <a:solidFill>
                  <a:prstClr val="black"/>
                </a:solidFill>
                <a:latin typeface="Consolas" panose="020B0609020204030204" pitchFamily="49" charset="0"/>
                <a:ea typeface="新細明體"/>
                <a:cs typeface="Consolas" panose="020B0609020204030204" pitchFamily="49" charset="0"/>
              </a:rPr>
              <a:t>i</a:t>
            </a:r>
            <a:r>
              <a:rPr lang="en-US" altLang="zh-TW" sz="1521" dirty="0">
                <a:solidFill>
                  <a:prstClr val="black"/>
                </a:solidFill>
                <a:latin typeface="Consolas" panose="020B0609020204030204" pitchFamily="49" charset="0"/>
                <a:ea typeface="新細明體"/>
                <a:cs typeface="Consolas" panose="020B0609020204030204" pitchFamily="49" charset="0"/>
              </a:rPr>
              <a:t> = 0; </a:t>
            </a:r>
            <a:r>
              <a:rPr lang="en-US" altLang="zh-TW" sz="1521" dirty="0" err="1">
                <a:solidFill>
                  <a:prstClr val="black"/>
                </a:solidFill>
                <a:latin typeface="Consolas" panose="020B0609020204030204" pitchFamily="49" charset="0"/>
                <a:ea typeface="新細明體"/>
                <a:cs typeface="Consolas" panose="020B0609020204030204" pitchFamily="49" charset="0"/>
              </a:rPr>
              <a:t>i</a:t>
            </a:r>
            <a:r>
              <a:rPr lang="en-US" altLang="zh-TW" sz="1521" dirty="0">
                <a:solidFill>
                  <a:prstClr val="black"/>
                </a:solidFill>
                <a:latin typeface="Consolas" panose="020B0609020204030204" pitchFamily="49" charset="0"/>
                <a:ea typeface="新細明體"/>
                <a:cs typeface="Consolas" panose="020B0609020204030204" pitchFamily="49" charset="0"/>
              </a:rPr>
              <a:t> &lt; N; </a:t>
            </a:r>
            <a:r>
              <a:rPr lang="en-US" altLang="zh-TW" sz="1521" dirty="0" err="1">
                <a:solidFill>
                  <a:prstClr val="black"/>
                </a:solidFill>
                <a:latin typeface="Consolas" panose="020B0609020204030204" pitchFamily="49" charset="0"/>
                <a:ea typeface="新細明體"/>
                <a:cs typeface="Consolas" panose="020B0609020204030204" pitchFamily="49" charset="0"/>
              </a:rPr>
              <a:t>i</a:t>
            </a:r>
            <a:r>
              <a:rPr lang="en-US" altLang="zh-TW" sz="1521" dirty="0">
                <a:solidFill>
                  <a:prstClr val="black"/>
                </a:solidFill>
                <a:latin typeface="Consolas" panose="020B0609020204030204" pitchFamily="49" charset="0"/>
                <a:ea typeface="新細明體"/>
                <a:cs typeface="Consolas" panose="020B0609020204030204" pitchFamily="49" charset="0"/>
              </a:rPr>
              <a:t> = </a:t>
            </a:r>
            <a:r>
              <a:rPr lang="en-US" altLang="zh-TW" sz="1521" dirty="0" err="1">
                <a:solidFill>
                  <a:prstClr val="black"/>
                </a:solidFill>
                <a:latin typeface="Consolas" panose="020B0609020204030204" pitchFamily="49" charset="0"/>
                <a:ea typeface="新細明體"/>
                <a:cs typeface="Consolas" panose="020B0609020204030204" pitchFamily="49" charset="0"/>
              </a:rPr>
              <a:t>i</a:t>
            </a:r>
            <a:r>
              <a:rPr lang="en-US" altLang="zh-TW" sz="1521" dirty="0">
                <a:solidFill>
                  <a:prstClr val="black"/>
                </a:solidFill>
                <a:latin typeface="Consolas" panose="020B0609020204030204" pitchFamily="49" charset="0"/>
                <a:ea typeface="新細明體"/>
                <a:cs typeface="Consolas" panose="020B0609020204030204" pitchFamily="49" charset="0"/>
              </a:rPr>
              <a:t> + 1) begin: </a:t>
            </a:r>
            <a:r>
              <a:rPr lang="en-US" altLang="zh-TW" sz="1521" dirty="0" err="1">
                <a:solidFill>
                  <a:srgbClr val="ED7D31"/>
                </a:solidFill>
                <a:latin typeface="Consolas" panose="020B0609020204030204" pitchFamily="49" charset="0"/>
                <a:ea typeface="新細明體"/>
                <a:cs typeface="Consolas" panose="020B0609020204030204" pitchFamily="49" charset="0"/>
              </a:rPr>
              <a:t>ripple_counter</a:t>
            </a:r>
            <a:endParaRPr lang="en-US" altLang="zh-TW" sz="1521" dirty="0">
              <a:solidFill>
                <a:srgbClr val="ED7D31"/>
              </a:solidFill>
              <a:latin typeface="Consolas" panose="020B0609020204030204" pitchFamily="49" charset="0"/>
              <a:ea typeface="新細明體"/>
              <a:cs typeface="Consolas" panose="020B0609020204030204" pitchFamily="49" charset="0"/>
            </a:endParaRP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if (</a:t>
            </a:r>
            <a:r>
              <a:rPr lang="en-US" altLang="zh-TW" sz="1521" dirty="0" err="1">
                <a:solidFill>
                  <a:prstClr val="black"/>
                </a:solidFill>
                <a:latin typeface="Consolas" panose="020B0609020204030204" pitchFamily="49" charset="0"/>
                <a:ea typeface="新細明體"/>
                <a:cs typeface="Consolas" panose="020B0609020204030204" pitchFamily="49" charset="0"/>
              </a:rPr>
              <a:t>i</a:t>
            </a:r>
            <a:r>
              <a:rPr lang="en-US" altLang="zh-TW" sz="1521" dirty="0">
                <a:solidFill>
                  <a:prstClr val="black"/>
                </a:solidFill>
                <a:latin typeface="Consolas" panose="020B0609020204030204" pitchFamily="49" charset="0"/>
                <a:ea typeface="新細明體"/>
                <a:cs typeface="Consolas" panose="020B0609020204030204" pitchFamily="49" charset="0"/>
              </a:rPr>
              <a:t> == 0) </a:t>
            </a:r>
            <a:r>
              <a:rPr lang="en-US" altLang="zh-TW" sz="1521" dirty="0">
                <a:solidFill>
                  <a:srgbClr val="ED7D31"/>
                </a:solidFill>
                <a:latin typeface="Consolas" panose="020B0609020204030204" pitchFamily="49" charset="0"/>
                <a:ea typeface="新細明體"/>
                <a:cs typeface="Consolas" panose="020B0609020204030204" pitchFamily="49" charset="0"/>
              </a:rPr>
              <a:t>// specify LSB</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always @(</a:t>
            </a:r>
            <a:r>
              <a:rPr lang="en-US" altLang="zh-TW" sz="1521" dirty="0" err="1">
                <a:solidFill>
                  <a:prstClr val="black"/>
                </a:solidFill>
                <a:latin typeface="Consolas" panose="020B0609020204030204" pitchFamily="49" charset="0"/>
                <a:ea typeface="新細明體"/>
                <a:cs typeface="Consolas" panose="020B0609020204030204" pitchFamily="49" charset="0"/>
              </a:rPr>
              <a:t>negedge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or </a:t>
            </a:r>
            <a:r>
              <a:rPr lang="en-US" altLang="zh-TW" sz="1521" dirty="0" err="1">
                <a:solidFill>
                  <a:prstClr val="black"/>
                </a:solidFill>
                <a:latin typeface="Consolas" panose="020B0609020204030204" pitchFamily="49" charset="0"/>
                <a:ea typeface="新細明體"/>
                <a:cs typeface="Consolas" panose="020B0609020204030204" pitchFamily="49" charset="0"/>
              </a:rPr>
              <a:t>negedge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if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[0] &lt;= 1'b0;  	else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[0] &lt;=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[0];</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else          </a:t>
            </a:r>
            <a:r>
              <a:rPr lang="en-US" altLang="zh-TW" sz="1521" dirty="0">
                <a:solidFill>
                  <a:srgbClr val="ED7D31"/>
                </a:solidFill>
                <a:latin typeface="Consolas" panose="020B0609020204030204" pitchFamily="49" charset="0"/>
                <a:ea typeface="新細明體"/>
                <a:cs typeface="Consolas" panose="020B0609020204030204" pitchFamily="49" charset="0"/>
              </a:rPr>
              <a:t>// specify the rest bits</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always @(</a:t>
            </a:r>
            <a:r>
              <a:rPr lang="en-US" altLang="zh-TW" sz="1521" dirty="0" err="1">
                <a:solidFill>
                  <a:prstClr val="black"/>
                </a:solidFill>
                <a:latin typeface="Consolas" panose="020B0609020204030204" pitchFamily="49" charset="0"/>
                <a:ea typeface="新細明體"/>
                <a:cs typeface="Consolas" panose="020B0609020204030204" pitchFamily="49" charset="0"/>
              </a:rPr>
              <a:t>negedge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[i-1] or </a:t>
            </a:r>
            <a:r>
              <a:rPr lang="en-US" altLang="zh-TW" sz="1521" dirty="0" err="1">
                <a:solidFill>
                  <a:prstClr val="black"/>
                </a:solidFill>
                <a:latin typeface="Consolas" panose="020B0609020204030204" pitchFamily="49" charset="0"/>
                <a:ea typeface="新細明體"/>
                <a:cs typeface="Consolas" panose="020B0609020204030204" pitchFamily="49" charset="0"/>
              </a:rPr>
              <a:t>negedge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 </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if (!</a:t>
            </a:r>
            <a:r>
              <a:rPr lang="en-US" altLang="zh-TW" sz="1521" dirty="0" err="1">
                <a:solidFill>
                  <a:prstClr val="black"/>
                </a:solidFill>
                <a:latin typeface="Consolas" panose="020B0609020204030204" pitchFamily="49" charset="0"/>
                <a:ea typeface="新細明體"/>
                <a:cs typeface="Consolas" panose="020B0609020204030204" pitchFamily="49" charset="0"/>
              </a:rPr>
              <a:t>reset_n</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a:t>
            </a:r>
            <a:r>
              <a:rPr lang="en-US" altLang="zh-TW" sz="1521" dirty="0" err="1">
                <a:solidFill>
                  <a:prstClr val="black"/>
                </a:solidFill>
                <a:latin typeface="Consolas" panose="020B0609020204030204" pitchFamily="49" charset="0"/>
                <a:ea typeface="新細明體"/>
                <a:cs typeface="Consolas" panose="020B0609020204030204" pitchFamily="49" charset="0"/>
              </a:rPr>
              <a:t>i</a:t>
            </a:r>
            <a:r>
              <a:rPr lang="en-US" altLang="zh-TW" sz="1521" dirty="0">
                <a:solidFill>
                  <a:prstClr val="black"/>
                </a:solidFill>
                <a:latin typeface="Consolas" panose="020B0609020204030204" pitchFamily="49" charset="0"/>
                <a:ea typeface="新細明體"/>
                <a:cs typeface="Consolas" panose="020B0609020204030204" pitchFamily="49" charset="0"/>
              </a:rPr>
              <a:t>] &lt;= 1'b0;  	else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a:t>
            </a:r>
            <a:r>
              <a:rPr lang="en-US" altLang="zh-TW" sz="1521" dirty="0" err="1">
                <a:solidFill>
                  <a:prstClr val="black"/>
                </a:solidFill>
                <a:latin typeface="Consolas" panose="020B0609020204030204" pitchFamily="49" charset="0"/>
                <a:ea typeface="新細明體"/>
                <a:cs typeface="Consolas" panose="020B0609020204030204" pitchFamily="49" charset="0"/>
              </a:rPr>
              <a:t>i</a:t>
            </a:r>
            <a:r>
              <a:rPr lang="en-US" altLang="zh-TW" sz="1521" dirty="0">
                <a:solidFill>
                  <a:prstClr val="black"/>
                </a:solidFill>
                <a:latin typeface="Consolas" panose="020B0609020204030204" pitchFamily="49" charset="0"/>
                <a:ea typeface="新細明體"/>
                <a:cs typeface="Consolas" panose="020B0609020204030204" pitchFamily="49" charset="0"/>
              </a:rPr>
              <a:t>] &lt;=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a:t>
            </a:r>
            <a:r>
              <a:rPr lang="en-US" altLang="zh-TW" sz="1521" dirty="0" err="1">
                <a:solidFill>
                  <a:prstClr val="black"/>
                </a:solidFill>
                <a:latin typeface="Consolas" panose="020B0609020204030204" pitchFamily="49" charset="0"/>
                <a:ea typeface="新細明體"/>
                <a:cs typeface="Consolas" panose="020B0609020204030204" pitchFamily="49" charset="0"/>
              </a:rPr>
              <a:t>i</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end </a:t>
            </a:r>
            <a:r>
              <a:rPr lang="en-US" altLang="zh-TW" sz="1521" dirty="0" err="1">
                <a:solidFill>
                  <a:srgbClr val="FF0000"/>
                </a:solidFill>
                <a:latin typeface="Consolas" panose="020B0609020204030204" pitchFamily="49" charset="0"/>
                <a:ea typeface="新細明體"/>
                <a:cs typeface="Consolas" panose="020B0609020204030204" pitchFamily="49" charset="0"/>
              </a:rPr>
              <a:t>endgenerate</a:t>
            </a:r>
            <a:endParaRPr lang="en-US" altLang="zh-TW" sz="1521" dirty="0">
              <a:solidFill>
                <a:srgbClr val="FF0000"/>
              </a:solidFill>
              <a:latin typeface="Consolas" panose="020B0609020204030204" pitchFamily="49" charset="0"/>
              <a:ea typeface="新細明體"/>
              <a:cs typeface="Consolas" panose="020B0609020204030204" pitchFamily="49" charset="0"/>
            </a:endParaRPr>
          </a:p>
        </p:txBody>
      </p:sp>
      <p:sp>
        <p:nvSpPr>
          <p:cNvPr id="3" name="제목 2">
            <a:extLst>
              <a:ext uri="{FF2B5EF4-FFF2-40B4-BE49-F238E27FC236}">
                <a16:creationId xmlns:a16="http://schemas.microsoft.com/office/drawing/2014/main" id="{56E690DB-A97E-BB42-9FD3-D8C2F19F875B}"/>
              </a:ext>
            </a:extLst>
          </p:cNvPr>
          <p:cNvSpPr>
            <a:spLocks noGrp="1"/>
          </p:cNvSpPr>
          <p:nvPr>
            <p:ph type="title"/>
          </p:nvPr>
        </p:nvSpPr>
        <p:spPr>
          <a:xfrm>
            <a:off x="257175" y="328613"/>
            <a:ext cx="8451850" cy="582612"/>
          </a:xfrm>
        </p:spPr>
        <p:txBody>
          <a:bodyPr/>
          <a:lstStyle/>
          <a:p>
            <a:pPr defTabSz="695310" fontAlgn="auto">
              <a:spcAft>
                <a:spcPts val="0"/>
              </a:spcAft>
              <a:defRPr/>
            </a:pPr>
            <a:r>
              <a:rPr lang="en-US" altLang="ko-KR" sz="3346" b="1" spc="-114" dirty="0">
                <a:solidFill>
                  <a:prstClr val="black"/>
                </a:solidFill>
              </a:rPr>
              <a:t>Binary Ripple Counters</a:t>
            </a:r>
            <a:endParaRPr lang="ko-KR" altLang="en-US" sz="3346" b="1" spc="-114" dirty="0">
              <a:solidFill>
                <a:prstClr val="black"/>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a:extLst>
              <a:ext uri="{FF2B5EF4-FFF2-40B4-BE49-F238E27FC236}">
                <a16:creationId xmlns:a16="http://schemas.microsoft.com/office/drawing/2014/main" id="{2863EA6A-7CF7-6C4F-8D67-0831C472CA5C}"/>
              </a:ext>
            </a:extLst>
          </p:cNvPr>
          <p:cNvSpPr txBox="1">
            <a:spLocks noChangeArrowheads="1"/>
          </p:cNvSpPr>
          <p:nvPr/>
        </p:nvSpPr>
        <p:spPr bwMode="auto">
          <a:xfrm>
            <a:off x="388938" y="2005013"/>
            <a:ext cx="7265987" cy="2900362"/>
          </a:xfrm>
          <a:prstGeom prst="rect">
            <a:avLst/>
          </a:prstGeom>
          <a:noFill/>
          <a:ln w="19050">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module </a:t>
            </a:r>
            <a:r>
              <a:rPr lang="en-US" altLang="zh-TW" sz="1521" dirty="0" err="1">
                <a:solidFill>
                  <a:prstClr val="black"/>
                </a:solidFill>
                <a:latin typeface="Consolas" panose="020B0609020204030204" pitchFamily="49" charset="0"/>
                <a:ea typeface="新細明體"/>
                <a:cs typeface="Consolas" panose="020B0609020204030204" pitchFamily="49" charset="0"/>
              </a:rPr>
              <a:t>updn_bincounter</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reset, </a:t>
            </a:r>
            <a:r>
              <a:rPr lang="en-US" altLang="zh-TW" sz="1521" dirty="0" err="1">
                <a:solidFill>
                  <a:prstClr val="black"/>
                </a:solidFill>
                <a:latin typeface="Consolas" panose="020B0609020204030204" pitchFamily="49" charset="0"/>
                <a:ea typeface="新細明體"/>
                <a:cs typeface="Consolas" panose="020B0609020204030204" pitchFamily="49" charset="0"/>
              </a:rPr>
              <a:t>eup</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edn</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cout</a:t>
            </a:r>
            <a:r>
              <a:rPr lang="en-US" altLang="zh-TW" sz="1521" dirty="0">
                <a:solidFill>
                  <a:prstClr val="black"/>
                </a:solidFill>
                <a:latin typeface="Consolas" panose="020B0609020204030204" pitchFamily="49" charset="0"/>
                <a:ea typeface="新細明體"/>
                <a:cs typeface="Consolas" panose="020B0609020204030204" pitchFamily="49" charset="0"/>
              </a:rPr>
              <a:t>, bout);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parameter 			N = 4;</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input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 reset, </a:t>
            </a:r>
            <a:r>
              <a:rPr lang="en-US" altLang="zh-TW" sz="1521" dirty="0" err="1">
                <a:solidFill>
                  <a:prstClr val="black"/>
                </a:solidFill>
                <a:latin typeface="Consolas" panose="020B0609020204030204" pitchFamily="49" charset="0"/>
                <a:ea typeface="新細明體"/>
                <a:cs typeface="Consolas" panose="020B0609020204030204" pitchFamily="49" charset="0"/>
              </a:rPr>
              <a:t>eup</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edn</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output </a:t>
            </a:r>
            <a:r>
              <a:rPr lang="en-US" altLang="zh-TW" sz="1521" dirty="0" err="1">
                <a:solidFill>
                  <a:prstClr val="black"/>
                </a:solidFill>
                <a:latin typeface="Consolas" panose="020B0609020204030204" pitchFamily="49" charset="0"/>
                <a:ea typeface="新細明體"/>
                <a:cs typeface="Consolas" panose="020B0609020204030204" pitchFamily="49" charset="0"/>
              </a:rPr>
              <a:t>reg</a:t>
            </a:r>
            <a:r>
              <a:rPr lang="en-US" altLang="zh-TW" sz="1521" dirty="0">
                <a:solidFill>
                  <a:prstClr val="black"/>
                </a:solidFill>
                <a:latin typeface="Consolas" panose="020B0609020204030204" pitchFamily="49" charset="0"/>
                <a:ea typeface="新細明體"/>
                <a:cs typeface="Consolas" panose="020B0609020204030204" pitchFamily="49" charset="0"/>
              </a:rPr>
              <a:t> 	[N-1:0]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output 			</a:t>
            </a:r>
            <a:r>
              <a:rPr lang="en-US" altLang="zh-TW" sz="1521" dirty="0" err="1">
                <a:solidFill>
                  <a:prstClr val="black"/>
                </a:solidFill>
                <a:latin typeface="Consolas" panose="020B0609020204030204" pitchFamily="49" charset="0"/>
                <a:ea typeface="新細明體"/>
                <a:cs typeface="Consolas" panose="020B0609020204030204" pitchFamily="49" charset="0"/>
              </a:rPr>
              <a:t>cout</a:t>
            </a:r>
            <a:r>
              <a:rPr lang="en-US" altLang="zh-TW" sz="1521" dirty="0">
                <a:solidFill>
                  <a:prstClr val="black"/>
                </a:solidFill>
                <a:latin typeface="Consolas" panose="020B0609020204030204" pitchFamily="49" charset="0"/>
                <a:ea typeface="新細明體"/>
                <a:cs typeface="Consolas" panose="020B0609020204030204" pitchFamily="49" charset="0"/>
              </a:rPr>
              <a:t>, bout;</a:t>
            </a:r>
          </a:p>
          <a:p>
            <a:pPr defTabSz="695310" eaLnBrk="1" fontAlgn="auto" latinLnBrk="0" hangingPunct="1">
              <a:spcBef>
                <a:spcPct val="0"/>
              </a:spcBef>
              <a:spcAft>
                <a:spcPts val="0"/>
              </a:spcAft>
              <a:buClrTx/>
              <a:buSzTx/>
              <a:buFont typeface="Wingdings" panose="05000000000000000000" pitchFamily="2" charset="2"/>
              <a:buNone/>
              <a:defRPr/>
            </a:pPr>
            <a:endParaRPr lang="en-US" altLang="zh-TW" sz="1521" dirty="0">
              <a:solidFill>
                <a:srgbClr val="ED7D31"/>
              </a:solidFill>
              <a:latin typeface="Consolas" panose="020B0609020204030204" pitchFamily="49" charset="0"/>
              <a:ea typeface="新細明體"/>
              <a:cs typeface="Consolas" panose="020B0609020204030204" pitchFamily="49" charset="0"/>
            </a:endParaRP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always @(</a:t>
            </a:r>
            <a:r>
              <a:rPr lang="en-US" altLang="zh-TW" sz="1521" dirty="0" err="1">
                <a:solidFill>
                  <a:prstClr val="black"/>
                </a:solidFill>
                <a:latin typeface="Consolas" panose="020B0609020204030204" pitchFamily="49" charset="0"/>
                <a:ea typeface="新細明體"/>
                <a:cs typeface="Consolas" panose="020B0609020204030204" pitchFamily="49" charset="0"/>
              </a:rPr>
              <a:t>posedge</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clk</a:t>
            </a:r>
            <a:r>
              <a:rPr lang="en-US" altLang="zh-TW" sz="1521" dirty="0">
                <a:solidFill>
                  <a:prstClr val="black"/>
                </a:solidFill>
                <a:latin typeface="Consolas" panose="020B0609020204030204" pitchFamily="49" charset="0"/>
                <a:ea typeface="新細明體"/>
                <a:cs typeface="Consolas" panose="020B0609020204030204" pitchFamily="49" charset="0"/>
              </a:rPr>
              <a: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if (reset)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 &lt;= {N{1'b0}};	</a:t>
            </a:r>
            <a:r>
              <a:rPr lang="en-US" altLang="zh-TW" sz="1521" dirty="0">
                <a:solidFill>
                  <a:srgbClr val="ED7D31"/>
                </a:solidFill>
                <a:latin typeface="Consolas" panose="020B0609020204030204" pitchFamily="49" charset="0"/>
                <a:ea typeface="新細明體"/>
                <a:cs typeface="Consolas" panose="020B0609020204030204" pitchFamily="49" charset="0"/>
              </a:rPr>
              <a:t>// synchronous reset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else if (</a:t>
            </a:r>
            <a:r>
              <a:rPr lang="en-US" altLang="zh-TW" sz="1521" dirty="0" err="1">
                <a:solidFill>
                  <a:prstClr val="black"/>
                </a:solidFill>
                <a:latin typeface="Consolas" panose="020B0609020204030204" pitchFamily="49" charset="0"/>
                <a:ea typeface="新細明體"/>
                <a:cs typeface="Consolas" panose="020B0609020204030204" pitchFamily="49" charset="0"/>
              </a:rPr>
              <a:t>eup</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 &lt;=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 + 1;</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   else if (</a:t>
            </a:r>
            <a:r>
              <a:rPr lang="en-US" altLang="zh-TW" sz="1521" dirty="0" err="1">
                <a:solidFill>
                  <a:prstClr val="black"/>
                </a:solidFill>
                <a:latin typeface="Consolas" panose="020B0609020204030204" pitchFamily="49" charset="0"/>
                <a:ea typeface="新細明體"/>
                <a:cs typeface="Consolas" panose="020B0609020204030204" pitchFamily="49" charset="0"/>
              </a:rPr>
              <a:t>edn</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 &lt;=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 - 1;</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assign </a:t>
            </a:r>
            <a:r>
              <a:rPr lang="en-US" altLang="zh-TW" sz="1521" dirty="0">
                <a:solidFill>
                  <a:srgbClr val="FF0000"/>
                </a:solidFill>
                <a:latin typeface="Consolas" panose="020B0609020204030204" pitchFamily="49" charset="0"/>
                <a:ea typeface="新細明體"/>
                <a:cs typeface="Consolas" panose="020B0609020204030204" pitchFamily="49" charset="0"/>
              </a:rPr>
              <a:t>#1</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err="1">
                <a:solidFill>
                  <a:prstClr val="black"/>
                </a:solidFill>
                <a:latin typeface="Consolas" panose="020B0609020204030204" pitchFamily="49" charset="0"/>
                <a:ea typeface="新細明體"/>
                <a:cs typeface="Consolas" panose="020B0609020204030204" pitchFamily="49" charset="0"/>
              </a:rPr>
              <a:t>cout</a:t>
            </a:r>
            <a:r>
              <a:rPr lang="en-US" altLang="zh-TW" sz="1521" dirty="0">
                <a:solidFill>
                  <a:prstClr val="black"/>
                </a:solidFill>
                <a:latin typeface="Consolas" panose="020B0609020204030204" pitchFamily="49" charset="0"/>
                <a:ea typeface="新細明體"/>
                <a:cs typeface="Consolas" panose="020B0609020204030204" pitchFamily="49" charset="0"/>
              </a:rPr>
              <a:t> = (&amp;</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)&amp; </a:t>
            </a:r>
            <a:r>
              <a:rPr lang="en-US" altLang="zh-TW" sz="1521" dirty="0" err="1">
                <a:solidFill>
                  <a:prstClr val="black"/>
                </a:solidFill>
                <a:latin typeface="Consolas" panose="020B0609020204030204" pitchFamily="49" charset="0"/>
                <a:ea typeface="新細明體"/>
                <a:cs typeface="Consolas" panose="020B0609020204030204" pitchFamily="49" charset="0"/>
              </a:rPr>
              <a:t>eup</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a:solidFill>
                  <a:srgbClr val="ED7D31"/>
                </a:solidFill>
                <a:latin typeface="Consolas" panose="020B0609020204030204" pitchFamily="49" charset="0"/>
                <a:ea typeface="新細明體"/>
                <a:cs typeface="Consolas" panose="020B0609020204030204" pitchFamily="49" charset="0"/>
              </a:rPr>
              <a:t>// generate carry out</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521" dirty="0">
                <a:solidFill>
                  <a:prstClr val="black"/>
                </a:solidFill>
                <a:latin typeface="Consolas" panose="020B0609020204030204" pitchFamily="49" charset="0"/>
                <a:ea typeface="新細明體"/>
                <a:cs typeface="Consolas" panose="020B0609020204030204" pitchFamily="49" charset="0"/>
              </a:rPr>
              <a:t>assign </a:t>
            </a:r>
            <a:r>
              <a:rPr lang="en-US" altLang="zh-TW" sz="1521" dirty="0">
                <a:solidFill>
                  <a:srgbClr val="FF0000"/>
                </a:solidFill>
                <a:latin typeface="Consolas" panose="020B0609020204030204" pitchFamily="49" charset="0"/>
                <a:ea typeface="新細明體"/>
                <a:cs typeface="Consolas" panose="020B0609020204030204" pitchFamily="49" charset="0"/>
              </a:rPr>
              <a:t>#1</a:t>
            </a:r>
            <a:r>
              <a:rPr lang="en-US" altLang="zh-TW" sz="1521" dirty="0">
                <a:solidFill>
                  <a:prstClr val="black"/>
                </a:solidFill>
                <a:latin typeface="Consolas" panose="020B0609020204030204" pitchFamily="49" charset="0"/>
                <a:ea typeface="新細明體"/>
                <a:cs typeface="Consolas" panose="020B0609020204030204" pitchFamily="49" charset="0"/>
              </a:rPr>
              <a:t> bout = (~|</a:t>
            </a:r>
            <a:r>
              <a:rPr lang="en-US" altLang="zh-TW" sz="1521" dirty="0" err="1">
                <a:solidFill>
                  <a:prstClr val="black"/>
                </a:solidFill>
                <a:latin typeface="Consolas" panose="020B0609020204030204" pitchFamily="49" charset="0"/>
                <a:ea typeface="新細明體"/>
                <a:cs typeface="Consolas" panose="020B0609020204030204" pitchFamily="49" charset="0"/>
              </a:rPr>
              <a:t>qout</a:t>
            </a:r>
            <a:r>
              <a:rPr lang="en-US" altLang="zh-TW" sz="1521" dirty="0">
                <a:solidFill>
                  <a:prstClr val="black"/>
                </a:solidFill>
                <a:latin typeface="Consolas" panose="020B0609020204030204" pitchFamily="49" charset="0"/>
                <a:ea typeface="新細明體"/>
                <a:cs typeface="Consolas" panose="020B0609020204030204" pitchFamily="49" charset="0"/>
              </a:rPr>
              <a:t>)&amp; </a:t>
            </a:r>
            <a:r>
              <a:rPr lang="en-US" altLang="zh-TW" sz="1521" dirty="0" err="1">
                <a:solidFill>
                  <a:prstClr val="black"/>
                </a:solidFill>
                <a:latin typeface="Consolas" panose="020B0609020204030204" pitchFamily="49" charset="0"/>
                <a:ea typeface="新細明體"/>
                <a:cs typeface="Consolas" panose="020B0609020204030204" pitchFamily="49" charset="0"/>
              </a:rPr>
              <a:t>edn</a:t>
            </a:r>
            <a:r>
              <a:rPr lang="en-US" altLang="zh-TW" sz="1521" dirty="0">
                <a:solidFill>
                  <a:prstClr val="black"/>
                </a:solidFill>
                <a:latin typeface="Consolas" panose="020B0609020204030204" pitchFamily="49" charset="0"/>
                <a:ea typeface="新細明體"/>
                <a:cs typeface="Consolas" panose="020B0609020204030204" pitchFamily="49" charset="0"/>
              </a:rPr>
              <a:t>;		</a:t>
            </a:r>
            <a:r>
              <a:rPr lang="en-US" altLang="zh-TW" sz="1521" dirty="0">
                <a:solidFill>
                  <a:srgbClr val="ED7D31"/>
                </a:solidFill>
                <a:latin typeface="Consolas" panose="020B0609020204030204" pitchFamily="49" charset="0"/>
                <a:ea typeface="新細明體"/>
                <a:cs typeface="Consolas" panose="020B0609020204030204" pitchFamily="49" charset="0"/>
              </a:rPr>
              <a:t>// generate borrow out</a:t>
            </a:r>
          </a:p>
        </p:txBody>
      </p:sp>
      <p:sp>
        <p:nvSpPr>
          <p:cNvPr id="3" name="제목 2">
            <a:extLst>
              <a:ext uri="{FF2B5EF4-FFF2-40B4-BE49-F238E27FC236}">
                <a16:creationId xmlns:a16="http://schemas.microsoft.com/office/drawing/2014/main" id="{A557AACA-6FF2-AD46-8ED8-607B023F93C0}"/>
              </a:ext>
            </a:extLst>
          </p:cNvPr>
          <p:cNvSpPr>
            <a:spLocks noGrp="1"/>
          </p:cNvSpPr>
          <p:nvPr>
            <p:ph type="title"/>
          </p:nvPr>
        </p:nvSpPr>
        <p:spPr>
          <a:xfrm>
            <a:off x="257175" y="363538"/>
            <a:ext cx="8451850" cy="584200"/>
          </a:xfrm>
        </p:spPr>
        <p:txBody>
          <a:bodyPr/>
          <a:lstStyle/>
          <a:p>
            <a:pPr defTabSz="695310" fontAlgn="auto">
              <a:spcAft>
                <a:spcPts val="0"/>
              </a:spcAft>
              <a:defRPr/>
            </a:pPr>
            <a:r>
              <a:rPr lang="en-US" altLang="ko-KR" sz="3346" b="1" spc="-114" dirty="0">
                <a:solidFill>
                  <a:prstClr val="black"/>
                </a:solidFill>
              </a:rPr>
              <a:t>Binary Up/Down Counters</a:t>
            </a:r>
            <a:endParaRPr lang="ko-KR" altLang="en-US" sz="3346" b="1" spc="-114" dirty="0">
              <a:solidFill>
                <a:prstClr val="black"/>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ext Box 95">
            <a:extLst>
              <a:ext uri="{FF2B5EF4-FFF2-40B4-BE49-F238E27FC236}">
                <a16:creationId xmlns:a16="http://schemas.microsoft.com/office/drawing/2014/main" id="{0BED4991-9A95-1942-AE3C-2F78D3488A1C}"/>
              </a:ext>
            </a:extLst>
          </p:cNvPr>
          <p:cNvSpPr txBox="1">
            <a:spLocks noChangeArrowheads="1"/>
          </p:cNvSpPr>
          <p:nvPr/>
        </p:nvSpPr>
        <p:spPr bwMode="auto">
          <a:xfrm>
            <a:off x="0" y="5307013"/>
            <a:ext cx="9271000" cy="1311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The problem happens when R=S=1. Are Q and Q’ just 0s? The more significant problem arises when R=S=1 and then R=S=0, which will yield an oscillation as follows. Q and Q’ will be 1 together. But then Q and Q’ should be changed to 0 again. Then this cycle continues.</a:t>
            </a:r>
            <a:endParaRPr lang="en-US" altLang="ko-KR">
              <a:ea typeface="굴림" panose="020B0600000101010101" pitchFamily="34" charset="-127"/>
            </a:endParaRPr>
          </a:p>
        </p:txBody>
      </p:sp>
      <p:sp>
        <p:nvSpPr>
          <p:cNvPr id="138243" name="슬라이드 번호 개체 틀 4">
            <a:extLst>
              <a:ext uri="{FF2B5EF4-FFF2-40B4-BE49-F238E27FC236}">
                <a16:creationId xmlns:a16="http://schemas.microsoft.com/office/drawing/2014/main" id="{8597FC3D-DDBA-7744-9792-C5C14041F2D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E73084B4-400A-1D42-8C92-7330193C6E01}" type="slidenum">
              <a:rPr lang="en-US" altLang="en-US" sz="1200" smtClean="0">
                <a:latin typeface="Garamond" panose="02020404030301010803" pitchFamily="18" charset="0"/>
              </a:rPr>
              <a:pPr>
                <a:spcBef>
                  <a:spcPct val="0"/>
                </a:spcBef>
                <a:buClrTx/>
                <a:buSzTx/>
                <a:buFontTx/>
                <a:buNone/>
              </a:pPr>
              <a:t>6</a:t>
            </a:fld>
            <a:endParaRPr lang="en-US" altLang="en-US" sz="1200">
              <a:latin typeface="Garamond" panose="02020404030301010803" pitchFamily="18" charset="0"/>
            </a:endParaRPr>
          </a:p>
        </p:txBody>
      </p:sp>
      <p:sp>
        <p:nvSpPr>
          <p:cNvPr id="138244" name="Rectangle 8">
            <a:extLst>
              <a:ext uri="{FF2B5EF4-FFF2-40B4-BE49-F238E27FC236}">
                <a16:creationId xmlns:a16="http://schemas.microsoft.com/office/drawing/2014/main" id="{557450DE-8007-FB43-8566-F537C35833FA}"/>
              </a:ext>
            </a:extLst>
          </p:cNvPr>
          <p:cNvSpPr>
            <a:spLocks noChangeArrowheads="1"/>
          </p:cNvSpPr>
          <p:nvPr/>
        </p:nvSpPr>
        <p:spPr bwMode="auto">
          <a:xfrm>
            <a:off x="676275" y="2495550"/>
            <a:ext cx="7518400" cy="21082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38245" name="Rectangle 9" descr="20%">
            <a:extLst>
              <a:ext uri="{FF2B5EF4-FFF2-40B4-BE49-F238E27FC236}">
                <a16:creationId xmlns:a16="http://schemas.microsoft.com/office/drawing/2014/main" id="{574D8DD9-DAD3-A847-A865-DECED5F1BC77}"/>
              </a:ext>
            </a:extLst>
          </p:cNvPr>
          <p:cNvSpPr>
            <a:spLocks noChangeArrowheads="1"/>
          </p:cNvSpPr>
          <p:nvPr/>
        </p:nvSpPr>
        <p:spPr bwMode="auto">
          <a:xfrm>
            <a:off x="3978275" y="3041650"/>
            <a:ext cx="647700" cy="153670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38246" name="Rectangle 10" descr="20%">
            <a:extLst>
              <a:ext uri="{FF2B5EF4-FFF2-40B4-BE49-F238E27FC236}">
                <a16:creationId xmlns:a16="http://schemas.microsoft.com/office/drawing/2014/main" id="{16AEDE53-5F38-BC4F-895C-E7710ABCEB63}"/>
              </a:ext>
            </a:extLst>
          </p:cNvPr>
          <p:cNvSpPr>
            <a:spLocks noChangeArrowheads="1"/>
          </p:cNvSpPr>
          <p:nvPr/>
        </p:nvSpPr>
        <p:spPr bwMode="auto">
          <a:xfrm>
            <a:off x="6365875" y="3054350"/>
            <a:ext cx="1193800" cy="151130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pic>
        <p:nvPicPr>
          <p:cNvPr id="138247" name="Picture 11">
            <a:extLst>
              <a:ext uri="{FF2B5EF4-FFF2-40B4-BE49-F238E27FC236}">
                <a16:creationId xmlns:a16="http://schemas.microsoft.com/office/drawing/2014/main" id="{3CF9491C-9D82-E844-94AC-91BCDA68F781}"/>
              </a:ext>
            </a:extLst>
          </p:cNvPr>
          <p:cNvPicPr>
            <a:picLocks noChangeArrowheads="1"/>
          </p:cNvPicPr>
          <p:nvPr/>
        </p:nvPicPr>
        <p:blipFill>
          <a:blip r:embed="rId4">
            <a:extLst>
              <a:ext uri="{28A0092B-C50C-407E-A947-70E740481C1C}">
                <a14:useLocalDpi xmlns:a14="http://schemas.microsoft.com/office/drawing/2010/main" val="0"/>
              </a:ext>
            </a:extLst>
          </a:blip>
          <a:srcRect l="5373"/>
          <a:stretch>
            <a:fillRect/>
          </a:stretch>
        </p:blipFill>
        <p:spPr bwMode="auto">
          <a:xfrm>
            <a:off x="1079500" y="2495550"/>
            <a:ext cx="71024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8248" name="Rectangle 12">
            <a:extLst>
              <a:ext uri="{FF2B5EF4-FFF2-40B4-BE49-F238E27FC236}">
                <a16:creationId xmlns:a16="http://schemas.microsoft.com/office/drawing/2014/main" id="{A83E80E1-E914-3C4D-9E36-FDDD8B33C74B}"/>
              </a:ext>
            </a:extLst>
          </p:cNvPr>
          <p:cNvSpPr>
            <a:spLocks noChangeArrowheads="1"/>
          </p:cNvSpPr>
          <p:nvPr/>
        </p:nvSpPr>
        <p:spPr bwMode="auto">
          <a:xfrm>
            <a:off x="1552575" y="2381250"/>
            <a:ext cx="8382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ts val="2100"/>
              </a:lnSpc>
            </a:pPr>
            <a:r>
              <a:rPr lang="en-US" altLang="ko-KR" sz="1600">
                <a:solidFill>
                  <a:srgbClr val="000000"/>
                </a:solidFill>
                <a:latin typeface="Tahoma" panose="020B0604030504040204" pitchFamily="34" charset="0"/>
                <a:ea typeface="굴림" panose="020B0600000101010101" pitchFamily="34" charset="-127"/>
              </a:rPr>
              <a:t>Reset</a:t>
            </a:r>
          </a:p>
        </p:txBody>
      </p:sp>
      <p:sp>
        <p:nvSpPr>
          <p:cNvPr id="138249" name="Rectangle 13">
            <a:extLst>
              <a:ext uri="{FF2B5EF4-FFF2-40B4-BE49-F238E27FC236}">
                <a16:creationId xmlns:a16="http://schemas.microsoft.com/office/drawing/2014/main" id="{C800CCD6-6BD5-3B40-9330-EA7A9713886A}"/>
              </a:ext>
            </a:extLst>
          </p:cNvPr>
          <p:cNvSpPr>
            <a:spLocks noChangeArrowheads="1"/>
          </p:cNvSpPr>
          <p:nvPr/>
        </p:nvSpPr>
        <p:spPr bwMode="auto">
          <a:xfrm>
            <a:off x="2657475" y="2368550"/>
            <a:ext cx="647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914400" algn="l"/>
                <a:tab pos="2006600" algn="l"/>
                <a:tab pos="2895600" algn="l"/>
              </a:tabLst>
              <a:defRPr>
                <a:solidFill>
                  <a:schemeClr val="tx1"/>
                </a:solidFill>
                <a:latin typeface="Arial" panose="020B0604020202020204" pitchFamily="34" charset="0"/>
              </a:defRPr>
            </a:lvl1pPr>
            <a:lvl2pPr marL="742950" indent="-285750">
              <a:tabLst>
                <a:tab pos="914400" algn="l"/>
                <a:tab pos="2006600" algn="l"/>
                <a:tab pos="2895600" algn="l"/>
              </a:tabLst>
              <a:defRPr>
                <a:solidFill>
                  <a:schemeClr val="tx1"/>
                </a:solidFill>
                <a:latin typeface="Arial" panose="020B0604020202020204" pitchFamily="34" charset="0"/>
              </a:defRPr>
            </a:lvl2pPr>
            <a:lvl3pPr marL="1143000" indent="-228600">
              <a:tabLst>
                <a:tab pos="914400" algn="l"/>
                <a:tab pos="2006600" algn="l"/>
                <a:tab pos="2895600" algn="l"/>
              </a:tabLst>
              <a:defRPr>
                <a:solidFill>
                  <a:schemeClr val="tx1"/>
                </a:solidFill>
                <a:latin typeface="Arial" panose="020B0604020202020204" pitchFamily="34" charset="0"/>
              </a:defRPr>
            </a:lvl3pPr>
            <a:lvl4pPr marL="1600200" indent="-228600">
              <a:tabLst>
                <a:tab pos="914400" algn="l"/>
                <a:tab pos="2006600" algn="l"/>
                <a:tab pos="2895600" algn="l"/>
              </a:tabLst>
              <a:defRPr>
                <a:solidFill>
                  <a:schemeClr val="tx1"/>
                </a:solidFill>
                <a:latin typeface="Arial" panose="020B0604020202020204" pitchFamily="34" charset="0"/>
              </a:defRPr>
            </a:lvl4pPr>
            <a:lvl5pPr marL="2057400" indent="-228600">
              <a:tabLst>
                <a:tab pos="914400" algn="l"/>
                <a:tab pos="2006600" algn="l"/>
                <a:tab pos="28956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914400" algn="l"/>
                <a:tab pos="2006600" algn="l"/>
                <a:tab pos="28956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914400" algn="l"/>
                <a:tab pos="2006600" algn="l"/>
                <a:tab pos="28956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914400" algn="l"/>
                <a:tab pos="2006600" algn="l"/>
                <a:tab pos="28956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914400" algn="l"/>
                <a:tab pos="2006600" algn="l"/>
                <a:tab pos="2895600" algn="l"/>
              </a:tabLs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Hold</a:t>
            </a:r>
          </a:p>
        </p:txBody>
      </p:sp>
      <p:sp>
        <p:nvSpPr>
          <p:cNvPr id="138250" name="Line 14">
            <a:extLst>
              <a:ext uri="{FF2B5EF4-FFF2-40B4-BE49-F238E27FC236}">
                <a16:creationId xmlns:a16="http://schemas.microsoft.com/office/drawing/2014/main" id="{5B495D64-02BD-704B-B84F-EEE2DB341214}"/>
              </a:ext>
            </a:extLst>
          </p:cNvPr>
          <p:cNvSpPr>
            <a:spLocks noChangeShapeType="1"/>
          </p:cNvSpPr>
          <p:nvPr/>
        </p:nvSpPr>
        <p:spPr bwMode="auto">
          <a:xfrm>
            <a:off x="1901825" y="2705100"/>
            <a:ext cx="368300" cy="4445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8251" name="Arc 15">
            <a:extLst>
              <a:ext uri="{FF2B5EF4-FFF2-40B4-BE49-F238E27FC236}">
                <a16:creationId xmlns:a16="http://schemas.microsoft.com/office/drawing/2014/main" id="{98BC499C-D7E5-B344-A898-B79635B36130}"/>
              </a:ext>
            </a:extLst>
          </p:cNvPr>
          <p:cNvSpPr>
            <a:spLocks/>
          </p:cNvSpPr>
          <p:nvPr/>
        </p:nvSpPr>
        <p:spPr bwMode="auto">
          <a:xfrm>
            <a:off x="2120900" y="2982913"/>
            <a:ext cx="157163" cy="174625"/>
          </a:xfrm>
          <a:custGeom>
            <a:avLst/>
            <a:gdLst>
              <a:gd name="T0" fmla="*/ 0 w 17862"/>
              <a:gd name="T1" fmla="*/ 2147483646 h 19731"/>
              <a:gd name="T2" fmla="*/ 2147483646 w 17862"/>
              <a:gd name="T3" fmla="*/ 0 h 19731"/>
              <a:gd name="T4" fmla="*/ 2147483646 w 17862"/>
              <a:gd name="T5" fmla="*/ 2147483646 h 19731"/>
              <a:gd name="T6" fmla="*/ 0 60000 65536"/>
              <a:gd name="T7" fmla="*/ 0 60000 65536"/>
              <a:gd name="T8" fmla="*/ 0 60000 65536"/>
              <a:gd name="T9" fmla="*/ 0 w 17862"/>
              <a:gd name="T10" fmla="*/ 0 h 19731"/>
              <a:gd name="T11" fmla="*/ 17862 w 17862"/>
              <a:gd name="T12" fmla="*/ 19731 h 19731"/>
            </a:gdLst>
            <a:ahLst/>
            <a:cxnLst>
              <a:cxn ang="T6">
                <a:pos x="T0" y="T1"/>
              </a:cxn>
              <a:cxn ang="T7">
                <a:pos x="T2" y="T3"/>
              </a:cxn>
              <a:cxn ang="T8">
                <a:pos x="T4" y="T5"/>
              </a:cxn>
            </a:cxnLst>
            <a:rect l="T9" t="T10" r="T11" b="T12"/>
            <a:pathLst>
              <a:path w="17862" h="19731" fill="none" extrusionOk="0">
                <a:moveTo>
                  <a:pt x="0" y="7585"/>
                </a:moveTo>
                <a:cubicBezTo>
                  <a:pt x="2260" y="4262"/>
                  <a:pt x="5402" y="1635"/>
                  <a:pt x="9072" y="-1"/>
                </a:cubicBezTo>
              </a:path>
              <a:path w="17862" h="19731" stroke="0" extrusionOk="0">
                <a:moveTo>
                  <a:pt x="0" y="7585"/>
                </a:moveTo>
                <a:cubicBezTo>
                  <a:pt x="2260" y="4262"/>
                  <a:pt x="5402" y="1635"/>
                  <a:pt x="9072" y="-1"/>
                </a:cubicBezTo>
                <a:lnTo>
                  <a:pt x="17862" y="19731"/>
                </a:lnTo>
                <a:lnTo>
                  <a:pt x="0" y="7585"/>
                </a:lnTo>
                <a:close/>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38252" name="Line 16">
            <a:extLst>
              <a:ext uri="{FF2B5EF4-FFF2-40B4-BE49-F238E27FC236}">
                <a16:creationId xmlns:a16="http://schemas.microsoft.com/office/drawing/2014/main" id="{8AE74419-20DD-5B45-8015-4B160EBB2BA4}"/>
              </a:ext>
            </a:extLst>
          </p:cNvPr>
          <p:cNvSpPr>
            <a:spLocks noChangeShapeType="1"/>
          </p:cNvSpPr>
          <p:nvPr/>
        </p:nvSpPr>
        <p:spPr bwMode="auto">
          <a:xfrm>
            <a:off x="1863725" y="2705100"/>
            <a:ext cx="152400" cy="9652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8253" name="Arc 17">
            <a:extLst>
              <a:ext uri="{FF2B5EF4-FFF2-40B4-BE49-F238E27FC236}">
                <a16:creationId xmlns:a16="http://schemas.microsoft.com/office/drawing/2014/main" id="{6E58BA99-A227-4642-A53F-062A5FFB5B57}"/>
              </a:ext>
            </a:extLst>
          </p:cNvPr>
          <p:cNvSpPr>
            <a:spLocks/>
          </p:cNvSpPr>
          <p:nvPr/>
        </p:nvSpPr>
        <p:spPr bwMode="auto">
          <a:xfrm>
            <a:off x="1951038" y="3487738"/>
            <a:ext cx="103187" cy="190500"/>
          </a:xfrm>
          <a:custGeom>
            <a:avLst/>
            <a:gdLst>
              <a:gd name="T0" fmla="*/ 0 w 11665"/>
              <a:gd name="T1" fmla="*/ 2147483646 h 21600"/>
              <a:gd name="T2" fmla="*/ 2147483646 w 11665"/>
              <a:gd name="T3" fmla="*/ 2147483646 h 21600"/>
              <a:gd name="T4" fmla="*/ 2147483646 w 11665"/>
              <a:gd name="T5" fmla="*/ 2147483646 h 21600"/>
              <a:gd name="T6" fmla="*/ 0 60000 65536"/>
              <a:gd name="T7" fmla="*/ 0 60000 65536"/>
              <a:gd name="T8" fmla="*/ 0 60000 65536"/>
              <a:gd name="T9" fmla="*/ 0 w 11665"/>
              <a:gd name="T10" fmla="*/ 0 h 21600"/>
              <a:gd name="T11" fmla="*/ 11665 w 11665"/>
              <a:gd name="T12" fmla="*/ 21600 h 21600"/>
            </a:gdLst>
            <a:ahLst/>
            <a:cxnLst>
              <a:cxn ang="T6">
                <a:pos x="T0" y="T1"/>
              </a:cxn>
              <a:cxn ang="T7">
                <a:pos x="T2" y="T3"/>
              </a:cxn>
              <a:cxn ang="T8">
                <a:pos x="T4" y="T5"/>
              </a:cxn>
            </a:cxnLst>
            <a:rect l="T9" t="T10" r="T11" b="T12"/>
            <a:pathLst>
              <a:path w="11665" h="21600" fill="none" extrusionOk="0">
                <a:moveTo>
                  <a:pt x="0" y="2209"/>
                </a:moveTo>
                <a:cubicBezTo>
                  <a:pt x="2961" y="755"/>
                  <a:pt x="6216" y="-1"/>
                  <a:pt x="9516" y="0"/>
                </a:cubicBezTo>
                <a:cubicBezTo>
                  <a:pt x="10233" y="0"/>
                  <a:pt x="10950" y="35"/>
                  <a:pt x="11664" y="107"/>
                </a:cubicBezTo>
              </a:path>
              <a:path w="11665" h="21600" stroke="0" extrusionOk="0">
                <a:moveTo>
                  <a:pt x="0" y="2209"/>
                </a:moveTo>
                <a:cubicBezTo>
                  <a:pt x="2961" y="755"/>
                  <a:pt x="6216" y="-1"/>
                  <a:pt x="9516" y="0"/>
                </a:cubicBezTo>
                <a:cubicBezTo>
                  <a:pt x="10233" y="0"/>
                  <a:pt x="10950" y="35"/>
                  <a:pt x="11664" y="107"/>
                </a:cubicBezTo>
                <a:lnTo>
                  <a:pt x="9516" y="21600"/>
                </a:lnTo>
                <a:lnTo>
                  <a:pt x="0" y="2209"/>
                </a:lnTo>
                <a:close/>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38254" name="Line 18">
            <a:extLst>
              <a:ext uri="{FF2B5EF4-FFF2-40B4-BE49-F238E27FC236}">
                <a16:creationId xmlns:a16="http://schemas.microsoft.com/office/drawing/2014/main" id="{81772225-830C-5840-AEFE-DE730B55B0AC}"/>
              </a:ext>
            </a:extLst>
          </p:cNvPr>
          <p:cNvSpPr>
            <a:spLocks noChangeShapeType="1"/>
          </p:cNvSpPr>
          <p:nvPr/>
        </p:nvSpPr>
        <p:spPr bwMode="auto">
          <a:xfrm>
            <a:off x="2930525" y="2705100"/>
            <a:ext cx="177800" cy="558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8255" name="Arc 19">
            <a:extLst>
              <a:ext uri="{FF2B5EF4-FFF2-40B4-BE49-F238E27FC236}">
                <a16:creationId xmlns:a16="http://schemas.microsoft.com/office/drawing/2014/main" id="{7A166134-1E1B-1A4D-816E-ACB719F83D5D}"/>
              </a:ext>
            </a:extLst>
          </p:cNvPr>
          <p:cNvSpPr>
            <a:spLocks/>
          </p:cNvSpPr>
          <p:nvPr/>
        </p:nvSpPr>
        <p:spPr bwMode="auto">
          <a:xfrm>
            <a:off x="3019425" y="3081338"/>
            <a:ext cx="109538" cy="190500"/>
          </a:xfrm>
          <a:custGeom>
            <a:avLst/>
            <a:gdLst>
              <a:gd name="T0" fmla="*/ 0 w 12351"/>
              <a:gd name="T1" fmla="*/ 2147483646 h 21563"/>
              <a:gd name="T2" fmla="*/ 2147483646 w 12351"/>
              <a:gd name="T3" fmla="*/ 0 h 21563"/>
              <a:gd name="T4" fmla="*/ 2147483646 w 12351"/>
              <a:gd name="T5" fmla="*/ 2147483646 h 21563"/>
              <a:gd name="T6" fmla="*/ 0 60000 65536"/>
              <a:gd name="T7" fmla="*/ 0 60000 65536"/>
              <a:gd name="T8" fmla="*/ 0 60000 65536"/>
              <a:gd name="T9" fmla="*/ 0 w 12351"/>
              <a:gd name="T10" fmla="*/ 0 h 21563"/>
              <a:gd name="T11" fmla="*/ 12351 w 12351"/>
              <a:gd name="T12" fmla="*/ 21563 h 21563"/>
            </a:gdLst>
            <a:ahLst/>
            <a:cxnLst>
              <a:cxn ang="T6">
                <a:pos x="T0" y="T1"/>
              </a:cxn>
              <a:cxn ang="T7">
                <a:pos x="T2" y="T3"/>
              </a:cxn>
              <a:cxn ang="T8">
                <a:pos x="T4" y="T5"/>
              </a:cxn>
            </a:cxnLst>
            <a:rect l="T9" t="T10" r="T11" b="T12"/>
            <a:pathLst>
              <a:path w="12351" h="21563" fill="none" extrusionOk="0">
                <a:moveTo>
                  <a:pt x="0" y="3842"/>
                </a:moveTo>
                <a:cubicBezTo>
                  <a:pt x="3272" y="1561"/>
                  <a:pt x="7111" y="231"/>
                  <a:pt x="11092" y="-1"/>
                </a:cubicBezTo>
              </a:path>
              <a:path w="12351" h="21563" stroke="0" extrusionOk="0">
                <a:moveTo>
                  <a:pt x="0" y="3842"/>
                </a:moveTo>
                <a:cubicBezTo>
                  <a:pt x="3272" y="1561"/>
                  <a:pt x="7111" y="231"/>
                  <a:pt x="11092" y="-1"/>
                </a:cubicBezTo>
                <a:lnTo>
                  <a:pt x="12351" y="21563"/>
                </a:lnTo>
                <a:lnTo>
                  <a:pt x="0" y="3842"/>
                </a:lnTo>
                <a:close/>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38256" name="Line 20">
            <a:extLst>
              <a:ext uri="{FF2B5EF4-FFF2-40B4-BE49-F238E27FC236}">
                <a16:creationId xmlns:a16="http://schemas.microsoft.com/office/drawing/2014/main" id="{BE31FF6D-3BAC-4045-8738-4763C4EF655C}"/>
              </a:ext>
            </a:extLst>
          </p:cNvPr>
          <p:cNvSpPr>
            <a:spLocks noChangeShapeType="1"/>
          </p:cNvSpPr>
          <p:nvPr/>
        </p:nvSpPr>
        <p:spPr bwMode="auto">
          <a:xfrm>
            <a:off x="2930525" y="2730500"/>
            <a:ext cx="76200" cy="9144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8257" name="Arc 21">
            <a:extLst>
              <a:ext uri="{FF2B5EF4-FFF2-40B4-BE49-F238E27FC236}">
                <a16:creationId xmlns:a16="http://schemas.microsoft.com/office/drawing/2014/main" id="{942924BE-D352-3849-979B-40786E4CB6E4}"/>
              </a:ext>
            </a:extLst>
          </p:cNvPr>
          <p:cNvSpPr>
            <a:spLocks/>
          </p:cNvSpPr>
          <p:nvPr/>
        </p:nvSpPr>
        <p:spPr bwMode="auto">
          <a:xfrm>
            <a:off x="2955925" y="3462338"/>
            <a:ext cx="103188" cy="190500"/>
          </a:xfrm>
          <a:custGeom>
            <a:avLst/>
            <a:gdLst>
              <a:gd name="T0" fmla="*/ 0 w 11633"/>
              <a:gd name="T1" fmla="*/ 2147483646 h 21600"/>
              <a:gd name="T2" fmla="*/ 2147483646 w 11633"/>
              <a:gd name="T3" fmla="*/ 2147483646 h 21600"/>
              <a:gd name="T4" fmla="*/ 2147483646 w 11633"/>
              <a:gd name="T5" fmla="*/ 2147483646 h 21600"/>
              <a:gd name="T6" fmla="*/ 0 60000 65536"/>
              <a:gd name="T7" fmla="*/ 0 60000 65536"/>
              <a:gd name="T8" fmla="*/ 0 60000 65536"/>
              <a:gd name="T9" fmla="*/ 0 w 11633"/>
              <a:gd name="T10" fmla="*/ 0 h 21600"/>
              <a:gd name="T11" fmla="*/ 11633 w 11633"/>
              <a:gd name="T12" fmla="*/ 21600 h 21600"/>
            </a:gdLst>
            <a:ahLst/>
            <a:cxnLst>
              <a:cxn ang="T6">
                <a:pos x="T0" y="T1"/>
              </a:cxn>
              <a:cxn ang="T7">
                <a:pos x="T2" y="T3"/>
              </a:cxn>
              <a:cxn ang="T8">
                <a:pos x="T4" y="T5"/>
              </a:cxn>
            </a:cxnLst>
            <a:rect l="T9" t="T10" r="T11" b="T12"/>
            <a:pathLst>
              <a:path w="11633" h="21600" fill="none" extrusionOk="0">
                <a:moveTo>
                  <a:pt x="0" y="1557"/>
                </a:moveTo>
                <a:cubicBezTo>
                  <a:pt x="2560" y="528"/>
                  <a:pt x="5293" y="-1"/>
                  <a:pt x="8053" y="0"/>
                </a:cubicBezTo>
                <a:cubicBezTo>
                  <a:pt x="9252" y="0"/>
                  <a:pt x="10450" y="99"/>
                  <a:pt x="11633" y="298"/>
                </a:cubicBezTo>
              </a:path>
              <a:path w="11633" h="21600" stroke="0" extrusionOk="0">
                <a:moveTo>
                  <a:pt x="0" y="1557"/>
                </a:moveTo>
                <a:cubicBezTo>
                  <a:pt x="2560" y="528"/>
                  <a:pt x="5293" y="-1"/>
                  <a:pt x="8053" y="0"/>
                </a:cubicBezTo>
                <a:cubicBezTo>
                  <a:pt x="9252" y="0"/>
                  <a:pt x="10450" y="99"/>
                  <a:pt x="11633" y="298"/>
                </a:cubicBezTo>
                <a:lnTo>
                  <a:pt x="8053" y="21600"/>
                </a:lnTo>
                <a:lnTo>
                  <a:pt x="0" y="1557"/>
                </a:lnTo>
                <a:close/>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38258" name="Line 22">
            <a:extLst>
              <a:ext uri="{FF2B5EF4-FFF2-40B4-BE49-F238E27FC236}">
                <a16:creationId xmlns:a16="http://schemas.microsoft.com/office/drawing/2014/main" id="{CCB3D7F5-8C1C-774D-8081-74A2276E7FA5}"/>
              </a:ext>
            </a:extLst>
          </p:cNvPr>
          <p:cNvSpPr>
            <a:spLocks noChangeShapeType="1"/>
          </p:cNvSpPr>
          <p:nvPr/>
        </p:nvSpPr>
        <p:spPr bwMode="auto">
          <a:xfrm>
            <a:off x="3806825" y="2730500"/>
            <a:ext cx="63500" cy="8255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8259" name="Arc 23">
            <a:extLst>
              <a:ext uri="{FF2B5EF4-FFF2-40B4-BE49-F238E27FC236}">
                <a16:creationId xmlns:a16="http://schemas.microsoft.com/office/drawing/2014/main" id="{DD8F0709-572B-1446-94B4-3C560A4C2B44}"/>
              </a:ext>
            </a:extLst>
          </p:cNvPr>
          <p:cNvSpPr>
            <a:spLocks/>
          </p:cNvSpPr>
          <p:nvPr/>
        </p:nvSpPr>
        <p:spPr bwMode="auto">
          <a:xfrm>
            <a:off x="3821113" y="3373438"/>
            <a:ext cx="104775" cy="190500"/>
          </a:xfrm>
          <a:custGeom>
            <a:avLst/>
            <a:gdLst>
              <a:gd name="T0" fmla="*/ 0 w 11796"/>
              <a:gd name="T1" fmla="*/ 2147483646 h 21600"/>
              <a:gd name="T2" fmla="*/ 2147483646 w 11796"/>
              <a:gd name="T3" fmla="*/ 2147483646 h 21600"/>
              <a:gd name="T4" fmla="*/ 2147483646 w 11796"/>
              <a:gd name="T5" fmla="*/ 2147483646 h 21600"/>
              <a:gd name="T6" fmla="*/ 0 60000 65536"/>
              <a:gd name="T7" fmla="*/ 0 60000 65536"/>
              <a:gd name="T8" fmla="*/ 0 60000 65536"/>
              <a:gd name="T9" fmla="*/ 0 w 11796"/>
              <a:gd name="T10" fmla="*/ 0 h 21600"/>
              <a:gd name="T11" fmla="*/ 11796 w 11796"/>
              <a:gd name="T12" fmla="*/ 21600 h 21600"/>
            </a:gdLst>
            <a:ahLst/>
            <a:cxnLst>
              <a:cxn ang="T6">
                <a:pos x="T0" y="T1"/>
              </a:cxn>
              <a:cxn ang="T7">
                <a:pos x="T2" y="T3"/>
              </a:cxn>
              <a:cxn ang="T8">
                <a:pos x="T4" y="T5"/>
              </a:cxn>
            </a:cxnLst>
            <a:rect l="T9" t="T10" r="T11" b="T12"/>
            <a:pathLst>
              <a:path w="11796" h="21600" fill="none" extrusionOk="0">
                <a:moveTo>
                  <a:pt x="-1" y="1471"/>
                </a:moveTo>
                <a:cubicBezTo>
                  <a:pt x="2498" y="499"/>
                  <a:pt x="5155" y="-1"/>
                  <a:pt x="7837" y="0"/>
                </a:cubicBezTo>
                <a:cubicBezTo>
                  <a:pt x="9165" y="0"/>
                  <a:pt x="10490" y="122"/>
                  <a:pt x="11796" y="365"/>
                </a:cubicBezTo>
              </a:path>
              <a:path w="11796" h="21600" stroke="0" extrusionOk="0">
                <a:moveTo>
                  <a:pt x="-1" y="1471"/>
                </a:moveTo>
                <a:cubicBezTo>
                  <a:pt x="2498" y="499"/>
                  <a:pt x="5155" y="-1"/>
                  <a:pt x="7837" y="0"/>
                </a:cubicBezTo>
                <a:cubicBezTo>
                  <a:pt x="9165" y="0"/>
                  <a:pt x="10490" y="122"/>
                  <a:pt x="11796" y="365"/>
                </a:cubicBezTo>
                <a:lnTo>
                  <a:pt x="7837" y="21600"/>
                </a:lnTo>
                <a:lnTo>
                  <a:pt x="-1" y="1471"/>
                </a:lnTo>
                <a:close/>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38260" name="Line 24">
            <a:extLst>
              <a:ext uri="{FF2B5EF4-FFF2-40B4-BE49-F238E27FC236}">
                <a16:creationId xmlns:a16="http://schemas.microsoft.com/office/drawing/2014/main" id="{B028493E-9AE0-B94E-B079-A6771A9EF9D5}"/>
              </a:ext>
            </a:extLst>
          </p:cNvPr>
          <p:cNvSpPr>
            <a:spLocks noChangeShapeType="1"/>
          </p:cNvSpPr>
          <p:nvPr/>
        </p:nvSpPr>
        <p:spPr bwMode="auto">
          <a:xfrm flipH="1">
            <a:off x="3654425" y="2730500"/>
            <a:ext cx="152400" cy="5334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8261" name="Arc 25">
            <a:extLst>
              <a:ext uri="{FF2B5EF4-FFF2-40B4-BE49-F238E27FC236}">
                <a16:creationId xmlns:a16="http://schemas.microsoft.com/office/drawing/2014/main" id="{7ED17AF9-F381-654C-87B6-7FE82519C079}"/>
              </a:ext>
            </a:extLst>
          </p:cNvPr>
          <p:cNvSpPr>
            <a:spLocks/>
          </p:cNvSpPr>
          <p:nvPr/>
        </p:nvSpPr>
        <p:spPr bwMode="auto">
          <a:xfrm>
            <a:off x="3621088" y="3087688"/>
            <a:ext cx="136525" cy="184150"/>
          </a:xfrm>
          <a:custGeom>
            <a:avLst/>
            <a:gdLst>
              <a:gd name="T0" fmla="*/ 2147483646 w 15452"/>
              <a:gd name="T1" fmla="*/ 0 h 20966"/>
              <a:gd name="T2" fmla="*/ 2147483646 w 15452"/>
              <a:gd name="T3" fmla="*/ 2147483646 h 20966"/>
              <a:gd name="T4" fmla="*/ 0 w 15452"/>
              <a:gd name="T5" fmla="*/ 2147483646 h 20966"/>
              <a:gd name="T6" fmla="*/ 0 60000 65536"/>
              <a:gd name="T7" fmla="*/ 0 60000 65536"/>
              <a:gd name="T8" fmla="*/ 0 60000 65536"/>
              <a:gd name="T9" fmla="*/ 0 w 15452"/>
              <a:gd name="T10" fmla="*/ 0 h 20966"/>
              <a:gd name="T11" fmla="*/ 15452 w 15452"/>
              <a:gd name="T12" fmla="*/ 20966 h 20966"/>
            </a:gdLst>
            <a:ahLst/>
            <a:cxnLst>
              <a:cxn ang="T6">
                <a:pos x="T0" y="T1"/>
              </a:cxn>
              <a:cxn ang="T7">
                <a:pos x="T2" y="T3"/>
              </a:cxn>
              <a:cxn ang="T8">
                <a:pos x="T4" y="T5"/>
              </a:cxn>
            </a:cxnLst>
            <a:rect l="T9" t="T10" r="T11" b="T12"/>
            <a:pathLst>
              <a:path w="15452" h="20966" fill="none" extrusionOk="0">
                <a:moveTo>
                  <a:pt x="5196" y="0"/>
                </a:moveTo>
                <a:cubicBezTo>
                  <a:pt x="9094" y="966"/>
                  <a:pt x="12645" y="3000"/>
                  <a:pt x="15451" y="5873"/>
                </a:cubicBezTo>
              </a:path>
              <a:path w="15452" h="20966" stroke="0" extrusionOk="0">
                <a:moveTo>
                  <a:pt x="5196" y="0"/>
                </a:moveTo>
                <a:cubicBezTo>
                  <a:pt x="9094" y="966"/>
                  <a:pt x="12645" y="3000"/>
                  <a:pt x="15451" y="5873"/>
                </a:cubicBezTo>
                <a:lnTo>
                  <a:pt x="0" y="20966"/>
                </a:lnTo>
                <a:lnTo>
                  <a:pt x="5196" y="0"/>
                </a:lnTo>
                <a:close/>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38262" name="Line 26">
            <a:extLst>
              <a:ext uri="{FF2B5EF4-FFF2-40B4-BE49-F238E27FC236}">
                <a16:creationId xmlns:a16="http://schemas.microsoft.com/office/drawing/2014/main" id="{6D9CB549-8121-114F-8DB2-932BDCA41080}"/>
              </a:ext>
            </a:extLst>
          </p:cNvPr>
          <p:cNvSpPr>
            <a:spLocks noChangeShapeType="1"/>
          </p:cNvSpPr>
          <p:nvPr/>
        </p:nvSpPr>
        <p:spPr bwMode="auto">
          <a:xfrm flipH="1">
            <a:off x="4784725" y="2743200"/>
            <a:ext cx="381000" cy="927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8263" name="Arc 27">
            <a:extLst>
              <a:ext uri="{FF2B5EF4-FFF2-40B4-BE49-F238E27FC236}">
                <a16:creationId xmlns:a16="http://schemas.microsoft.com/office/drawing/2014/main" id="{115D2A4D-2E09-6647-8739-7D113FF1EE12}"/>
              </a:ext>
            </a:extLst>
          </p:cNvPr>
          <p:cNvSpPr>
            <a:spLocks/>
          </p:cNvSpPr>
          <p:nvPr/>
        </p:nvSpPr>
        <p:spPr bwMode="auto">
          <a:xfrm>
            <a:off x="4803775" y="3489325"/>
            <a:ext cx="115888" cy="188913"/>
          </a:xfrm>
          <a:custGeom>
            <a:avLst/>
            <a:gdLst>
              <a:gd name="T0" fmla="*/ 2147483646 w 13161"/>
              <a:gd name="T1" fmla="*/ 0 h 21493"/>
              <a:gd name="T2" fmla="*/ 2147483646 w 13161"/>
              <a:gd name="T3" fmla="*/ 2147483646 h 21493"/>
              <a:gd name="T4" fmla="*/ 0 w 13161"/>
              <a:gd name="T5" fmla="*/ 2147483646 h 21493"/>
              <a:gd name="T6" fmla="*/ 0 60000 65536"/>
              <a:gd name="T7" fmla="*/ 0 60000 65536"/>
              <a:gd name="T8" fmla="*/ 0 60000 65536"/>
              <a:gd name="T9" fmla="*/ 0 w 13161"/>
              <a:gd name="T10" fmla="*/ 0 h 21493"/>
              <a:gd name="T11" fmla="*/ 13161 w 13161"/>
              <a:gd name="T12" fmla="*/ 21493 h 21493"/>
            </a:gdLst>
            <a:ahLst/>
            <a:cxnLst>
              <a:cxn ang="T6">
                <a:pos x="T0" y="T1"/>
              </a:cxn>
              <a:cxn ang="T7">
                <a:pos x="T2" y="T3"/>
              </a:cxn>
              <a:cxn ang="T8">
                <a:pos x="T4" y="T5"/>
              </a:cxn>
            </a:cxnLst>
            <a:rect l="T9" t="T10" r="T11" b="T12"/>
            <a:pathLst>
              <a:path w="13161" h="21493" fill="none" extrusionOk="0">
                <a:moveTo>
                  <a:pt x="2148" y="0"/>
                </a:moveTo>
                <a:cubicBezTo>
                  <a:pt x="6154" y="400"/>
                  <a:pt x="9969" y="1912"/>
                  <a:pt x="13161" y="4365"/>
                </a:cubicBezTo>
              </a:path>
              <a:path w="13161" h="21493" stroke="0" extrusionOk="0">
                <a:moveTo>
                  <a:pt x="2148" y="0"/>
                </a:moveTo>
                <a:cubicBezTo>
                  <a:pt x="6154" y="400"/>
                  <a:pt x="9969" y="1912"/>
                  <a:pt x="13161" y="4365"/>
                </a:cubicBezTo>
                <a:lnTo>
                  <a:pt x="0" y="21493"/>
                </a:lnTo>
                <a:lnTo>
                  <a:pt x="2148" y="0"/>
                </a:lnTo>
                <a:close/>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38264" name="Line 28">
            <a:extLst>
              <a:ext uri="{FF2B5EF4-FFF2-40B4-BE49-F238E27FC236}">
                <a16:creationId xmlns:a16="http://schemas.microsoft.com/office/drawing/2014/main" id="{D58F2DF3-D3D9-C248-B5D1-FFD16371E608}"/>
              </a:ext>
            </a:extLst>
          </p:cNvPr>
          <p:cNvSpPr>
            <a:spLocks noChangeShapeType="1"/>
          </p:cNvSpPr>
          <p:nvPr/>
        </p:nvSpPr>
        <p:spPr bwMode="auto">
          <a:xfrm flipH="1">
            <a:off x="4772025" y="2730500"/>
            <a:ext cx="393700" cy="419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8265" name="Arc 29">
            <a:extLst>
              <a:ext uri="{FF2B5EF4-FFF2-40B4-BE49-F238E27FC236}">
                <a16:creationId xmlns:a16="http://schemas.microsoft.com/office/drawing/2014/main" id="{BB4AE9D1-32F0-F148-8C8D-97AD6267B502}"/>
              </a:ext>
            </a:extLst>
          </p:cNvPr>
          <p:cNvSpPr>
            <a:spLocks/>
          </p:cNvSpPr>
          <p:nvPr/>
        </p:nvSpPr>
        <p:spPr bwMode="auto">
          <a:xfrm>
            <a:off x="4791075" y="2984500"/>
            <a:ext cx="158750" cy="173038"/>
          </a:xfrm>
          <a:custGeom>
            <a:avLst/>
            <a:gdLst>
              <a:gd name="T0" fmla="*/ 2147483646 w 18028"/>
              <a:gd name="T1" fmla="*/ 0 h 19633"/>
              <a:gd name="T2" fmla="*/ 2147483646 w 18028"/>
              <a:gd name="T3" fmla="*/ 2147483646 h 19633"/>
              <a:gd name="T4" fmla="*/ 0 w 18028"/>
              <a:gd name="T5" fmla="*/ 2147483646 h 19633"/>
              <a:gd name="T6" fmla="*/ 0 60000 65536"/>
              <a:gd name="T7" fmla="*/ 0 60000 65536"/>
              <a:gd name="T8" fmla="*/ 0 60000 65536"/>
              <a:gd name="T9" fmla="*/ 0 w 18028"/>
              <a:gd name="T10" fmla="*/ 0 h 19633"/>
              <a:gd name="T11" fmla="*/ 18028 w 18028"/>
              <a:gd name="T12" fmla="*/ 19633 h 19633"/>
            </a:gdLst>
            <a:ahLst/>
            <a:cxnLst>
              <a:cxn ang="T6">
                <a:pos x="T0" y="T1"/>
              </a:cxn>
              <a:cxn ang="T7">
                <a:pos x="T2" y="T3"/>
              </a:cxn>
              <a:cxn ang="T8">
                <a:pos x="T4" y="T5"/>
              </a:cxn>
            </a:cxnLst>
            <a:rect l="T9" t="T10" r="T11" b="T12"/>
            <a:pathLst>
              <a:path w="18028" h="19633" fill="none" extrusionOk="0">
                <a:moveTo>
                  <a:pt x="9005" y="0"/>
                </a:moveTo>
                <a:cubicBezTo>
                  <a:pt x="12677" y="1684"/>
                  <a:pt x="15802" y="4363"/>
                  <a:pt x="18027" y="7735"/>
                </a:cubicBezTo>
              </a:path>
              <a:path w="18028" h="19633" stroke="0" extrusionOk="0">
                <a:moveTo>
                  <a:pt x="9005" y="0"/>
                </a:moveTo>
                <a:cubicBezTo>
                  <a:pt x="12677" y="1684"/>
                  <a:pt x="15802" y="4363"/>
                  <a:pt x="18027" y="7735"/>
                </a:cubicBezTo>
                <a:lnTo>
                  <a:pt x="0" y="19633"/>
                </a:lnTo>
                <a:lnTo>
                  <a:pt x="9005" y="0"/>
                </a:lnTo>
                <a:close/>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38266" name="Line 30">
            <a:extLst>
              <a:ext uri="{FF2B5EF4-FFF2-40B4-BE49-F238E27FC236}">
                <a16:creationId xmlns:a16="http://schemas.microsoft.com/office/drawing/2014/main" id="{CE51254A-F57A-084E-A208-7BCD05E1ADA7}"/>
              </a:ext>
            </a:extLst>
          </p:cNvPr>
          <p:cNvSpPr>
            <a:spLocks noChangeShapeType="1"/>
          </p:cNvSpPr>
          <p:nvPr/>
        </p:nvSpPr>
        <p:spPr bwMode="auto">
          <a:xfrm>
            <a:off x="5737225" y="2730500"/>
            <a:ext cx="330200" cy="5334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8267" name="Arc 31">
            <a:extLst>
              <a:ext uri="{FF2B5EF4-FFF2-40B4-BE49-F238E27FC236}">
                <a16:creationId xmlns:a16="http://schemas.microsoft.com/office/drawing/2014/main" id="{A33AB45C-2B91-714E-B059-4A49BC46AE83}"/>
              </a:ext>
            </a:extLst>
          </p:cNvPr>
          <p:cNvSpPr>
            <a:spLocks/>
          </p:cNvSpPr>
          <p:nvPr/>
        </p:nvSpPr>
        <p:spPr bwMode="auto">
          <a:xfrm>
            <a:off x="5934075" y="3089275"/>
            <a:ext cx="139700" cy="182563"/>
          </a:xfrm>
          <a:custGeom>
            <a:avLst/>
            <a:gdLst>
              <a:gd name="T0" fmla="*/ 0 w 16055"/>
              <a:gd name="T1" fmla="*/ 2147483646 h 20728"/>
              <a:gd name="T2" fmla="*/ 2147483646 w 16055"/>
              <a:gd name="T3" fmla="*/ 0 h 20728"/>
              <a:gd name="T4" fmla="*/ 2147483646 w 16055"/>
              <a:gd name="T5" fmla="*/ 2147483646 h 20728"/>
              <a:gd name="T6" fmla="*/ 0 60000 65536"/>
              <a:gd name="T7" fmla="*/ 0 60000 65536"/>
              <a:gd name="T8" fmla="*/ 0 60000 65536"/>
              <a:gd name="T9" fmla="*/ 0 w 16055"/>
              <a:gd name="T10" fmla="*/ 0 h 20728"/>
              <a:gd name="T11" fmla="*/ 16055 w 16055"/>
              <a:gd name="T12" fmla="*/ 20728 h 20728"/>
            </a:gdLst>
            <a:ahLst/>
            <a:cxnLst>
              <a:cxn ang="T6">
                <a:pos x="T0" y="T1"/>
              </a:cxn>
              <a:cxn ang="T7">
                <a:pos x="T2" y="T3"/>
              </a:cxn>
              <a:cxn ang="T8">
                <a:pos x="T4" y="T5"/>
              </a:cxn>
            </a:cxnLst>
            <a:rect l="T9" t="T10" r="T11" b="T12"/>
            <a:pathLst>
              <a:path w="16055" h="20728" fill="none" extrusionOk="0">
                <a:moveTo>
                  <a:pt x="0" y="6278"/>
                </a:moveTo>
                <a:cubicBezTo>
                  <a:pt x="2680" y="3300"/>
                  <a:pt x="6135" y="1126"/>
                  <a:pt x="9979" y="-1"/>
                </a:cubicBezTo>
              </a:path>
              <a:path w="16055" h="20728" stroke="0" extrusionOk="0">
                <a:moveTo>
                  <a:pt x="0" y="6278"/>
                </a:moveTo>
                <a:cubicBezTo>
                  <a:pt x="2680" y="3300"/>
                  <a:pt x="6135" y="1126"/>
                  <a:pt x="9979" y="-1"/>
                </a:cubicBezTo>
                <a:lnTo>
                  <a:pt x="16055" y="20728"/>
                </a:lnTo>
                <a:lnTo>
                  <a:pt x="0" y="6278"/>
                </a:lnTo>
                <a:close/>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38268" name="Line 32">
            <a:extLst>
              <a:ext uri="{FF2B5EF4-FFF2-40B4-BE49-F238E27FC236}">
                <a16:creationId xmlns:a16="http://schemas.microsoft.com/office/drawing/2014/main" id="{32C9AF5A-7CAE-EB41-94C4-956D428F7BA1}"/>
              </a:ext>
            </a:extLst>
          </p:cNvPr>
          <p:cNvSpPr>
            <a:spLocks noChangeShapeType="1"/>
          </p:cNvSpPr>
          <p:nvPr/>
        </p:nvSpPr>
        <p:spPr bwMode="auto">
          <a:xfrm>
            <a:off x="5711825" y="2705100"/>
            <a:ext cx="177800" cy="8509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8269" name="Arc 33">
            <a:extLst>
              <a:ext uri="{FF2B5EF4-FFF2-40B4-BE49-F238E27FC236}">
                <a16:creationId xmlns:a16="http://schemas.microsoft.com/office/drawing/2014/main" id="{828125F0-F83B-E948-A81A-C3B8E5E16C0E}"/>
              </a:ext>
            </a:extLst>
          </p:cNvPr>
          <p:cNvSpPr>
            <a:spLocks/>
          </p:cNvSpPr>
          <p:nvPr/>
        </p:nvSpPr>
        <p:spPr bwMode="auto">
          <a:xfrm>
            <a:off x="5816600" y="3373438"/>
            <a:ext cx="103188" cy="190500"/>
          </a:xfrm>
          <a:custGeom>
            <a:avLst/>
            <a:gdLst>
              <a:gd name="T0" fmla="*/ 0 w 11660"/>
              <a:gd name="T1" fmla="*/ 2147483646 h 21600"/>
              <a:gd name="T2" fmla="*/ 2147483646 w 11660"/>
              <a:gd name="T3" fmla="*/ 2147483646 h 21600"/>
              <a:gd name="T4" fmla="*/ 2147483646 w 11660"/>
              <a:gd name="T5" fmla="*/ 2147483646 h 21600"/>
              <a:gd name="T6" fmla="*/ 0 60000 65536"/>
              <a:gd name="T7" fmla="*/ 0 60000 65536"/>
              <a:gd name="T8" fmla="*/ 0 60000 65536"/>
              <a:gd name="T9" fmla="*/ 0 w 11660"/>
              <a:gd name="T10" fmla="*/ 0 h 21600"/>
              <a:gd name="T11" fmla="*/ 11660 w 11660"/>
              <a:gd name="T12" fmla="*/ 21600 h 21600"/>
            </a:gdLst>
            <a:ahLst/>
            <a:cxnLst>
              <a:cxn ang="T6">
                <a:pos x="T0" y="T1"/>
              </a:cxn>
              <a:cxn ang="T7">
                <a:pos x="T2" y="T3"/>
              </a:cxn>
              <a:cxn ang="T8">
                <a:pos x="T4" y="T5"/>
              </a:cxn>
            </a:cxnLst>
            <a:rect l="T9" t="T10" r="T11" b="T12"/>
            <a:pathLst>
              <a:path w="11660" h="21600" fill="none" extrusionOk="0">
                <a:moveTo>
                  <a:pt x="0" y="2769"/>
                </a:moveTo>
                <a:cubicBezTo>
                  <a:pt x="3231" y="953"/>
                  <a:pt x="6874" y="-1"/>
                  <a:pt x="10581" y="0"/>
                </a:cubicBezTo>
                <a:cubicBezTo>
                  <a:pt x="10940" y="0"/>
                  <a:pt x="11300" y="8"/>
                  <a:pt x="11660" y="26"/>
                </a:cubicBezTo>
              </a:path>
              <a:path w="11660" h="21600" stroke="0" extrusionOk="0">
                <a:moveTo>
                  <a:pt x="0" y="2769"/>
                </a:moveTo>
                <a:cubicBezTo>
                  <a:pt x="3231" y="953"/>
                  <a:pt x="6874" y="-1"/>
                  <a:pt x="10581" y="0"/>
                </a:cubicBezTo>
                <a:cubicBezTo>
                  <a:pt x="10940" y="0"/>
                  <a:pt x="11300" y="8"/>
                  <a:pt x="11660" y="26"/>
                </a:cubicBezTo>
                <a:lnTo>
                  <a:pt x="10581" y="21600"/>
                </a:lnTo>
                <a:lnTo>
                  <a:pt x="0" y="2769"/>
                </a:lnTo>
                <a:close/>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38270" name="Line 34">
            <a:extLst>
              <a:ext uri="{FF2B5EF4-FFF2-40B4-BE49-F238E27FC236}">
                <a16:creationId xmlns:a16="http://schemas.microsoft.com/office/drawing/2014/main" id="{058AA78E-3CC9-474E-9D1C-CA661DDF6668}"/>
              </a:ext>
            </a:extLst>
          </p:cNvPr>
          <p:cNvSpPr>
            <a:spLocks noChangeShapeType="1"/>
          </p:cNvSpPr>
          <p:nvPr/>
        </p:nvSpPr>
        <p:spPr bwMode="auto">
          <a:xfrm flipH="1">
            <a:off x="7705725" y="2730500"/>
            <a:ext cx="584200" cy="1181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8271" name="Arc 35">
            <a:extLst>
              <a:ext uri="{FF2B5EF4-FFF2-40B4-BE49-F238E27FC236}">
                <a16:creationId xmlns:a16="http://schemas.microsoft.com/office/drawing/2014/main" id="{ADB5BFE9-9394-044E-97E7-DFFA361D061F}"/>
              </a:ext>
            </a:extLst>
          </p:cNvPr>
          <p:cNvSpPr>
            <a:spLocks/>
          </p:cNvSpPr>
          <p:nvPr/>
        </p:nvSpPr>
        <p:spPr bwMode="auto">
          <a:xfrm>
            <a:off x="7724775" y="3732213"/>
            <a:ext cx="127000" cy="187325"/>
          </a:xfrm>
          <a:custGeom>
            <a:avLst/>
            <a:gdLst>
              <a:gd name="T0" fmla="*/ 2147483646 w 14350"/>
              <a:gd name="T1" fmla="*/ 0 h 21301"/>
              <a:gd name="T2" fmla="*/ 2147483646 w 14350"/>
              <a:gd name="T3" fmla="*/ 2147483646 h 21301"/>
              <a:gd name="T4" fmla="*/ 0 w 14350"/>
              <a:gd name="T5" fmla="*/ 2147483646 h 21301"/>
              <a:gd name="T6" fmla="*/ 0 60000 65536"/>
              <a:gd name="T7" fmla="*/ 0 60000 65536"/>
              <a:gd name="T8" fmla="*/ 0 60000 65536"/>
              <a:gd name="T9" fmla="*/ 0 w 14350"/>
              <a:gd name="T10" fmla="*/ 0 h 21301"/>
              <a:gd name="T11" fmla="*/ 14350 w 14350"/>
              <a:gd name="T12" fmla="*/ 21301 h 21301"/>
            </a:gdLst>
            <a:ahLst/>
            <a:cxnLst>
              <a:cxn ang="T6">
                <a:pos x="T0" y="T1"/>
              </a:cxn>
              <a:cxn ang="T7">
                <a:pos x="T2" y="T3"/>
              </a:cxn>
              <a:cxn ang="T8">
                <a:pos x="T4" y="T5"/>
              </a:cxn>
            </a:cxnLst>
            <a:rect l="T9" t="T10" r="T11" b="T12"/>
            <a:pathLst>
              <a:path w="14350" h="21301" fill="none" extrusionOk="0">
                <a:moveTo>
                  <a:pt x="3580" y="-1"/>
                </a:moveTo>
                <a:cubicBezTo>
                  <a:pt x="7583" y="672"/>
                  <a:pt x="11316" y="2459"/>
                  <a:pt x="14350" y="5156"/>
                </a:cubicBezTo>
              </a:path>
              <a:path w="14350" h="21301" stroke="0" extrusionOk="0">
                <a:moveTo>
                  <a:pt x="3580" y="-1"/>
                </a:moveTo>
                <a:cubicBezTo>
                  <a:pt x="7583" y="672"/>
                  <a:pt x="11316" y="2459"/>
                  <a:pt x="14350" y="5156"/>
                </a:cubicBezTo>
                <a:lnTo>
                  <a:pt x="0" y="21301"/>
                </a:lnTo>
                <a:lnTo>
                  <a:pt x="3580" y="-1"/>
                </a:lnTo>
                <a:close/>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38272" name="Line 36">
            <a:extLst>
              <a:ext uri="{FF2B5EF4-FFF2-40B4-BE49-F238E27FC236}">
                <a16:creationId xmlns:a16="http://schemas.microsoft.com/office/drawing/2014/main" id="{7E427E9A-422E-1F40-A7FD-840CF35EFEE3}"/>
              </a:ext>
            </a:extLst>
          </p:cNvPr>
          <p:cNvSpPr>
            <a:spLocks noChangeShapeType="1"/>
          </p:cNvSpPr>
          <p:nvPr/>
        </p:nvSpPr>
        <p:spPr bwMode="auto">
          <a:xfrm flipH="1">
            <a:off x="7896225" y="2730500"/>
            <a:ext cx="393700" cy="15875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8273" name="Arc 37">
            <a:extLst>
              <a:ext uri="{FF2B5EF4-FFF2-40B4-BE49-F238E27FC236}">
                <a16:creationId xmlns:a16="http://schemas.microsoft.com/office/drawing/2014/main" id="{36719ED5-6B3C-CF46-AC0B-90E833594D8E}"/>
              </a:ext>
            </a:extLst>
          </p:cNvPr>
          <p:cNvSpPr>
            <a:spLocks/>
          </p:cNvSpPr>
          <p:nvPr/>
        </p:nvSpPr>
        <p:spPr bwMode="auto">
          <a:xfrm>
            <a:off x="7915275" y="4140200"/>
            <a:ext cx="133350" cy="185738"/>
          </a:xfrm>
          <a:custGeom>
            <a:avLst/>
            <a:gdLst>
              <a:gd name="T0" fmla="*/ 2147483646 w 15183"/>
              <a:gd name="T1" fmla="*/ 0 h 21086"/>
              <a:gd name="T2" fmla="*/ 2147483646 w 15183"/>
              <a:gd name="T3" fmla="*/ 2147483646 h 21086"/>
              <a:gd name="T4" fmla="*/ 0 w 15183"/>
              <a:gd name="T5" fmla="*/ 2147483646 h 21086"/>
              <a:gd name="T6" fmla="*/ 0 60000 65536"/>
              <a:gd name="T7" fmla="*/ 0 60000 65536"/>
              <a:gd name="T8" fmla="*/ 0 60000 65536"/>
              <a:gd name="T9" fmla="*/ 0 w 15183"/>
              <a:gd name="T10" fmla="*/ 0 h 21086"/>
              <a:gd name="T11" fmla="*/ 15183 w 15183"/>
              <a:gd name="T12" fmla="*/ 21086 h 21086"/>
            </a:gdLst>
            <a:ahLst/>
            <a:cxnLst>
              <a:cxn ang="T6">
                <a:pos x="T0" y="T1"/>
              </a:cxn>
              <a:cxn ang="T7">
                <a:pos x="T2" y="T3"/>
              </a:cxn>
              <a:cxn ang="T8">
                <a:pos x="T4" y="T5"/>
              </a:cxn>
            </a:cxnLst>
            <a:rect l="T9" t="T10" r="T11" b="T12"/>
            <a:pathLst>
              <a:path w="15183" h="21086" fill="none" extrusionOk="0">
                <a:moveTo>
                  <a:pt x="4685" y="0"/>
                </a:moveTo>
                <a:cubicBezTo>
                  <a:pt x="8653" y="882"/>
                  <a:pt x="12291" y="2865"/>
                  <a:pt x="15182" y="5722"/>
                </a:cubicBezTo>
              </a:path>
              <a:path w="15183" h="21086" stroke="0" extrusionOk="0">
                <a:moveTo>
                  <a:pt x="4685" y="0"/>
                </a:moveTo>
                <a:cubicBezTo>
                  <a:pt x="8653" y="882"/>
                  <a:pt x="12291" y="2865"/>
                  <a:pt x="15182" y="5722"/>
                </a:cubicBezTo>
                <a:lnTo>
                  <a:pt x="0" y="21086"/>
                </a:lnTo>
                <a:lnTo>
                  <a:pt x="4685" y="0"/>
                </a:lnTo>
                <a:close/>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38274" name="Rectangle 76">
            <a:extLst>
              <a:ext uri="{FF2B5EF4-FFF2-40B4-BE49-F238E27FC236}">
                <a16:creationId xmlns:a16="http://schemas.microsoft.com/office/drawing/2014/main" id="{439922F2-690E-FF4C-8508-B070AE2B6957}"/>
              </a:ext>
            </a:extLst>
          </p:cNvPr>
          <p:cNvSpPr>
            <a:spLocks noChangeArrowheads="1"/>
          </p:cNvSpPr>
          <p:nvPr/>
        </p:nvSpPr>
        <p:spPr bwMode="auto">
          <a:xfrm>
            <a:off x="3508375" y="2381250"/>
            <a:ext cx="647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914400" algn="l"/>
                <a:tab pos="2006600" algn="l"/>
                <a:tab pos="2895600" algn="l"/>
              </a:tabLst>
              <a:defRPr>
                <a:solidFill>
                  <a:schemeClr val="tx1"/>
                </a:solidFill>
                <a:latin typeface="Arial" panose="020B0604020202020204" pitchFamily="34" charset="0"/>
              </a:defRPr>
            </a:lvl1pPr>
            <a:lvl2pPr marL="742950" indent="-285750">
              <a:tabLst>
                <a:tab pos="914400" algn="l"/>
                <a:tab pos="2006600" algn="l"/>
                <a:tab pos="2895600" algn="l"/>
              </a:tabLst>
              <a:defRPr>
                <a:solidFill>
                  <a:schemeClr val="tx1"/>
                </a:solidFill>
                <a:latin typeface="Arial" panose="020B0604020202020204" pitchFamily="34" charset="0"/>
              </a:defRPr>
            </a:lvl2pPr>
            <a:lvl3pPr marL="1143000" indent="-228600">
              <a:tabLst>
                <a:tab pos="914400" algn="l"/>
                <a:tab pos="2006600" algn="l"/>
                <a:tab pos="2895600" algn="l"/>
              </a:tabLst>
              <a:defRPr>
                <a:solidFill>
                  <a:schemeClr val="tx1"/>
                </a:solidFill>
                <a:latin typeface="Arial" panose="020B0604020202020204" pitchFamily="34" charset="0"/>
              </a:defRPr>
            </a:lvl3pPr>
            <a:lvl4pPr marL="1600200" indent="-228600">
              <a:tabLst>
                <a:tab pos="914400" algn="l"/>
                <a:tab pos="2006600" algn="l"/>
                <a:tab pos="2895600" algn="l"/>
              </a:tabLst>
              <a:defRPr>
                <a:solidFill>
                  <a:schemeClr val="tx1"/>
                </a:solidFill>
                <a:latin typeface="Arial" panose="020B0604020202020204" pitchFamily="34" charset="0"/>
              </a:defRPr>
            </a:lvl4pPr>
            <a:lvl5pPr marL="2057400" indent="-228600">
              <a:tabLst>
                <a:tab pos="914400" algn="l"/>
                <a:tab pos="2006600" algn="l"/>
                <a:tab pos="28956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914400" algn="l"/>
                <a:tab pos="2006600" algn="l"/>
                <a:tab pos="28956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914400" algn="l"/>
                <a:tab pos="2006600" algn="l"/>
                <a:tab pos="28956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914400" algn="l"/>
                <a:tab pos="2006600" algn="l"/>
                <a:tab pos="28956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914400" algn="l"/>
                <a:tab pos="2006600" algn="l"/>
                <a:tab pos="2895600" algn="l"/>
              </a:tabLst>
              <a:defRPr>
                <a:solidFill>
                  <a:schemeClr val="tx1"/>
                </a:solidFill>
                <a:latin typeface="Arial" panose="020B0604020202020204" pitchFamily="34" charset="0"/>
              </a:defRPr>
            </a:lvl9pPr>
          </a:lstStyle>
          <a:p>
            <a:pPr algn="ctr">
              <a:lnSpc>
                <a:spcPts val="2100"/>
              </a:lnSpc>
            </a:pPr>
            <a:r>
              <a:rPr lang="en-US" altLang="ko-KR" sz="1600">
                <a:solidFill>
                  <a:srgbClr val="000000"/>
                </a:solidFill>
                <a:latin typeface="Tahoma" panose="020B0604030504040204" pitchFamily="34" charset="0"/>
                <a:ea typeface="굴림" panose="020B0600000101010101" pitchFamily="34" charset="-127"/>
              </a:rPr>
              <a:t>Set</a:t>
            </a:r>
          </a:p>
        </p:txBody>
      </p:sp>
      <p:sp>
        <p:nvSpPr>
          <p:cNvPr id="138275" name="Rectangle 77">
            <a:extLst>
              <a:ext uri="{FF2B5EF4-FFF2-40B4-BE49-F238E27FC236}">
                <a16:creationId xmlns:a16="http://schemas.microsoft.com/office/drawing/2014/main" id="{CD794818-0541-404E-915C-BAA260EB8365}"/>
              </a:ext>
            </a:extLst>
          </p:cNvPr>
          <p:cNvSpPr>
            <a:spLocks noChangeArrowheads="1"/>
          </p:cNvSpPr>
          <p:nvPr/>
        </p:nvSpPr>
        <p:spPr bwMode="auto">
          <a:xfrm>
            <a:off x="5438775" y="2381250"/>
            <a:ext cx="647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914400" algn="l"/>
                <a:tab pos="2006600" algn="l"/>
                <a:tab pos="2895600" algn="l"/>
              </a:tabLst>
              <a:defRPr>
                <a:solidFill>
                  <a:schemeClr val="tx1"/>
                </a:solidFill>
                <a:latin typeface="Arial" panose="020B0604020202020204" pitchFamily="34" charset="0"/>
              </a:defRPr>
            </a:lvl1pPr>
            <a:lvl2pPr marL="742950" indent="-285750">
              <a:tabLst>
                <a:tab pos="914400" algn="l"/>
                <a:tab pos="2006600" algn="l"/>
                <a:tab pos="2895600" algn="l"/>
              </a:tabLst>
              <a:defRPr>
                <a:solidFill>
                  <a:schemeClr val="tx1"/>
                </a:solidFill>
                <a:latin typeface="Arial" panose="020B0604020202020204" pitchFamily="34" charset="0"/>
              </a:defRPr>
            </a:lvl2pPr>
            <a:lvl3pPr marL="1143000" indent="-228600">
              <a:tabLst>
                <a:tab pos="914400" algn="l"/>
                <a:tab pos="2006600" algn="l"/>
                <a:tab pos="2895600" algn="l"/>
              </a:tabLst>
              <a:defRPr>
                <a:solidFill>
                  <a:schemeClr val="tx1"/>
                </a:solidFill>
                <a:latin typeface="Arial" panose="020B0604020202020204" pitchFamily="34" charset="0"/>
              </a:defRPr>
            </a:lvl3pPr>
            <a:lvl4pPr marL="1600200" indent="-228600">
              <a:tabLst>
                <a:tab pos="914400" algn="l"/>
                <a:tab pos="2006600" algn="l"/>
                <a:tab pos="2895600" algn="l"/>
              </a:tabLst>
              <a:defRPr>
                <a:solidFill>
                  <a:schemeClr val="tx1"/>
                </a:solidFill>
                <a:latin typeface="Arial" panose="020B0604020202020204" pitchFamily="34" charset="0"/>
              </a:defRPr>
            </a:lvl4pPr>
            <a:lvl5pPr marL="2057400" indent="-228600">
              <a:tabLst>
                <a:tab pos="914400" algn="l"/>
                <a:tab pos="2006600" algn="l"/>
                <a:tab pos="28956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914400" algn="l"/>
                <a:tab pos="2006600" algn="l"/>
                <a:tab pos="28956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914400" algn="l"/>
                <a:tab pos="2006600" algn="l"/>
                <a:tab pos="28956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914400" algn="l"/>
                <a:tab pos="2006600" algn="l"/>
                <a:tab pos="28956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914400" algn="l"/>
                <a:tab pos="2006600" algn="l"/>
                <a:tab pos="2895600" algn="l"/>
              </a:tabLst>
              <a:defRPr>
                <a:solidFill>
                  <a:schemeClr val="tx1"/>
                </a:solidFill>
                <a:latin typeface="Arial" panose="020B0604020202020204" pitchFamily="34" charset="0"/>
              </a:defRPr>
            </a:lvl9pPr>
          </a:lstStyle>
          <a:p>
            <a:pPr algn="ctr">
              <a:lnSpc>
                <a:spcPts val="2100"/>
              </a:lnSpc>
            </a:pPr>
            <a:r>
              <a:rPr lang="en-US" altLang="ko-KR" sz="1600">
                <a:solidFill>
                  <a:srgbClr val="000000"/>
                </a:solidFill>
                <a:latin typeface="Tahoma" panose="020B0604030504040204" pitchFamily="34" charset="0"/>
                <a:ea typeface="굴림" panose="020B0600000101010101" pitchFamily="34" charset="-127"/>
              </a:rPr>
              <a:t>Set</a:t>
            </a:r>
          </a:p>
        </p:txBody>
      </p:sp>
      <p:sp>
        <p:nvSpPr>
          <p:cNvPr id="138276" name="Rectangle 78">
            <a:extLst>
              <a:ext uri="{FF2B5EF4-FFF2-40B4-BE49-F238E27FC236}">
                <a16:creationId xmlns:a16="http://schemas.microsoft.com/office/drawing/2014/main" id="{3654E064-89F2-D149-81C2-993AEA70C3C0}"/>
              </a:ext>
            </a:extLst>
          </p:cNvPr>
          <p:cNvSpPr>
            <a:spLocks noChangeArrowheads="1"/>
          </p:cNvSpPr>
          <p:nvPr/>
        </p:nvSpPr>
        <p:spPr bwMode="auto">
          <a:xfrm>
            <a:off x="4664075" y="2381250"/>
            <a:ext cx="8382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ts val="2100"/>
              </a:lnSpc>
            </a:pPr>
            <a:r>
              <a:rPr lang="en-US" altLang="ko-KR" sz="1600">
                <a:solidFill>
                  <a:srgbClr val="000000"/>
                </a:solidFill>
                <a:latin typeface="Tahoma" panose="020B0604030504040204" pitchFamily="34" charset="0"/>
                <a:ea typeface="굴림" panose="020B0600000101010101" pitchFamily="34" charset="-127"/>
              </a:rPr>
              <a:t>Reset</a:t>
            </a:r>
          </a:p>
        </p:txBody>
      </p:sp>
      <p:sp>
        <p:nvSpPr>
          <p:cNvPr id="138277" name="Rectangle 79">
            <a:extLst>
              <a:ext uri="{FF2B5EF4-FFF2-40B4-BE49-F238E27FC236}">
                <a16:creationId xmlns:a16="http://schemas.microsoft.com/office/drawing/2014/main" id="{3B3C69CB-29F8-EE41-B0A5-F3F2EF488C06}"/>
              </a:ext>
            </a:extLst>
          </p:cNvPr>
          <p:cNvSpPr>
            <a:spLocks noChangeArrowheads="1"/>
          </p:cNvSpPr>
          <p:nvPr/>
        </p:nvSpPr>
        <p:spPr bwMode="auto">
          <a:xfrm>
            <a:off x="7915275" y="2368550"/>
            <a:ext cx="8382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ts val="2100"/>
              </a:lnSpc>
            </a:pPr>
            <a:r>
              <a:rPr lang="en-US" altLang="ko-KR" sz="1600">
                <a:solidFill>
                  <a:srgbClr val="000000"/>
                </a:solidFill>
                <a:latin typeface="Tahoma" panose="020B0604030504040204" pitchFamily="34" charset="0"/>
                <a:ea typeface="굴림" panose="020B0600000101010101" pitchFamily="34" charset="-127"/>
              </a:rPr>
              <a:t>Race</a:t>
            </a:r>
          </a:p>
        </p:txBody>
      </p:sp>
      <p:sp>
        <p:nvSpPr>
          <p:cNvPr id="138278" name="Rectangle 81">
            <a:extLst>
              <a:ext uri="{FF2B5EF4-FFF2-40B4-BE49-F238E27FC236}">
                <a16:creationId xmlns:a16="http://schemas.microsoft.com/office/drawing/2014/main" id="{31BA9B93-FDB0-324E-A6ED-E12116ED4744}"/>
              </a:ext>
            </a:extLst>
          </p:cNvPr>
          <p:cNvSpPr>
            <a:spLocks noChangeArrowheads="1"/>
          </p:cNvSpPr>
          <p:nvPr/>
        </p:nvSpPr>
        <p:spPr bwMode="auto">
          <a:xfrm>
            <a:off x="1171575" y="2952750"/>
            <a:ext cx="571500"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3100"/>
              </a:lnSpc>
            </a:pPr>
            <a:r>
              <a:rPr lang="en-US" altLang="ko-KR" sz="1600">
                <a:solidFill>
                  <a:srgbClr val="000000"/>
                </a:solidFill>
                <a:latin typeface="Tahoma" panose="020B0604030504040204" pitchFamily="34" charset="0"/>
                <a:ea typeface="굴림" panose="020B0600000101010101" pitchFamily="34" charset="-127"/>
              </a:rPr>
              <a:t>R</a:t>
            </a:r>
          </a:p>
          <a:p>
            <a:pPr>
              <a:lnSpc>
                <a:spcPts val="3100"/>
              </a:lnSpc>
            </a:pPr>
            <a:r>
              <a:rPr lang="en-US" altLang="ko-KR" sz="1600">
                <a:solidFill>
                  <a:srgbClr val="000000"/>
                </a:solidFill>
                <a:latin typeface="Tahoma" panose="020B0604030504040204" pitchFamily="34" charset="0"/>
                <a:ea typeface="굴림" panose="020B0600000101010101" pitchFamily="34" charset="-127"/>
              </a:rPr>
              <a:t>S</a:t>
            </a:r>
          </a:p>
          <a:p>
            <a:pPr>
              <a:lnSpc>
                <a:spcPts val="3100"/>
              </a:lnSpc>
            </a:pPr>
            <a:r>
              <a:rPr lang="en-US" altLang="ko-KR" sz="1600">
                <a:solidFill>
                  <a:srgbClr val="000000"/>
                </a:solidFill>
                <a:latin typeface="Tahoma" panose="020B0604030504040204" pitchFamily="34" charset="0"/>
                <a:ea typeface="굴림" panose="020B0600000101010101" pitchFamily="34" charset="-127"/>
              </a:rPr>
              <a:t>Q</a:t>
            </a:r>
          </a:p>
          <a:p>
            <a:pPr>
              <a:lnSpc>
                <a:spcPts val="3100"/>
              </a:lnSpc>
            </a:pPr>
            <a:r>
              <a:rPr lang="en-US" altLang="ko-KR">
                <a:ea typeface="굴림" panose="020B0600000101010101" pitchFamily="34" charset="-127"/>
              </a:rPr>
              <a:t>\</a:t>
            </a:r>
            <a:r>
              <a:rPr lang="en-US" altLang="ko-KR" sz="1600">
                <a:solidFill>
                  <a:srgbClr val="000000"/>
                </a:solidFill>
                <a:latin typeface="Tahoma" panose="020B0604030504040204" pitchFamily="34" charset="0"/>
                <a:ea typeface="굴림" panose="020B0600000101010101" pitchFamily="34" charset="-127"/>
              </a:rPr>
              <a:t>Q</a:t>
            </a:r>
          </a:p>
        </p:txBody>
      </p:sp>
      <p:sp>
        <p:nvSpPr>
          <p:cNvPr id="138279" name="Rectangle 82">
            <a:extLst>
              <a:ext uri="{FF2B5EF4-FFF2-40B4-BE49-F238E27FC236}">
                <a16:creationId xmlns:a16="http://schemas.microsoft.com/office/drawing/2014/main" id="{70CAF7CA-7D2F-7A42-9CA1-61DFB4BC53B5}"/>
              </a:ext>
            </a:extLst>
          </p:cNvPr>
          <p:cNvSpPr>
            <a:spLocks noChangeArrowheads="1"/>
          </p:cNvSpPr>
          <p:nvPr/>
        </p:nvSpPr>
        <p:spPr bwMode="auto">
          <a:xfrm>
            <a:off x="6124575" y="2444750"/>
            <a:ext cx="508000" cy="3048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38280" name="Rectangle 83">
            <a:extLst>
              <a:ext uri="{FF2B5EF4-FFF2-40B4-BE49-F238E27FC236}">
                <a16:creationId xmlns:a16="http://schemas.microsoft.com/office/drawing/2014/main" id="{FC1C6923-9D1B-D04F-9C02-C3C7E61FCA00}"/>
              </a:ext>
            </a:extLst>
          </p:cNvPr>
          <p:cNvSpPr>
            <a:spLocks noChangeArrowheads="1"/>
          </p:cNvSpPr>
          <p:nvPr/>
        </p:nvSpPr>
        <p:spPr bwMode="auto">
          <a:xfrm>
            <a:off x="5946775" y="2444750"/>
            <a:ext cx="8382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2100"/>
              </a:lnSpc>
            </a:pPr>
            <a:r>
              <a:rPr lang="en-US" altLang="ko-KR" sz="1600">
                <a:solidFill>
                  <a:srgbClr val="000000"/>
                </a:solidFill>
                <a:latin typeface="Tahoma" panose="020B0604030504040204" pitchFamily="34" charset="0"/>
                <a:ea typeface="굴림" panose="020B0600000101010101" pitchFamily="34" charset="-127"/>
              </a:rPr>
              <a:t>100</a:t>
            </a:r>
          </a:p>
        </p:txBody>
      </p:sp>
      <p:sp>
        <p:nvSpPr>
          <p:cNvPr id="138281" name="Rectangle 84">
            <a:extLst>
              <a:ext uri="{FF2B5EF4-FFF2-40B4-BE49-F238E27FC236}">
                <a16:creationId xmlns:a16="http://schemas.microsoft.com/office/drawing/2014/main" id="{9627F33A-A0B1-5947-BB5E-B6A91DB8715F}"/>
              </a:ext>
            </a:extLst>
          </p:cNvPr>
          <p:cNvSpPr>
            <a:spLocks noGrp="1" noChangeArrowheads="1"/>
          </p:cNvSpPr>
          <p:nvPr>
            <p:ph type="title"/>
          </p:nvPr>
        </p:nvSpPr>
        <p:spPr>
          <a:xfrm>
            <a:off x="398463" y="233363"/>
            <a:ext cx="8343900" cy="1155700"/>
          </a:xfrm>
        </p:spPr>
        <p:txBody>
          <a:bodyPr/>
          <a:lstStyle/>
          <a:p>
            <a:pPr eaLnBrk="1" hangingPunct="1"/>
            <a:r>
              <a:rPr lang="en-US" altLang="ko-KR" b="1">
                <a:ea typeface="굴림" panose="020B0600000101010101" pitchFamily="34" charset="-127"/>
              </a:rPr>
              <a:t>Timing behavior</a:t>
            </a:r>
          </a:p>
        </p:txBody>
      </p:sp>
      <p:grpSp>
        <p:nvGrpSpPr>
          <p:cNvPr id="138282" name="Group 86">
            <a:extLst>
              <a:ext uri="{FF2B5EF4-FFF2-40B4-BE49-F238E27FC236}">
                <a16:creationId xmlns:a16="http://schemas.microsoft.com/office/drawing/2014/main" id="{47F6BF68-2ABA-074F-8623-238E081F7167}"/>
              </a:ext>
            </a:extLst>
          </p:cNvPr>
          <p:cNvGrpSpPr>
            <a:grpSpLocks/>
          </p:cNvGrpSpPr>
          <p:nvPr/>
        </p:nvGrpSpPr>
        <p:grpSpPr bwMode="auto">
          <a:xfrm>
            <a:off x="2582863" y="806450"/>
            <a:ext cx="2540000" cy="1643063"/>
            <a:chOff x="5024" y="1392"/>
            <a:chExt cx="1600" cy="1035"/>
          </a:xfrm>
        </p:grpSpPr>
        <p:pic>
          <p:nvPicPr>
            <p:cNvPr id="138284" name="Picture 87">
              <a:extLst>
                <a:ext uri="{FF2B5EF4-FFF2-40B4-BE49-F238E27FC236}">
                  <a16:creationId xmlns:a16="http://schemas.microsoft.com/office/drawing/2014/main" id="{E6C182A7-5F8B-D748-A7E8-999668BB6E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8" y="1392"/>
              <a:ext cx="1336" cy="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8285" name="Rectangle 88">
              <a:extLst>
                <a:ext uri="{FF2B5EF4-FFF2-40B4-BE49-F238E27FC236}">
                  <a16:creationId xmlns:a16="http://schemas.microsoft.com/office/drawing/2014/main" id="{26CF67CE-BEBA-7B4C-AF78-04921E28DA3F}"/>
                </a:ext>
              </a:extLst>
            </p:cNvPr>
            <p:cNvSpPr>
              <a:spLocks noChangeArrowheads="1"/>
            </p:cNvSpPr>
            <p:nvPr/>
          </p:nvSpPr>
          <p:spPr bwMode="auto">
            <a:xfrm>
              <a:off x="5024" y="1536"/>
              <a:ext cx="13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R</a:t>
              </a:r>
            </a:p>
          </p:txBody>
        </p:sp>
        <p:sp>
          <p:nvSpPr>
            <p:cNvPr id="138286" name="Rectangle 89">
              <a:extLst>
                <a:ext uri="{FF2B5EF4-FFF2-40B4-BE49-F238E27FC236}">
                  <a16:creationId xmlns:a16="http://schemas.microsoft.com/office/drawing/2014/main" id="{DFE50B23-23FB-5048-80E5-C60AC4D6CE82}"/>
                </a:ext>
              </a:extLst>
            </p:cNvPr>
            <p:cNvSpPr>
              <a:spLocks noChangeArrowheads="1"/>
            </p:cNvSpPr>
            <p:nvPr/>
          </p:nvSpPr>
          <p:spPr bwMode="auto">
            <a:xfrm>
              <a:off x="5024" y="2136"/>
              <a:ext cx="13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S</a:t>
              </a:r>
            </a:p>
          </p:txBody>
        </p:sp>
        <p:sp>
          <p:nvSpPr>
            <p:cNvPr id="138287" name="Rectangle 90">
              <a:extLst>
                <a:ext uri="{FF2B5EF4-FFF2-40B4-BE49-F238E27FC236}">
                  <a16:creationId xmlns:a16="http://schemas.microsoft.com/office/drawing/2014/main" id="{D2247724-9882-5942-8F72-4B841C66A488}"/>
                </a:ext>
              </a:extLst>
            </p:cNvPr>
            <p:cNvSpPr>
              <a:spLocks noChangeArrowheads="1"/>
            </p:cNvSpPr>
            <p:nvPr/>
          </p:nvSpPr>
          <p:spPr bwMode="auto">
            <a:xfrm>
              <a:off x="6344" y="1592"/>
              <a:ext cx="14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38288" name="Rectangle 91">
              <a:extLst>
                <a:ext uri="{FF2B5EF4-FFF2-40B4-BE49-F238E27FC236}">
                  <a16:creationId xmlns:a16="http://schemas.microsoft.com/office/drawing/2014/main" id="{4C90E997-38B1-9840-A956-07944360BEF6}"/>
                </a:ext>
              </a:extLst>
            </p:cNvPr>
            <p:cNvSpPr>
              <a:spLocks noChangeArrowheads="1"/>
            </p:cNvSpPr>
            <p:nvPr/>
          </p:nvSpPr>
          <p:spPr bwMode="auto">
            <a:xfrm>
              <a:off x="6360" y="2088"/>
              <a:ext cx="26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2100"/>
                </a:lnSpc>
              </a:pPr>
              <a:r>
                <a:rPr lang="en-US" altLang="ko-KR" sz="1600">
                  <a:solidFill>
                    <a:srgbClr val="000000"/>
                  </a:solidFill>
                  <a:latin typeface="Tahoma" panose="020B0604030504040204" pitchFamily="34" charset="0"/>
                  <a:ea typeface="굴림" panose="020B0600000101010101" pitchFamily="34" charset="-127"/>
                </a:rPr>
                <a:t>Q'</a:t>
              </a:r>
            </a:p>
          </p:txBody>
        </p:sp>
      </p:grpSp>
      <p:sp>
        <p:nvSpPr>
          <p:cNvPr id="138283" name="Text Box 94">
            <a:extLst>
              <a:ext uri="{FF2B5EF4-FFF2-40B4-BE49-F238E27FC236}">
                <a16:creationId xmlns:a16="http://schemas.microsoft.com/office/drawing/2014/main" id="{E379C039-B8D7-3744-9FF6-99FD2EDA9D4B}"/>
              </a:ext>
            </a:extLst>
          </p:cNvPr>
          <p:cNvSpPr txBox="1">
            <a:spLocks noChangeArrowheads="1"/>
          </p:cNvSpPr>
          <p:nvPr/>
        </p:nvSpPr>
        <p:spPr bwMode="auto">
          <a:xfrm>
            <a:off x="0" y="4670425"/>
            <a:ext cx="9271000" cy="701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If R=1 and S=0, Q is 0 and Q’ is 1 (recall the meaning of reset R). If R=0 and S=1, Q is 1. What if R=S=0, then Q and Q’ will remain with the previous values.</a:t>
            </a:r>
            <a:endParaRPr lang="en-US" altLang="ko-KR">
              <a:ea typeface="굴림" panose="020B0600000101010101" pitchFamily="34" charset="-127"/>
            </a:endParaRP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슬라이드 번호 개체 틀 5">
            <a:extLst>
              <a:ext uri="{FF2B5EF4-FFF2-40B4-BE49-F238E27FC236}">
                <a16:creationId xmlns:a16="http://schemas.microsoft.com/office/drawing/2014/main" id="{731A572E-253E-9A4E-B405-AF451EF30C7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ED39582E-67F0-7144-93AA-4F695280AE23}" type="slidenum">
              <a:rPr lang="en-US" altLang="en-US" sz="1200" smtClean="0">
                <a:solidFill>
                  <a:srgbClr val="000000"/>
                </a:solidFill>
                <a:latin typeface="Garamond" panose="02020404030301010803" pitchFamily="18" charset="0"/>
              </a:rPr>
              <a:pPr>
                <a:spcBef>
                  <a:spcPct val="0"/>
                </a:spcBef>
                <a:buClrTx/>
                <a:buSzTx/>
                <a:buFontTx/>
                <a:buNone/>
              </a:pPr>
              <a:t>60</a:t>
            </a:fld>
            <a:endParaRPr lang="en-US" altLang="en-US" sz="1200">
              <a:solidFill>
                <a:srgbClr val="000000"/>
              </a:solidFill>
              <a:latin typeface="Garamond" panose="02020404030301010803" pitchFamily="18" charset="0"/>
            </a:endParaRPr>
          </a:p>
        </p:txBody>
      </p:sp>
      <p:grpSp>
        <p:nvGrpSpPr>
          <p:cNvPr id="221187" name="Group 153">
            <a:extLst>
              <a:ext uri="{FF2B5EF4-FFF2-40B4-BE49-F238E27FC236}">
                <a16:creationId xmlns:a16="http://schemas.microsoft.com/office/drawing/2014/main" id="{4B84ED6F-F56F-4745-9332-0BA1403B16E0}"/>
              </a:ext>
            </a:extLst>
          </p:cNvPr>
          <p:cNvGrpSpPr>
            <a:grpSpLocks/>
          </p:cNvGrpSpPr>
          <p:nvPr/>
        </p:nvGrpSpPr>
        <p:grpSpPr bwMode="auto">
          <a:xfrm>
            <a:off x="1176338" y="2452688"/>
            <a:ext cx="7016750" cy="1416050"/>
            <a:chOff x="860" y="1656"/>
            <a:chExt cx="4420" cy="892"/>
          </a:xfrm>
        </p:grpSpPr>
        <p:sp>
          <p:nvSpPr>
            <p:cNvPr id="221195" name="Rectangle 9">
              <a:extLst>
                <a:ext uri="{FF2B5EF4-FFF2-40B4-BE49-F238E27FC236}">
                  <a16:creationId xmlns:a16="http://schemas.microsoft.com/office/drawing/2014/main" id="{DA11ECE2-89B3-EF46-8D78-8BC4E1D15993}"/>
                </a:ext>
              </a:extLst>
            </p:cNvPr>
            <p:cNvSpPr>
              <a:spLocks noChangeArrowheads="1"/>
            </p:cNvSpPr>
            <p:nvPr/>
          </p:nvSpPr>
          <p:spPr bwMode="auto">
            <a:xfrm>
              <a:off x="1740" y="1932"/>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1196" name="Line 10">
              <a:extLst>
                <a:ext uri="{FF2B5EF4-FFF2-40B4-BE49-F238E27FC236}">
                  <a16:creationId xmlns:a16="http://schemas.microsoft.com/office/drawing/2014/main" id="{7F4B4E14-CD6D-1149-8C70-F4119D4B6906}"/>
                </a:ext>
              </a:extLst>
            </p:cNvPr>
            <p:cNvSpPr>
              <a:spLocks noChangeShapeType="1"/>
            </p:cNvSpPr>
            <p:nvPr/>
          </p:nvSpPr>
          <p:spPr bwMode="auto">
            <a:xfrm flipV="1">
              <a:off x="1860" y="2180"/>
              <a:ext cx="40"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197" name="Line 11">
              <a:extLst>
                <a:ext uri="{FF2B5EF4-FFF2-40B4-BE49-F238E27FC236}">
                  <a16:creationId xmlns:a16="http://schemas.microsoft.com/office/drawing/2014/main" id="{DE298608-D7C2-AF40-9991-7214A9030E43}"/>
                </a:ext>
              </a:extLst>
            </p:cNvPr>
            <p:cNvSpPr>
              <a:spLocks noChangeShapeType="1"/>
            </p:cNvSpPr>
            <p:nvPr/>
          </p:nvSpPr>
          <p:spPr bwMode="auto">
            <a:xfrm flipH="1" flipV="1">
              <a:off x="1900" y="2180"/>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198" name="Rectangle 12">
              <a:extLst>
                <a:ext uri="{FF2B5EF4-FFF2-40B4-BE49-F238E27FC236}">
                  <a16:creationId xmlns:a16="http://schemas.microsoft.com/office/drawing/2014/main" id="{F206416B-3E5A-D14B-A3FA-5D07427111DC}"/>
                </a:ext>
              </a:extLst>
            </p:cNvPr>
            <p:cNvSpPr>
              <a:spLocks noChangeArrowheads="1"/>
            </p:cNvSpPr>
            <p:nvPr/>
          </p:nvSpPr>
          <p:spPr bwMode="auto">
            <a:xfrm>
              <a:off x="1752" y="2008"/>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221199" name="Rectangle 13">
              <a:extLst>
                <a:ext uri="{FF2B5EF4-FFF2-40B4-BE49-F238E27FC236}">
                  <a16:creationId xmlns:a16="http://schemas.microsoft.com/office/drawing/2014/main" id="{5BFCD014-CD30-6545-A66E-902FF60B542F}"/>
                </a:ext>
              </a:extLst>
            </p:cNvPr>
            <p:cNvSpPr>
              <a:spLocks noChangeArrowheads="1"/>
            </p:cNvSpPr>
            <p:nvPr/>
          </p:nvSpPr>
          <p:spPr bwMode="auto">
            <a:xfrm>
              <a:off x="1920" y="2008"/>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221200" name="Rectangle 14">
              <a:extLst>
                <a:ext uri="{FF2B5EF4-FFF2-40B4-BE49-F238E27FC236}">
                  <a16:creationId xmlns:a16="http://schemas.microsoft.com/office/drawing/2014/main" id="{0C07AA11-F95D-884C-8F7B-79D56B0F456E}"/>
                </a:ext>
              </a:extLst>
            </p:cNvPr>
            <p:cNvSpPr>
              <a:spLocks noChangeArrowheads="1"/>
            </p:cNvSpPr>
            <p:nvPr/>
          </p:nvSpPr>
          <p:spPr bwMode="auto">
            <a:xfrm>
              <a:off x="2564" y="1932"/>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1201" name="Line 15">
              <a:extLst>
                <a:ext uri="{FF2B5EF4-FFF2-40B4-BE49-F238E27FC236}">
                  <a16:creationId xmlns:a16="http://schemas.microsoft.com/office/drawing/2014/main" id="{54018F6C-B153-1541-9BE9-B734F3E4D1CE}"/>
                </a:ext>
              </a:extLst>
            </p:cNvPr>
            <p:cNvSpPr>
              <a:spLocks noChangeShapeType="1"/>
            </p:cNvSpPr>
            <p:nvPr/>
          </p:nvSpPr>
          <p:spPr bwMode="auto">
            <a:xfrm flipV="1">
              <a:off x="2684" y="2180"/>
              <a:ext cx="32"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02" name="Line 16">
              <a:extLst>
                <a:ext uri="{FF2B5EF4-FFF2-40B4-BE49-F238E27FC236}">
                  <a16:creationId xmlns:a16="http://schemas.microsoft.com/office/drawing/2014/main" id="{A770EBEC-277E-E14A-949B-B81176F993DD}"/>
                </a:ext>
              </a:extLst>
            </p:cNvPr>
            <p:cNvSpPr>
              <a:spLocks noChangeShapeType="1"/>
            </p:cNvSpPr>
            <p:nvPr/>
          </p:nvSpPr>
          <p:spPr bwMode="auto">
            <a:xfrm flipH="1" flipV="1">
              <a:off x="2716" y="2180"/>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03" name="Rectangle 17">
              <a:extLst>
                <a:ext uri="{FF2B5EF4-FFF2-40B4-BE49-F238E27FC236}">
                  <a16:creationId xmlns:a16="http://schemas.microsoft.com/office/drawing/2014/main" id="{4D33CCDD-C553-8945-BFAA-72477A748F16}"/>
                </a:ext>
              </a:extLst>
            </p:cNvPr>
            <p:cNvSpPr>
              <a:spLocks noChangeArrowheads="1"/>
            </p:cNvSpPr>
            <p:nvPr/>
          </p:nvSpPr>
          <p:spPr bwMode="auto">
            <a:xfrm>
              <a:off x="2576" y="2008"/>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221204" name="Rectangle 18">
              <a:extLst>
                <a:ext uri="{FF2B5EF4-FFF2-40B4-BE49-F238E27FC236}">
                  <a16:creationId xmlns:a16="http://schemas.microsoft.com/office/drawing/2014/main" id="{A93E616E-F099-3246-A4F4-985F9F0B49DE}"/>
                </a:ext>
              </a:extLst>
            </p:cNvPr>
            <p:cNvSpPr>
              <a:spLocks noChangeArrowheads="1"/>
            </p:cNvSpPr>
            <p:nvPr/>
          </p:nvSpPr>
          <p:spPr bwMode="auto">
            <a:xfrm>
              <a:off x="2736" y="2008"/>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221205" name="Rectangle 19">
              <a:extLst>
                <a:ext uri="{FF2B5EF4-FFF2-40B4-BE49-F238E27FC236}">
                  <a16:creationId xmlns:a16="http://schemas.microsoft.com/office/drawing/2014/main" id="{AF1F1A18-D08B-5B4A-8919-119EFF7AFB87}"/>
                </a:ext>
              </a:extLst>
            </p:cNvPr>
            <p:cNvSpPr>
              <a:spLocks noChangeArrowheads="1"/>
            </p:cNvSpPr>
            <p:nvPr/>
          </p:nvSpPr>
          <p:spPr bwMode="auto">
            <a:xfrm>
              <a:off x="3380" y="1932"/>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1206" name="Line 20">
              <a:extLst>
                <a:ext uri="{FF2B5EF4-FFF2-40B4-BE49-F238E27FC236}">
                  <a16:creationId xmlns:a16="http://schemas.microsoft.com/office/drawing/2014/main" id="{7D3100CA-DA19-F34F-A5C2-149D92CDE8F9}"/>
                </a:ext>
              </a:extLst>
            </p:cNvPr>
            <p:cNvSpPr>
              <a:spLocks noChangeShapeType="1"/>
            </p:cNvSpPr>
            <p:nvPr/>
          </p:nvSpPr>
          <p:spPr bwMode="auto">
            <a:xfrm flipV="1">
              <a:off x="3500" y="2180"/>
              <a:ext cx="40"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07" name="Line 21">
              <a:extLst>
                <a:ext uri="{FF2B5EF4-FFF2-40B4-BE49-F238E27FC236}">
                  <a16:creationId xmlns:a16="http://schemas.microsoft.com/office/drawing/2014/main" id="{867B7EFC-100C-7548-A3DC-C2EA9E106294}"/>
                </a:ext>
              </a:extLst>
            </p:cNvPr>
            <p:cNvSpPr>
              <a:spLocks noChangeShapeType="1"/>
            </p:cNvSpPr>
            <p:nvPr/>
          </p:nvSpPr>
          <p:spPr bwMode="auto">
            <a:xfrm flipH="1" flipV="1">
              <a:off x="3540" y="2180"/>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08" name="Rectangle 22">
              <a:extLst>
                <a:ext uri="{FF2B5EF4-FFF2-40B4-BE49-F238E27FC236}">
                  <a16:creationId xmlns:a16="http://schemas.microsoft.com/office/drawing/2014/main" id="{2BDFC797-4010-A847-8739-34A088BB8289}"/>
                </a:ext>
              </a:extLst>
            </p:cNvPr>
            <p:cNvSpPr>
              <a:spLocks noChangeArrowheads="1"/>
            </p:cNvSpPr>
            <p:nvPr/>
          </p:nvSpPr>
          <p:spPr bwMode="auto">
            <a:xfrm>
              <a:off x="3392" y="2008"/>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221209" name="Rectangle 23">
              <a:extLst>
                <a:ext uri="{FF2B5EF4-FFF2-40B4-BE49-F238E27FC236}">
                  <a16:creationId xmlns:a16="http://schemas.microsoft.com/office/drawing/2014/main" id="{882CF197-B5FA-384F-BDA5-A642167DE941}"/>
                </a:ext>
              </a:extLst>
            </p:cNvPr>
            <p:cNvSpPr>
              <a:spLocks noChangeArrowheads="1"/>
            </p:cNvSpPr>
            <p:nvPr/>
          </p:nvSpPr>
          <p:spPr bwMode="auto">
            <a:xfrm>
              <a:off x="3560" y="2008"/>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221210" name="Rectangle 24">
              <a:extLst>
                <a:ext uri="{FF2B5EF4-FFF2-40B4-BE49-F238E27FC236}">
                  <a16:creationId xmlns:a16="http://schemas.microsoft.com/office/drawing/2014/main" id="{E6665654-1CD5-8C42-AFDF-F6DD026ADE43}"/>
                </a:ext>
              </a:extLst>
            </p:cNvPr>
            <p:cNvSpPr>
              <a:spLocks noChangeArrowheads="1"/>
            </p:cNvSpPr>
            <p:nvPr/>
          </p:nvSpPr>
          <p:spPr bwMode="auto">
            <a:xfrm>
              <a:off x="4204" y="1932"/>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1211" name="Line 25">
              <a:extLst>
                <a:ext uri="{FF2B5EF4-FFF2-40B4-BE49-F238E27FC236}">
                  <a16:creationId xmlns:a16="http://schemas.microsoft.com/office/drawing/2014/main" id="{6DAA7401-948F-2044-8295-19B1DB06BD0A}"/>
                </a:ext>
              </a:extLst>
            </p:cNvPr>
            <p:cNvSpPr>
              <a:spLocks noChangeShapeType="1"/>
            </p:cNvSpPr>
            <p:nvPr/>
          </p:nvSpPr>
          <p:spPr bwMode="auto">
            <a:xfrm flipV="1">
              <a:off x="4324" y="2180"/>
              <a:ext cx="32"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12" name="Line 26">
              <a:extLst>
                <a:ext uri="{FF2B5EF4-FFF2-40B4-BE49-F238E27FC236}">
                  <a16:creationId xmlns:a16="http://schemas.microsoft.com/office/drawing/2014/main" id="{30D9010A-EC4D-7045-BA8B-12D8EC74E713}"/>
                </a:ext>
              </a:extLst>
            </p:cNvPr>
            <p:cNvSpPr>
              <a:spLocks noChangeShapeType="1"/>
            </p:cNvSpPr>
            <p:nvPr/>
          </p:nvSpPr>
          <p:spPr bwMode="auto">
            <a:xfrm flipH="1" flipV="1">
              <a:off x="4356" y="2180"/>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13" name="Rectangle 27">
              <a:extLst>
                <a:ext uri="{FF2B5EF4-FFF2-40B4-BE49-F238E27FC236}">
                  <a16:creationId xmlns:a16="http://schemas.microsoft.com/office/drawing/2014/main" id="{B8503B20-3CAD-DE4F-B86E-FD06B474EE7A}"/>
                </a:ext>
              </a:extLst>
            </p:cNvPr>
            <p:cNvSpPr>
              <a:spLocks noChangeArrowheads="1"/>
            </p:cNvSpPr>
            <p:nvPr/>
          </p:nvSpPr>
          <p:spPr bwMode="auto">
            <a:xfrm>
              <a:off x="4216" y="2008"/>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221214" name="Rectangle 28">
              <a:extLst>
                <a:ext uri="{FF2B5EF4-FFF2-40B4-BE49-F238E27FC236}">
                  <a16:creationId xmlns:a16="http://schemas.microsoft.com/office/drawing/2014/main" id="{D8BBC645-0E03-B54C-AE28-AE167B2AA7E9}"/>
                </a:ext>
              </a:extLst>
            </p:cNvPr>
            <p:cNvSpPr>
              <a:spLocks noChangeArrowheads="1"/>
            </p:cNvSpPr>
            <p:nvPr/>
          </p:nvSpPr>
          <p:spPr bwMode="auto">
            <a:xfrm>
              <a:off x="4376" y="2008"/>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221215" name="Line 29">
              <a:extLst>
                <a:ext uri="{FF2B5EF4-FFF2-40B4-BE49-F238E27FC236}">
                  <a16:creationId xmlns:a16="http://schemas.microsoft.com/office/drawing/2014/main" id="{C4DA6B10-BE3E-D34A-9F21-BD035A82419A}"/>
                </a:ext>
              </a:extLst>
            </p:cNvPr>
            <p:cNvSpPr>
              <a:spLocks noChangeShapeType="1"/>
            </p:cNvSpPr>
            <p:nvPr/>
          </p:nvSpPr>
          <p:spPr bwMode="auto">
            <a:xfrm>
              <a:off x="1660" y="2096"/>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16" name="Line 30">
              <a:extLst>
                <a:ext uri="{FF2B5EF4-FFF2-40B4-BE49-F238E27FC236}">
                  <a16:creationId xmlns:a16="http://schemas.microsoft.com/office/drawing/2014/main" id="{D1A49EE6-E56F-0247-BB52-7F3D9F55AEF4}"/>
                </a:ext>
              </a:extLst>
            </p:cNvPr>
            <p:cNvSpPr>
              <a:spLocks noChangeShapeType="1"/>
            </p:cNvSpPr>
            <p:nvPr/>
          </p:nvSpPr>
          <p:spPr bwMode="auto">
            <a:xfrm>
              <a:off x="1332" y="2096"/>
              <a:ext cx="3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17" name="Rectangle 31">
              <a:extLst>
                <a:ext uri="{FF2B5EF4-FFF2-40B4-BE49-F238E27FC236}">
                  <a16:creationId xmlns:a16="http://schemas.microsoft.com/office/drawing/2014/main" id="{50ABC452-CFE8-3946-84E1-FAB8AF55E009}"/>
                </a:ext>
              </a:extLst>
            </p:cNvPr>
            <p:cNvSpPr>
              <a:spLocks noChangeArrowheads="1"/>
            </p:cNvSpPr>
            <p:nvPr/>
          </p:nvSpPr>
          <p:spPr bwMode="auto">
            <a:xfrm>
              <a:off x="960" y="2024"/>
              <a:ext cx="33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700"/>
                </a:lnSpc>
              </a:pPr>
              <a:r>
                <a:rPr lang="en-US" altLang="ko-KR" sz="1600">
                  <a:solidFill>
                    <a:srgbClr val="000000"/>
                  </a:solidFill>
                  <a:latin typeface="Tahoma" panose="020B0604030504040204" pitchFamily="34" charset="0"/>
                  <a:ea typeface="굴림" panose="020B0600000101010101" pitchFamily="34" charset="-127"/>
                </a:rPr>
                <a:t>IN</a:t>
              </a:r>
            </a:p>
          </p:txBody>
        </p:sp>
        <p:sp>
          <p:nvSpPr>
            <p:cNvPr id="221218" name="Line 32">
              <a:extLst>
                <a:ext uri="{FF2B5EF4-FFF2-40B4-BE49-F238E27FC236}">
                  <a16:creationId xmlns:a16="http://schemas.microsoft.com/office/drawing/2014/main" id="{686D5B5B-3B21-3345-B464-BCE908A7DB43}"/>
                </a:ext>
              </a:extLst>
            </p:cNvPr>
            <p:cNvSpPr>
              <a:spLocks noChangeShapeType="1"/>
            </p:cNvSpPr>
            <p:nvPr/>
          </p:nvSpPr>
          <p:spPr bwMode="auto">
            <a:xfrm>
              <a:off x="2068" y="2096"/>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19" name="Line 33">
              <a:extLst>
                <a:ext uri="{FF2B5EF4-FFF2-40B4-BE49-F238E27FC236}">
                  <a16:creationId xmlns:a16="http://schemas.microsoft.com/office/drawing/2014/main" id="{7754091F-A558-BC4D-8CD8-0B40C69FF52E}"/>
                </a:ext>
              </a:extLst>
            </p:cNvPr>
            <p:cNvSpPr>
              <a:spLocks noChangeShapeType="1"/>
            </p:cNvSpPr>
            <p:nvPr/>
          </p:nvSpPr>
          <p:spPr bwMode="auto">
            <a:xfrm>
              <a:off x="2476" y="2096"/>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20" name="Line 34">
              <a:extLst>
                <a:ext uri="{FF2B5EF4-FFF2-40B4-BE49-F238E27FC236}">
                  <a16:creationId xmlns:a16="http://schemas.microsoft.com/office/drawing/2014/main" id="{564240FB-55CB-4D45-AF10-7634C748C555}"/>
                </a:ext>
              </a:extLst>
            </p:cNvPr>
            <p:cNvSpPr>
              <a:spLocks noChangeShapeType="1"/>
            </p:cNvSpPr>
            <p:nvPr/>
          </p:nvSpPr>
          <p:spPr bwMode="auto">
            <a:xfrm>
              <a:off x="2148" y="2096"/>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21" name="Rectangle 35">
              <a:extLst>
                <a:ext uri="{FF2B5EF4-FFF2-40B4-BE49-F238E27FC236}">
                  <a16:creationId xmlns:a16="http://schemas.microsoft.com/office/drawing/2014/main" id="{1AC6F109-FD42-7F45-8B7B-33CBB4B6CCC0}"/>
                </a:ext>
              </a:extLst>
            </p:cNvPr>
            <p:cNvSpPr>
              <a:spLocks noChangeArrowheads="1"/>
            </p:cNvSpPr>
            <p:nvPr/>
          </p:nvSpPr>
          <p:spPr bwMode="auto">
            <a:xfrm>
              <a:off x="2304" y="2088"/>
              <a:ext cx="24"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1222" name="Line 36">
              <a:extLst>
                <a:ext uri="{FF2B5EF4-FFF2-40B4-BE49-F238E27FC236}">
                  <a16:creationId xmlns:a16="http://schemas.microsoft.com/office/drawing/2014/main" id="{99EDCC1E-E2A9-E547-A47D-4FED72CA0196}"/>
                </a:ext>
              </a:extLst>
            </p:cNvPr>
            <p:cNvSpPr>
              <a:spLocks noChangeShapeType="1"/>
            </p:cNvSpPr>
            <p:nvPr/>
          </p:nvSpPr>
          <p:spPr bwMode="auto">
            <a:xfrm>
              <a:off x="2316" y="2096"/>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23" name="Line 37">
              <a:extLst>
                <a:ext uri="{FF2B5EF4-FFF2-40B4-BE49-F238E27FC236}">
                  <a16:creationId xmlns:a16="http://schemas.microsoft.com/office/drawing/2014/main" id="{59650CFA-C61F-D64E-A743-6C8603F03B9D}"/>
                </a:ext>
              </a:extLst>
            </p:cNvPr>
            <p:cNvSpPr>
              <a:spLocks noChangeShapeType="1"/>
            </p:cNvSpPr>
            <p:nvPr/>
          </p:nvSpPr>
          <p:spPr bwMode="auto">
            <a:xfrm>
              <a:off x="2312" y="1716"/>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24" name="Rectangle 38">
              <a:extLst>
                <a:ext uri="{FF2B5EF4-FFF2-40B4-BE49-F238E27FC236}">
                  <a16:creationId xmlns:a16="http://schemas.microsoft.com/office/drawing/2014/main" id="{C4A37988-1F12-A64A-9776-7266FF59D4A9}"/>
                </a:ext>
              </a:extLst>
            </p:cNvPr>
            <p:cNvSpPr>
              <a:spLocks noChangeArrowheads="1"/>
            </p:cNvSpPr>
            <p:nvPr/>
          </p:nvSpPr>
          <p:spPr bwMode="auto">
            <a:xfrm>
              <a:off x="2360" y="1656"/>
              <a:ext cx="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OUT1</a:t>
              </a:r>
            </a:p>
          </p:txBody>
        </p:sp>
        <p:sp>
          <p:nvSpPr>
            <p:cNvPr id="221225" name="Line 39">
              <a:extLst>
                <a:ext uri="{FF2B5EF4-FFF2-40B4-BE49-F238E27FC236}">
                  <a16:creationId xmlns:a16="http://schemas.microsoft.com/office/drawing/2014/main" id="{E8A2C33C-DC21-784C-855E-843E7C77B47C}"/>
                </a:ext>
              </a:extLst>
            </p:cNvPr>
            <p:cNvSpPr>
              <a:spLocks noChangeShapeType="1"/>
            </p:cNvSpPr>
            <p:nvPr/>
          </p:nvSpPr>
          <p:spPr bwMode="auto">
            <a:xfrm>
              <a:off x="2892" y="2096"/>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26" name="Line 40">
              <a:extLst>
                <a:ext uri="{FF2B5EF4-FFF2-40B4-BE49-F238E27FC236}">
                  <a16:creationId xmlns:a16="http://schemas.microsoft.com/office/drawing/2014/main" id="{5B9E11C9-1CAF-AE44-BC60-BF92A27A290D}"/>
                </a:ext>
              </a:extLst>
            </p:cNvPr>
            <p:cNvSpPr>
              <a:spLocks noChangeShapeType="1"/>
            </p:cNvSpPr>
            <p:nvPr/>
          </p:nvSpPr>
          <p:spPr bwMode="auto">
            <a:xfrm>
              <a:off x="3300" y="2096"/>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27" name="Line 41">
              <a:extLst>
                <a:ext uri="{FF2B5EF4-FFF2-40B4-BE49-F238E27FC236}">
                  <a16:creationId xmlns:a16="http://schemas.microsoft.com/office/drawing/2014/main" id="{0AFB95B1-EA98-B84C-8B42-521E04141354}"/>
                </a:ext>
              </a:extLst>
            </p:cNvPr>
            <p:cNvSpPr>
              <a:spLocks noChangeShapeType="1"/>
            </p:cNvSpPr>
            <p:nvPr/>
          </p:nvSpPr>
          <p:spPr bwMode="auto">
            <a:xfrm>
              <a:off x="2972" y="2096"/>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28" name="Rectangle 42">
              <a:extLst>
                <a:ext uri="{FF2B5EF4-FFF2-40B4-BE49-F238E27FC236}">
                  <a16:creationId xmlns:a16="http://schemas.microsoft.com/office/drawing/2014/main" id="{FD9C10C4-A21D-F147-AE3F-72D06968A1D7}"/>
                </a:ext>
              </a:extLst>
            </p:cNvPr>
            <p:cNvSpPr>
              <a:spLocks noChangeArrowheads="1"/>
            </p:cNvSpPr>
            <p:nvPr/>
          </p:nvSpPr>
          <p:spPr bwMode="auto">
            <a:xfrm>
              <a:off x="3120" y="2088"/>
              <a:ext cx="24"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1229" name="Line 43">
              <a:extLst>
                <a:ext uri="{FF2B5EF4-FFF2-40B4-BE49-F238E27FC236}">
                  <a16:creationId xmlns:a16="http://schemas.microsoft.com/office/drawing/2014/main" id="{07408023-BE54-2B49-B5A1-4FBFE97C755B}"/>
                </a:ext>
              </a:extLst>
            </p:cNvPr>
            <p:cNvSpPr>
              <a:spLocks noChangeShapeType="1"/>
            </p:cNvSpPr>
            <p:nvPr/>
          </p:nvSpPr>
          <p:spPr bwMode="auto">
            <a:xfrm>
              <a:off x="3132" y="2096"/>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30" name="Line 44">
              <a:extLst>
                <a:ext uri="{FF2B5EF4-FFF2-40B4-BE49-F238E27FC236}">
                  <a16:creationId xmlns:a16="http://schemas.microsoft.com/office/drawing/2014/main" id="{2389D469-796A-724A-908B-E946609489E1}"/>
                </a:ext>
              </a:extLst>
            </p:cNvPr>
            <p:cNvSpPr>
              <a:spLocks noChangeShapeType="1"/>
            </p:cNvSpPr>
            <p:nvPr/>
          </p:nvSpPr>
          <p:spPr bwMode="auto">
            <a:xfrm>
              <a:off x="3128" y="1716"/>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31" name="Rectangle 45">
              <a:extLst>
                <a:ext uri="{FF2B5EF4-FFF2-40B4-BE49-F238E27FC236}">
                  <a16:creationId xmlns:a16="http://schemas.microsoft.com/office/drawing/2014/main" id="{65D86BC2-2795-674C-AC79-F92A61F134BA}"/>
                </a:ext>
              </a:extLst>
            </p:cNvPr>
            <p:cNvSpPr>
              <a:spLocks noChangeArrowheads="1"/>
            </p:cNvSpPr>
            <p:nvPr/>
          </p:nvSpPr>
          <p:spPr bwMode="auto">
            <a:xfrm>
              <a:off x="3176" y="1656"/>
              <a:ext cx="44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OUT2</a:t>
              </a:r>
            </a:p>
          </p:txBody>
        </p:sp>
        <p:sp>
          <p:nvSpPr>
            <p:cNvPr id="221232" name="Line 46">
              <a:extLst>
                <a:ext uri="{FF2B5EF4-FFF2-40B4-BE49-F238E27FC236}">
                  <a16:creationId xmlns:a16="http://schemas.microsoft.com/office/drawing/2014/main" id="{C895B48B-5DD5-BC4C-A344-D02E9827B760}"/>
                </a:ext>
              </a:extLst>
            </p:cNvPr>
            <p:cNvSpPr>
              <a:spLocks noChangeShapeType="1"/>
            </p:cNvSpPr>
            <p:nvPr/>
          </p:nvSpPr>
          <p:spPr bwMode="auto">
            <a:xfrm>
              <a:off x="4116" y="2096"/>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33" name="Line 47">
              <a:extLst>
                <a:ext uri="{FF2B5EF4-FFF2-40B4-BE49-F238E27FC236}">
                  <a16:creationId xmlns:a16="http://schemas.microsoft.com/office/drawing/2014/main" id="{525642ED-A50C-F045-9E7C-5D06A1F86120}"/>
                </a:ext>
              </a:extLst>
            </p:cNvPr>
            <p:cNvSpPr>
              <a:spLocks noChangeShapeType="1"/>
            </p:cNvSpPr>
            <p:nvPr/>
          </p:nvSpPr>
          <p:spPr bwMode="auto">
            <a:xfrm>
              <a:off x="3708" y="2096"/>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34" name="Line 48">
              <a:extLst>
                <a:ext uri="{FF2B5EF4-FFF2-40B4-BE49-F238E27FC236}">
                  <a16:creationId xmlns:a16="http://schemas.microsoft.com/office/drawing/2014/main" id="{ECDD406C-E123-7F4E-9C7A-7F50AC943CC9}"/>
                </a:ext>
              </a:extLst>
            </p:cNvPr>
            <p:cNvSpPr>
              <a:spLocks noChangeShapeType="1"/>
            </p:cNvSpPr>
            <p:nvPr/>
          </p:nvSpPr>
          <p:spPr bwMode="auto">
            <a:xfrm>
              <a:off x="3788" y="2096"/>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35" name="Rectangle 49">
              <a:extLst>
                <a:ext uri="{FF2B5EF4-FFF2-40B4-BE49-F238E27FC236}">
                  <a16:creationId xmlns:a16="http://schemas.microsoft.com/office/drawing/2014/main" id="{68270659-E264-3047-9EE2-0EAA4DA89083}"/>
                </a:ext>
              </a:extLst>
            </p:cNvPr>
            <p:cNvSpPr>
              <a:spLocks noChangeArrowheads="1"/>
            </p:cNvSpPr>
            <p:nvPr/>
          </p:nvSpPr>
          <p:spPr bwMode="auto">
            <a:xfrm>
              <a:off x="3944" y="2088"/>
              <a:ext cx="24"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1236" name="Line 50">
              <a:extLst>
                <a:ext uri="{FF2B5EF4-FFF2-40B4-BE49-F238E27FC236}">
                  <a16:creationId xmlns:a16="http://schemas.microsoft.com/office/drawing/2014/main" id="{E79D32A8-F534-BF48-BA87-BDAAF897F72E}"/>
                </a:ext>
              </a:extLst>
            </p:cNvPr>
            <p:cNvSpPr>
              <a:spLocks noChangeShapeType="1"/>
            </p:cNvSpPr>
            <p:nvPr/>
          </p:nvSpPr>
          <p:spPr bwMode="auto">
            <a:xfrm>
              <a:off x="3956" y="2096"/>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37" name="Line 51">
              <a:extLst>
                <a:ext uri="{FF2B5EF4-FFF2-40B4-BE49-F238E27FC236}">
                  <a16:creationId xmlns:a16="http://schemas.microsoft.com/office/drawing/2014/main" id="{7A54B01C-00C9-0845-8032-D448705ADE14}"/>
                </a:ext>
              </a:extLst>
            </p:cNvPr>
            <p:cNvSpPr>
              <a:spLocks noChangeShapeType="1"/>
            </p:cNvSpPr>
            <p:nvPr/>
          </p:nvSpPr>
          <p:spPr bwMode="auto">
            <a:xfrm>
              <a:off x="3952" y="1716"/>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38" name="Rectangle 52">
              <a:extLst>
                <a:ext uri="{FF2B5EF4-FFF2-40B4-BE49-F238E27FC236}">
                  <a16:creationId xmlns:a16="http://schemas.microsoft.com/office/drawing/2014/main" id="{520A26D2-4E0B-964C-940A-04FE61960D71}"/>
                </a:ext>
              </a:extLst>
            </p:cNvPr>
            <p:cNvSpPr>
              <a:spLocks noChangeArrowheads="1"/>
            </p:cNvSpPr>
            <p:nvPr/>
          </p:nvSpPr>
          <p:spPr bwMode="auto">
            <a:xfrm>
              <a:off x="4000" y="1656"/>
              <a:ext cx="44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OUT3</a:t>
              </a:r>
            </a:p>
          </p:txBody>
        </p:sp>
        <p:sp>
          <p:nvSpPr>
            <p:cNvPr id="221239" name="Line 53">
              <a:extLst>
                <a:ext uri="{FF2B5EF4-FFF2-40B4-BE49-F238E27FC236}">
                  <a16:creationId xmlns:a16="http://schemas.microsoft.com/office/drawing/2014/main" id="{2F0C0313-5A41-2647-8FF2-4DF36BD45A56}"/>
                </a:ext>
              </a:extLst>
            </p:cNvPr>
            <p:cNvSpPr>
              <a:spLocks noChangeShapeType="1"/>
            </p:cNvSpPr>
            <p:nvPr/>
          </p:nvSpPr>
          <p:spPr bwMode="auto">
            <a:xfrm>
              <a:off x="4532" y="2096"/>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40" name="Line 54">
              <a:extLst>
                <a:ext uri="{FF2B5EF4-FFF2-40B4-BE49-F238E27FC236}">
                  <a16:creationId xmlns:a16="http://schemas.microsoft.com/office/drawing/2014/main" id="{B5FA6C64-4E93-2843-A5D0-96825CF4CD0A}"/>
                </a:ext>
              </a:extLst>
            </p:cNvPr>
            <p:cNvSpPr>
              <a:spLocks noChangeShapeType="1"/>
            </p:cNvSpPr>
            <p:nvPr/>
          </p:nvSpPr>
          <p:spPr bwMode="auto">
            <a:xfrm>
              <a:off x="4612" y="2096"/>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41" name="Line 55">
              <a:extLst>
                <a:ext uri="{FF2B5EF4-FFF2-40B4-BE49-F238E27FC236}">
                  <a16:creationId xmlns:a16="http://schemas.microsoft.com/office/drawing/2014/main" id="{EE426E61-CA89-3C40-9801-BD9FB19CCF3E}"/>
                </a:ext>
              </a:extLst>
            </p:cNvPr>
            <p:cNvSpPr>
              <a:spLocks noChangeShapeType="1"/>
            </p:cNvSpPr>
            <p:nvPr/>
          </p:nvSpPr>
          <p:spPr bwMode="auto">
            <a:xfrm>
              <a:off x="4768" y="1716"/>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42" name="Rectangle 56">
              <a:extLst>
                <a:ext uri="{FF2B5EF4-FFF2-40B4-BE49-F238E27FC236}">
                  <a16:creationId xmlns:a16="http://schemas.microsoft.com/office/drawing/2014/main" id="{3D4A1DFA-88F9-F849-95FD-140896C4917F}"/>
                </a:ext>
              </a:extLst>
            </p:cNvPr>
            <p:cNvSpPr>
              <a:spLocks noChangeArrowheads="1"/>
            </p:cNvSpPr>
            <p:nvPr/>
          </p:nvSpPr>
          <p:spPr bwMode="auto">
            <a:xfrm>
              <a:off x="4816" y="1656"/>
              <a:ext cx="46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OUT4</a:t>
              </a:r>
            </a:p>
          </p:txBody>
        </p:sp>
        <p:sp>
          <p:nvSpPr>
            <p:cNvPr id="221243" name="Line 57">
              <a:extLst>
                <a:ext uri="{FF2B5EF4-FFF2-40B4-BE49-F238E27FC236}">
                  <a16:creationId xmlns:a16="http://schemas.microsoft.com/office/drawing/2014/main" id="{58EDCB3E-FBF2-5044-B9EC-88D4A2FA2E3D}"/>
                </a:ext>
              </a:extLst>
            </p:cNvPr>
            <p:cNvSpPr>
              <a:spLocks noChangeShapeType="1"/>
            </p:cNvSpPr>
            <p:nvPr/>
          </p:nvSpPr>
          <p:spPr bwMode="auto">
            <a:xfrm>
              <a:off x="1904" y="2276"/>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44" name="Rectangle 58">
              <a:extLst>
                <a:ext uri="{FF2B5EF4-FFF2-40B4-BE49-F238E27FC236}">
                  <a16:creationId xmlns:a16="http://schemas.microsoft.com/office/drawing/2014/main" id="{E79C597C-EE32-2C47-8F43-643EBCD59510}"/>
                </a:ext>
              </a:extLst>
            </p:cNvPr>
            <p:cNvSpPr>
              <a:spLocks noChangeArrowheads="1"/>
            </p:cNvSpPr>
            <p:nvPr/>
          </p:nvSpPr>
          <p:spPr bwMode="auto">
            <a:xfrm>
              <a:off x="1888" y="2352"/>
              <a:ext cx="32"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1245" name="Line 59">
              <a:extLst>
                <a:ext uri="{FF2B5EF4-FFF2-40B4-BE49-F238E27FC236}">
                  <a16:creationId xmlns:a16="http://schemas.microsoft.com/office/drawing/2014/main" id="{123C6E38-C3D5-C54E-AC6A-B4240FC08647}"/>
                </a:ext>
              </a:extLst>
            </p:cNvPr>
            <p:cNvSpPr>
              <a:spLocks noChangeShapeType="1"/>
            </p:cNvSpPr>
            <p:nvPr/>
          </p:nvSpPr>
          <p:spPr bwMode="auto">
            <a:xfrm>
              <a:off x="2720" y="2276"/>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46" name="Rectangle 60">
              <a:extLst>
                <a:ext uri="{FF2B5EF4-FFF2-40B4-BE49-F238E27FC236}">
                  <a16:creationId xmlns:a16="http://schemas.microsoft.com/office/drawing/2014/main" id="{01AA50F2-0B7B-CA48-9CC0-3FAC6981AA73}"/>
                </a:ext>
              </a:extLst>
            </p:cNvPr>
            <p:cNvSpPr>
              <a:spLocks noChangeArrowheads="1"/>
            </p:cNvSpPr>
            <p:nvPr/>
          </p:nvSpPr>
          <p:spPr bwMode="auto">
            <a:xfrm>
              <a:off x="2712" y="2352"/>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1247" name="Line 61">
              <a:extLst>
                <a:ext uri="{FF2B5EF4-FFF2-40B4-BE49-F238E27FC236}">
                  <a16:creationId xmlns:a16="http://schemas.microsoft.com/office/drawing/2014/main" id="{89CD51FA-F5DC-3D41-8D78-8791CEABE0DF}"/>
                </a:ext>
              </a:extLst>
            </p:cNvPr>
            <p:cNvSpPr>
              <a:spLocks noChangeShapeType="1"/>
            </p:cNvSpPr>
            <p:nvPr/>
          </p:nvSpPr>
          <p:spPr bwMode="auto">
            <a:xfrm>
              <a:off x="3544" y="2276"/>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48" name="Rectangle 62">
              <a:extLst>
                <a:ext uri="{FF2B5EF4-FFF2-40B4-BE49-F238E27FC236}">
                  <a16:creationId xmlns:a16="http://schemas.microsoft.com/office/drawing/2014/main" id="{2A531EA3-EE8B-F944-8008-A2E2E0530A2C}"/>
                </a:ext>
              </a:extLst>
            </p:cNvPr>
            <p:cNvSpPr>
              <a:spLocks noChangeArrowheads="1"/>
            </p:cNvSpPr>
            <p:nvPr/>
          </p:nvSpPr>
          <p:spPr bwMode="auto">
            <a:xfrm>
              <a:off x="3536" y="2352"/>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1249" name="Line 63">
              <a:extLst>
                <a:ext uri="{FF2B5EF4-FFF2-40B4-BE49-F238E27FC236}">
                  <a16:creationId xmlns:a16="http://schemas.microsoft.com/office/drawing/2014/main" id="{E8ACAFAD-D4AC-0243-89D3-20A7D812482C}"/>
                </a:ext>
              </a:extLst>
            </p:cNvPr>
            <p:cNvSpPr>
              <a:spLocks noChangeShapeType="1"/>
            </p:cNvSpPr>
            <p:nvPr/>
          </p:nvSpPr>
          <p:spPr bwMode="auto">
            <a:xfrm>
              <a:off x="4360" y="2276"/>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50" name="Line 64">
              <a:extLst>
                <a:ext uri="{FF2B5EF4-FFF2-40B4-BE49-F238E27FC236}">
                  <a16:creationId xmlns:a16="http://schemas.microsoft.com/office/drawing/2014/main" id="{0908FC16-F689-BF46-A7B5-8E5A26B352F0}"/>
                </a:ext>
              </a:extLst>
            </p:cNvPr>
            <p:cNvSpPr>
              <a:spLocks noChangeShapeType="1"/>
            </p:cNvSpPr>
            <p:nvPr/>
          </p:nvSpPr>
          <p:spPr bwMode="auto">
            <a:xfrm>
              <a:off x="1332" y="2360"/>
              <a:ext cx="56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51" name="Line 65">
              <a:extLst>
                <a:ext uri="{FF2B5EF4-FFF2-40B4-BE49-F238E27FC236}">
                  <a16:creationId xmlns:a16="http://schemas.microsoft.com/office/drawing/2014/main" id="{C74F6D35-D792-B541-9460-D70F3A9CD9C4}"/>
                </a:ext>
              </a:extLst>
            </p:cNvPr>
            <p:cNvSpPr>
              <a:spLocks noChangeShapeType="1"/>
            </p:cNvSpPr>
            <p:nvPr/>
          </p:nvSpPr>
          <p:spPr bwMode="auto">
            <a:xfrm>
              <a:off x="1908" y="2360"/>
              <a:ext cx="8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52" name="Line 66">
              <a:extLst>
                <a:ext uri="{FF2B5EF4-FFF2-40B4-BE49-F238E27FC236}">
                  <a16:creationId xmlns:a16="http://schemas.microsoft.com/office/drawing/2014/main" id="{01DB28AF-607C-D14D-9E89-4806FCB0078F}"/>
                </a:ext>
              </a:extLst>
            </p:cNvPr>
            <p:cNvSpPr>
              <a:spLocks noChangeShapeType="1"/>
            </p:cNvSpPr>
            <p:nvPr/>
          </p:nvSpPr>
          <p:spPr bwMode="auto">
            <a:xfrm>
              <a:off x="2724" y="2360"/>
              <a:ext cx="8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53" name="Line 67">
              <a:extLst>
                <a:ext uri="{FF2B5EF4-FFF2-40B4-BE49-F238E27FC236}">
                  <a16:creationId xmlns:a16="http://schemas.microsoft.com/office/drawing/2014/main" id="{E4BFAED3-AB99-7148-8C4F-736BF75941A0}"/>
                </a:ext>
              </a:extLst>
            </p:cNvPr>
            <p:cNvSpPr>
              <a:spLocks noChangeShapeType="1"/>
            </p:cNvSpPr>
            <p:nvPr/>
          </p:nvSpPr>
          <p:spPr bwMode="auto">
            <a:xfrm>
              <a:off x="3548" y="2360"/>
              <a:ext cx="8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54" name="Rectangle 68">
              <a:extLst>
                <a:ext uri="{FF2B5EF4-FFF2-40B4-BE49-F238E27FC236}">
                  <a16:creationId xmlns:a16="http://schemas.microsoft.com/office/drawing/2014/main" id="{9641E4CA-D952-1B4F-8C92-A31405EDF7CC}"/>
                </a:ext>
              </a:extLst>
            </p:cNvPr>
            <p:cNvSpPr>
              <a:spLocks noChangeArrowheads="1"/>
            </p:cNvSpPr>
            <p:nvPr/>
          </p:nvSpPr>
          <p:spPr bwMode="auto">
            <a:xfrm>
              <a:off x="1008" y="2264"/>
              <a:ext cx="32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700"/>
                </a:lnSpc>
              </a:pPr>
              <a:r>
                <a:rPr lang="en-US" altLang="ko-KR" sz="1600">
                  <a:solidFill>
                    <a:srgbClr val="000000"/>
                  </a:solidFill>
                  <a:latin typeface="Tahoma" panose="020B0604030504040204" pitchFamily="34" charset="0"/>
                  <a:ea typeface="굴림" panose="020B0600000101010101" pitchFamily="34" charset="-127"/>
                </a:rPr>
                <a:t>CLK</a:t>
              </a:r>
            </a:p>
          </p:txBody>
        </p:sp>
        <p:sp>
          <p:nvSpPr>
            <p:cNvPr id="221255" name="Line 70">
              <a:extLst>
                <a:ext uri="{FF2B5EF4-FFF2-40B4-BE49-F238E27FC236}">
                  <a16:creationId xmlns:a16="http://schemas.microsoft.com/office/drawing/2014/main" id="{9A920BB5-81BF-354F-B390-F0A0EAF60D45}"/>
                </a:ext>
              </a:extLst>
            </p:cNvPr>
            <p:cNvSpPr>
              <a:spLocks noChangeShapeType="1"/>
            </p:cNvSpPr>
            <p:nvPr/>
          </p:nvSpPr>
          <p:spPr bwMode="auto">
            <a:xfrm>
              <a:off x="4768" y="2092"/>
              <a:ext cx="0" cy="4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56" name="Line 71">
              <a:extLst>
                <a:ext uri="{FF2B5EF4-FFF2-40B4-BE49-F238E27FC236}">
                  <a16:creationId xmlns:a16="http://schemas.microsoft.com/office/drawing/2014/main" id="{A2219DC1-280F-2B41-AC44-DCD554F92802}"/>
                </a:ext>
              </a:extLst>
            </p:cNvPr>
            <p:cNvSpPr>
              <a:spLocks noChangeShapeType="1"/>
            </p:cNvSpPr>
            <p:nvPr/>
          </p:nvSpPr>
          <p:spPr bwMode="auto">
            <a:xfrm flipH="1">
              <a:off x="860" y="2544"/>
              <a:ext cx="39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57" name="Line 72">
              <a:extLst>
                <a:ext uri="{FF2B5EF4-FFF2-40B4-BE49-F238E27FC236}">
                  <a16:creationId xmlns:a16="http://schemas.microsoft.com/office/drawing/2014/main" id="{53CA77C0-1AB5-D342-9C43-92910499D9D8}"/>
                </a:ext>
              </a:extLst>
            </p:cNvPr>
            <p:cNvSpPr>
              <a:spLocks noChangeShapeType="1"/>
            </p:cNvSpPr>
            <p:nvPr/>
          </p:nvSpPr>
          <p:spPr bwMode="auto">
            <a:xfrm flipV="1">
              <a:off x="864" y="2084"/>
              <a:ext cx="0" cy="46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58" name="Line 73">
              <a:extLst>
                <a:ext uri="{FF2B5EF4-FFF2-40B4-BE49-F238E27FC236}">
                  <a16:creationId xmlns:a16="http://schemas.microsoft.com/office/drawing/2014/main" id="{616E4278-D5C8-B642-BE8A-37F1DFC1C279}"/>
                </a:ext>
              </a:extLst>
            </p:cNvPr>
            <p:cNvSpPr>
              <a:spLocks noChangeShapeType="1"/>
            </p:cNvSpPr>
            <p:nvPr/>
          </p:nvSpPr>
          <p:spPr bwMode="auto">
            <a:xfrm>
              <a:off x="876" y="2088"/>
              <a:ext cx="216"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1259" name="Rectangle 74">
              <a:extLst>
                <a:ext uri="{FF2B5EF4-FFF2-40B4-BE49-F238E27FC236}">
                  <a16:creationId xmlns:a16="http://schemas.microsoft.com/office/drawing/2014/main" id="{84DFF885-13EB-454B-A6EC-A566DC508DFF}"/>
                </a:ext>
              </a:extLst>
            </p:cNvPr>
            <p:cNvSpPr>
              <a:spLocks noChangeArrowheads="1"/>
            </p:cNvSpPr>
            <p:nvPr/>
          </p:nvSpPr>
          <p:spPr bwMode="auto">
            <a:xfrm>
              <a:off x="4760" y="2088"/>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grpSp>
      <p:sp>
        <p:nvSpPr>
          <p:cNvPr id="221188" name="Rectangle 150">
            <a:extLst>
              <a:ext uri="{FF2B5EF4-FFF2-40B4-BE49-F238E27FC236}">
                <a16:creationId xmlns:a16="http://schemas.microsoft.com/office/drawing/2014/main" id="{D653276D-0ED9-BE44-AE50-0A8D66642503}"/>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Ring counters</a:t>
            </a:r>
          </a:p>
        </p:txBody>
      </p:sp>
      <p:sp>
        <p:nvSpPr>
          <p:cNvPr id="221189" name="Rectangle 151">
            <a:extLst>
              <a:ext uri="{FF2B5EF4-FFF2-40B4-BE49-F238E27FC236}">
                <a16:creationId xmlns:a16="http://schemas.microsoft.com/office/drawing/2014/main" id="{EFF55B04-45CB-C441-BD1B-CBD4583FBBED}"/>
              </a:ext>
            </a:extLst>
          </p:cNvPr>
          <p:cNvSpPr>
            <a:spLocks noGrp="1" noChangeArrowheads="1"/>
          </p:cNvSpPr>
          <p:nvPr>
            <p:ph type="body" idx="1"/>
          </p:nvPr>
        </p:nvSpPr>
        <p:spPr>
          <a:xfrm>
            <a:off x="365125" y="909638"/>
            <a:ext cx="8343900" cy="4589462"/>
          </a:xfrm>
        </p:spPr>
        <p:txBody>
          <a:bodyPr/>
          <a:lstStyle/>
          <a:p>
            <a:pPr eaLnBrk="1" hangingPunct="1"/>
            <a:r>
              <a:rPr lang="en-US" altLang="ko-KR" b="1">
                <a:ea typeface="굴림" panose="020B0600000101010101" pitchFamily="34" charset="-127"/>
              </a:rPr>
              <a:t>Sequences through a fixed set of patterns</a:t>
            </a:r>
          </a:p>
          <a:p>
            <a:pPr lvl="1" eaLnBrk="1" hangingPunct="1"/>
            <a:r>
              <a:rPr lang="en-US" altLang="ko-KR">
                <a:ea typeface="굴림" panose="020B0600000101010101" pitchFamily="34" charset="-127"/>
              </a:rPr>
              <a:t>in this case, 1000, 0100, 0010, 0001</a:t>
            </a:r>
          </a:p>
          <a:p>
            <a:pPr lvl="1" eaLnBrk="1" hangingPunct="1"/>
            <a:r>
              <a:rPr lang="en-US" altLang="ko-KR">
                <a:ea typeface="굴림" panose="020B0600000101010101" pitchFamily="34" charset="-127"/>
              </a:rPr>
              <a:t>if one of the patterns is its initial state (by loading or set/reset)</a:t>
            </a:r>
          </a:p>
        </p:txBody>
      </p:sp>
      <p:sp>
        <p:nvSpPr>
          <p:cNvPr id="221190" name="Text Box 154">
            <a:extLst>
              <a:ext uri="{FF2B5EF4-FFF2-40B4-BE49-F238E27FC236}">
                <a16:creationId xmlns:a16="http://schemas.microsoft.com/office/drawing/2014/main" id="{ADB26731-0849-A142-8AFD-70AC28DC8C19}"/>
              </a:ext>
            </a:extLst>
          </p:cNvPr>
          <p:cNvSpPr txBox="1">
            <a:spLocks noChangeArrowheads="1"/>
          </p:cNvSpPr>
          <p:nvPr/>
        </p:nvSpPr>
        <p:spPr bwMode="auto">
          <a:xfrm>
            <a:off x="0" y="4110038"/>
            <a:ext cx="9271000" cy="1616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If there are multiple patterns that are</a:t>
            </a:r>
            <a:r>
              <a:rPr lang="ko-KR" altLang="en-US" sz="2000">
                <a:solidFill>
                  <a:srgbClr val="009900"/>
                </a:solidFill>
                <a:latin typeface="Times New Roman" panose="02020603050405020304" pitchFamily="18" charset="0"/>
                <a:ea typeface="굴림" panose="020B0600000101010101" pitchFamily="34" charset="-127"/>
              </a:rPr>
              <a:t> </a:t>
            </a:r>
            <a:r>
              <a:rPr lang="en-US" altLang="ko-KR" sz="2000">
                <a:solidFill>
                  <a:srgbClr val="009900"/>
                </a:solidFill>
                <a:latin typeface="Times New Roman" panose="02020603050405020304" pitchFamily="18" charset="0"/>
                <a:ea typeface="굴림" panose="020B0600000101010101" pitchFamily="34" charset="-127"/>
              </a:rPr>
              <a:t>used for state representation, this register is typically referred to as a counter. Look at the shift register in the slide. Suppose there is a initialization (or preset) logic that stores 1000 in the register, which is not shown here. Then, as the clock ticks, the bits are rotating this ring. That’s why it is called a ring counter. </a:t>
            </a:r>
            <a:endParaRPr lang="en-US" altLang="ko-KR">
              <a:solidFill>
                <a:srgbClr val="000000"/>
              </a:solidFill>
              <a:ea typeface="굴림" panose="020B0600000101010101" pitchFamily="34" charset="-127"/>
            </a:endParaRPr>
          </a:p>
        </p:txBody>
      </p:sp>
      <p:sp>
        <p:nvSpPr>
          <p:cNvPr id="221191" name="TextBox 1">
            <a:extLst>
              <a:ext uri="{FF2B5EF4-FFF2-40B4-BE49-F238E27FC236}">
                <a16:creationId xmlns:a16="http://schemas.microsoft.com/office/drawing/2014/main" id="{F42D68DD-70BF-F149-AD40-A5E6CB826FE3}"/>
              </a:ext>
            </a:extLst>
          </p:cNvPr>
          <p:cNvSpPr txBox="1">
            <a:spLocks noChangeArrowheads="1"/>
          </p:cNvSpPr>
          <p:nvPr/>
        </p:nvSpPr>
        <p:spPr bwMode="auto">
          <a:xfrm>
            <a:off x="3073400" y="278765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ea typeface="굴림" panose="020B0600000101010101" pitchFamily="34" charset="-127"/>
              </a:rPr>
              <a:t>1</a:t>
            </a:r>
            <a:endParaRPr lang="ko-KR" altLang="en-US">
              <a:solidFill>
                <a:srgbClr val="FF0000"/>
              </a:solidFill>
              <a:ea typeface="굴림" panose="020B0600000101010101" pitchFamily="34" charset="-127"/>
            </a:endParaRPr>
          </a:p>
        </p:txBody>
      </p:sp>
      <p:sp>
        <p:nvSpPr>
          <p:cNvPr id="221192" name="TextBox 72">
            <a:extLst>
              <a:ext uri="{FF2B5EF4-FFF2-40B4-BE49-F238E27FC236}">
                <a16:creationId xmlns:a16="http://schemas.microsoft.com/office/drawing/2014/main" id="{C362DCCA-B2A1-3040-BDCB-F60BBAD31E75}"/>
              </a:ext>
            </a:extLst>
          </p:cNvPr>
          <p:cNvSpPr txBox="1">
            <a:spLocks noChangeArrowheads="1"/>
          </p:cNvSpPr>
          <p:nvPr/>
        </p:nvSpPr>
        <p:spPr bwMode="auto">
          <a:xfrm>
            <a:off x="4422775" y="27813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ea typeface="굴림" panose="020B0600000101010101" pitchFamily="34" charset="-127"/>
              </a:rPr>
              <a:t>0</a:t>
            </a:r>
            <a:endParaRPr lang="ko-KR" altLang="en-US">
              <a:solidFill>
                <a:srgbClr val="FF0000"/>
              </a:solidFill>
              <a:ea typeface="굴림" panose="020B0600000101010101" pitchFamily="34" charset="-127"/>
            </a:endParaRPr>
          </a:p>
        </p:txBody>
      </p:sp>
      <p:sp>
        <p:nvSpPr>
          <p:cNvPr id="221193" name="TextBox 73">
            <a:extLst>
              <a:ext uri="{FF2B5EF4-FFF2-40B4-BE49-F238E27FC236}">
                <a16:creationId xmlns:a16="http://schemas.microsoft.com/office/drawing/2014/main" id="{5DCD9C37-3AE7-9B42-A073-166563EB8F98}"/>
              </a:ext>
            </a:extLst>
          </p:cNvPr>
          <p:cNvSpPr txBox="1">
            <a:spLocks noChangeArrowheads="1"/>
          </p:cNvSpPr>
          <p:nvPr/>
        </p:nvSpPr>
        <p:spPr bwMode="auto">
          <a:xfrm>
            <a:off x="5716588" y="2786063"/>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ea typeface="굴림" panose="020B0600000101010101" pitchFamily="34" charset="-127"/>
              </a:rPr>
              <a:t>0</a:t>
            </a:r>
            <a:endParaRPr lang="ko-KR" altLang="en-US">
              <a:solidFill>
                <a:srgbClr val="FF0000"/>
              </a:solidFill>
              <a:ea typeface="굴림" panose="020B0600000101010101" pitchFamily="34" charset="-127"/>
            </a:endParaRPr>
          </a:p>
        </p:txBody>
      </p:sp>
      <p:sp>
        <p:nvSpPr>
          <p:cNvPr id="221194" name="TextBox 74">
            <a:extLst>
              <a:ext uri="{FF2B5EF4-FFF2-40B4-BE49-F238E27FC236}">
                <a16:creationId xmlns:a16="http://schemas.microsoft.com/office/drawing/2014/main" id="{078DB5CA-DB96-FB44-BA88-D0C9FB5DB133}"/>
              </a:ext>
            </a:extLst>
          </p:cNvPr>
          <p:cNvSpPr txBox="1">
            <a:spLocks noChangeArrowheads="1"/>
          </p:cNvSpPr>
          <p:nvPr/>
        </p:nvSpPr>
        <p:spPr bwMode="auto">
          <a:xfrm>
            <a:off x="6999288" y="2778125"/>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ea typeface="굴림" panose="020B0600000101010101" pitchFamily="34" charset="-127"/>
              </a:rPr>
              <a:t>0</a:t>
            </a:r>
            <a:endParaRPr lang="ko-KR" altLang="en-US">
              <a:solidFill>
                <a:srgbClr val="FF0000"/>
              </a:solidFill>
              <a:ea typeface="굴림" panose="020B0600000101010101" pitchFamily="34" charset="-127"/>
            </a:endParaRPr>
          </a:p>
        </p:txBody>
      </p:sp>
    </p:spTree>
  </p:cSld>
  <p:clrMapOvr>
    <a:masterClrMapping/>
  </p:clrMapOvr>
  <p:transition spd="slow"/>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슬라이드 번호 개체 틀 5">
            <a:extLst>
              <a:ext uri="{FF2B5EF4-FFF2-40B4-BE49-F238E27FC236}">
                <a16:creationId xmlns:a16="http://schemas.microsoft.com/office/drawing/2014/main" id="{1CA51B69-ABAD-9D48-9611-A4D974010F7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4B662C56-79EE-594D-9015-4494928AB4CE}" type="slidenum">
              <a:rPr lang="en-US" altLang="en-US" sz="1200" smtClean="0">
                <a:solidFill>
                  <a:srgbClr val="000000"/>
                </a:solidFill>
                <a:latin typeface="Garamond" panose="02020404030301010803" pitchFamily="18" charset="0"/>
              </a:rPr>
              <a:pPr>
                <a:spcBef>
                  <a:spcPct val="0"/>
                </a:spcBef>
                <a:buClrTx/>
                <a:buSzTx/>
                <a:buFontTx/>
                <a:buNone/>
              </a:pPr>
              <a:t>61</a:t>
            </a:fld>
            <a:endParaRPr lang="en-US" altLang="en-US" sz="1200">
              <a:solidFill>
                <a:srgbClr val="000000"/>
              </a:solidFill>
              <a:latin typeface="Garamond" panose="02020404030301010803" pitchFamily="18" charset="0"/>
            </a:endParaRPr>
          </a:p>
        </p:txBody>
      </p:sp>
      <p:grpSp>
        <p:nvGrpSpPr>
          <p:cNvPr id="223235" name="Group 153">
            <a:extLst>
              <a:ext uri="{FF2B5EF4-FFF2-40B4-BE49-F238E27FC236}">
                <a16:creationId xmlns:a16="http://schemas.microsoft.com/office/drawing/2014/main" id="{D36CBB8A-7F04-3D42-BFB8-C6A27AC88046}"/>
              </a:ext>
            </a:extLst>
          </p:cNvPr>
          <p:cNvGrpSpPr>
            <a:grpSpLocks/>
          </p:cNvGrpSpPr>
          <p:nvPr/>
        </p:nvGrpSpPr>
        <p:grpSpPr bwMode="auto">
          <a:xfrm>
            <a:off x="1176338" y="2452688"/>
            <a:ext cx="7016750" cy="1416050"/>
            <a:chOff x="860" y="1656"/>
            <a:chExt cx="4420" cy="892"/>
          </a:xfrm>
        </p:grpSpPr>
        <p:sp>
          <p:nvSpPr>
            <p:cNvPr id="223243" name="Rectangle 9">
              <a:extLst>
                <a:ext uri="{FF2B5EF4-FFF2-40B4-BE49-F238E27FC236}">
                  <a16:creationId xmlns:a16="http://schemas.microsoft.com/office/drawing/2014/main" id="{B2D76669-6704-BC47-9765-9EC31E223B34}"/>
                </a:ext>
              </a:extLst>
            </p:cNvPr>
            <p:cNvSpPr>
              <a:spLocks noChangeArrowheads="1"/>
            </p:cNvSpPr>
            <p:nvPr/>
          </p:nvSpPr>
          <p:spPr bwMode="auto">
            <a:xfrm>
              <a:off x="1740" y="1932"/>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3244" name="Line 10">
              <a:extLst>
                <a:ext uri="{FF2B5EF4-FFF2-40B4-BE49-F238E27FC236}">
                  <a16:creationId xmlns:a16="http://schemas.microsoft.com/office/drawing/2014/main" id="{FA6C4865-BA5E-D442-99EA-AA8BEEBB6AC8}"/>
                </a:ext>
              </a:extLst>
            </p:cNvPr>
            <p:cNvSpPr>
              <a:spLocks noChangeShapeType="1"/>
            </p:cNvSpPr>
            <p:nvPr/>
          </p:nvSpPr>
          <p:spPr bwMode="auto">
            <a:xfrm flipV="1">
              <a:off x="1860" y="2180"/>
              <a:ext cx="40"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45" name="Line 11">
              <a:extLst>
                <a:ext uri="{FF2B5EF4-FFF2-40B4-BE49-F238E27FC236}">
                  <a16:creationId xmlns:a16="http://schemas.microsoft.com/office/drawing/2014/main" id="{30D35523-DAA6-B448-BEAE-8F30ADE561A8}"/>
                </a:ext>
              </a:extLst>
            </p:cNvPr>
            <p:cNvSpPr>
              <a:spLocks noChangeShapeType="1"/>
            </p:cNvSpPr>
            <p:nvPr/>
          </p:nvSpPr>
          <p:spPr bwMode="auto">
            <a:xfrm flipH="1" flipV="1">
              <a:off x="1900" y="2180"/>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46" name="Rectangle 12">
              <a:extLst>
                <a:ext uri="{FF2B5EF4-FFF2-40B4-BE49-F238E27FC236}">
                  <a16:creationId xmlns:a16="http://schemas.microsoft.com/office/drawing/2014/main" id="{C90CD30F-5A6C-DC4F-9279-E12BD86C3887}"/>
                </a:ext>
              </a:extLst>
            </p:cNvPr>
            <p:cNvSpPr>
              <a:spLocks noChangeArrowheads="1"/>
            </p:cNvSpPr>
            <p:nvPr/>
          </p:nvSpPr>
          <p:spPr bwMode="auto">
            <a:xfrm>
              <a:off x="1752" y="2008"/>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223247" name="Rectangle 13">
              <a:extLst>
                <a:ext uri="{FF2B5EF4-FFF2-40B4-BE49-F238E27FC236}">
                  <a16:creationId xmlns:a16="http://schemas.microsoft.com/office/drawing/2014/main" id="{BFFEA955-084F-1C46-BC08-4F0FF926E217}"/>
                </a:ext>
              </a:extLst>
            </p:cNvPr>
            <p:cNvSpPr>
              <a:spLocks noChangeArrowheads="1"/>
            </p:cNvSpPr>
            <p:nvPr/>
          </p:nvSpPr>
          <p:spPr bwMode="auto">
            <a:xfrm>
              <a:off x="1920" y="2008"/>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223248" name="Rectangle 14">
              <a:extLst>
                <a:ext uri="{FF2B5EF4-FFF2-40B4-BE49-F238E27FC236}">
                  <a16:creationId xmlns:a16="http://schemas.microsoft.com/office/drawing/2014/main" id="{95F56F28-9857-6F4B-9251-A16AE4C132D4}"/>
                </a:ext>
              </a:extLst>
            </p:cNvPr>
            <p:cNvSpPr>
              <a:spLocks noChangeArrowheads="1"/>
            </p:cNvSpPr>
            <p:nvPr/>
          </p:nvSpPr>
          <p:spPr bwMode="auto">
            <a:xfrm>
              <a:off x="2564" y="1932"/>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3249" name="Line 15">
              <a:extLst>
                <a:ext uri="{FF2B5EF4-FFF2-40B4-BE49-F238E27FC236}">
                  <a16:creationId xmlns:a16="http://schemas.microsoft.com/office/drawing/2014/main" id="{11E2D3D1-0390-D142-BEE7-447A6DBFF009}"/>
                </a:ext>
              </a:extLst>
            </p:cNvPr>
            <p:cNvSpPr>
              <a:spLocks noChangeShapeType="1"/>
            </p:cNvSpPr>
            <p:nvPr/>
          </p:nvSpPr>
          <p:spPr bwMode="auto">
            <a:xfrm flipV="1">
              <a:off x="2684" y="2180"/>
              <a:ext cx="32"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50" name="Line 16">
              <a:extLst>
                <a:ext uri="{FF2B5EF4-FFF2-40B4-BE49-F238E27FC236}">
                  <a16:creationId xmlns:a16="http://schemas.microsoft.com/office/drawing/2014/main" id="{5931A633-FE6F-4D49-97D7-AAF4F62F35B8}"/>
                </a:ext>
              </a:extLst>
            </p:cNvPr>
            <p:cNvSpPr>
              <a:spLocks noChangeShapeType="1"/>
            </p:cNvSpPr>
            <p:nvPr/>
          </p:nvSpPr>
          <p:spPr bwMode="auto">
            <a:xfrm flipH="1" flipV="1">
              <a:off x="2716" y="2180"/>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51" name="Rectangle 17">
              <a:extLst>
                <a:ext uri="{FF2B5EF4-FFF2-40B4-BE49-F238E27FC236}">
                  <a16:creationId xmlns:a16="http://schemas.microsoft.com/office/drawing/2014/main" id="{3B760433-2CDC-364D-A359-90A34351E9FB}"/>
                </a:ext>
              </a:extLst>
            </p:cNvPr>
            <p:cNvSpPr>
              <a:spLocks noChangeArrowheads="1"/>
            </p:cNvSpPr>
            <p:nvPr/>
          </p:nvSpPr>
          <p:spPr bwMode="auto">
            <a:xfrm>
              <a:off x="2576" y="2008"/>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223252" name="Rectangle 18">
              <a:extLst>
                <a:ext uri="{FF2B5EF4-FFF2-40B4-BE49-F238E27FC236}">
                  <a16:creationId xmlns:a16="http://schemas.microsoft.com/office/drawing/2014/main" id="{166202AC-E574-1747-8C33-7DBBDE609C91}"/>
                </a:ext>
              </a:extLst>
            </p:cNvPr>
            <p:cNvSpPr>
              <a:spLocks noChangeArrowheads="1"/>
            </p:cNvSpPr>
            <p:nvPr/>
          </p:nvSpPr>
          <p:spPr bwMode="auto">
            <a:xfrm>
              <a:off x="2736" y="2008"/>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223253" name="Rectangle 19">
              <a:extLst>
                <a:ext uri="{FF2B5EF4-FFF2-40B4-BE49-F238E27FC236}">
                  <a16:creationId xmlns:a16="http://schemas.microsoft.com/office/drawing/2014/main" id="{FA5BA52C-85AE-FB4E-9CCD-9D31540FA156}"/>
                </a:ext>
              </a:extLst>
            </p:cNvPr>
            <p:cNvSpPr>
              <a:spLocks noChangeArrowheads="1"/>
            </p:cNvSpPr>
            <p:nvPr/>
          </p:nvSpPr>
          <p:spPr bwMode="auto">
            <a:xfrm>
              <a:off x="3380" y="1932"/>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3254" name="Line 20">
              <a:extLst>
                <a:ext uri="{FF2B5EF4-FFF2-40B4-BE49-F238E27FC236}">
                  <a16:creationId xmlns:a16="http://schemas.microsoft.com/office/drawing/2014/main" id="{085170CC-CF65-994B-9488-AD58A1563FC6}"/>
                </a:ext>
              </a:extLst>
            </p:cNvPr>
            <p:cNvSpPr>
              <a:spLocks noChangeShapeType="1"/>
            </p:cNvSpPr>
            <p:nvPr/>
          </p:nvSpPr>
          <p:spPr bwMode="auto">
            <a:xfrm flipV="1">
              <a:off x="3500" y="2180"/>
              <a:ext cx="40"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55" name="Line 21">
              <a:extLst>
                <a:ext uri="{FF2B5EF4-FFF2-40B4-BE49-F238E27FC236}">
                  <a16:creationId xmlns:a16="http://schemas.microsoft.com/office/drawing/2014/main" id="{661C14EC-B418-B146-9284-AC99E357DFAA}"/>
                </a:ext>
              </a:extLst>
            </p:cNvPr>
            <p:cNvSpPr>
              <a:spLocks noChangeShapeType="1"/>
            </p:cNvSpPr>
            <p:nvPr/>
          </p:nvSpPr>
          <p:spPr bwMode="auto">
            <a:xfrm flipH="1" flipV="1">
              <a:off x="3540" y="2180"/>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56" name="Rectangle 22">
              <a:extLst>
                <a:ext uri="{FF2B5EF4-FFF2-40B4-BE49-F238E27FC236}">
                  <a16:creationId xmlns:a16="http://schemas.microsoft.com/office/drawing/2014/main" id="{B4B6DEAA-64E9-7B42-97B1-B1077821C6B2}"/>
                </a:ext>
              </a:extLst>
            </p:cNvPr>
            <p:cNvSpPr>
              <a:spLocks noChangeArrowheads="1"/>
            </p:cNvSpPr>
            <p:nvPr/>
          </p:nvSpPr>
          <p:spPr bwMode="auto">
            <a:xfrm>
              <a:off x="3392" y="2008"/>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223257" name="Rectangle 23">
              <a:extLst>
                <a:ext uri="{FF2B5EF4-FFF2-40B4-BE49-F238E27FC236}">
                  <a16:creationId xmlns:a16="http://schemas.microsoft.com/office/drawing/2014/main" id="{63777E8E-31F4-1741-AF0F-BA0FF9008A8D}"/>
                </a:ext>
              </a:extLst>
            </p:cNvPr>
            <p:cNvSpPr>
              <a:spLocks noChangeArrowheads="1"/>
            </p:cNvSpPr>
            <p:nvPr/>
          </p:nvSpPr>
          <p:spPr bwMode="auto">
            <a:xfrm>
              <a:off x="3560" y="2008"/>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223258" name="Rectangle 24">
              <a:extLst>
                <a:ext uri="{FF2B5EF4-FFF2-40B4-BE49-F238E27FC236}">
                  <a16:creationId xmlns:a16="http://schemas.microsoft.com/office/drawing/2014/main" id="{ACE1DAD9-F563-A14E-A24E-3C314D0864D9}"/>
                </a:ext>
              </a:extLst>
            </p:cNvPr>
            <p:cNvSpPr>
              <a:spLocks noChangeArrowheads="1"/>
            </p:cNvSpPr>
            <p:nvPr/>
          </p:nvSpPr>
          <p:spPr bwMode="auto">
            <a:xfrm>
              <a:off x="4204" y="1932"/>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3259" name="Line 25">
              <a:extLst>
                <a:ext uri="{FF2B5EF4-FFF2-40B4-BE49-F238E27FC236}">
                  <a16:creationId xmlns:a16="http://schemas.microsoft.com/office/drawing/2014/main" id="{DF5A08AB-2950-814C-B45C-E662104D8418}"/>
                </a:ext>
              </a:extLst>
            </p:cNvPr>
            <p:cNvSpPr>
              <a:spLocks noChangeShapeType="1"/>
            </p:cNvSpPr>
            <p:nvPr/>
          </p:nvSpPr>
          <p:spPr bwMode="auto">
            <a:xfrm flipV="1">
              <a:off x="4324" y="2180"/>
              <a:ext cx="32"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60" name="Line 26">
              <a:extLst>
                <a:ext uri="{FF2B5EF4-FFF2-40B4-BE49-F238E27FC236}">
                  <a16:creationId xmlns:a16="http://schemas.microsoft.com/office/drawing/2014/main" id="{8D7033F5-1DCC-1646-97F8-96BC790F6B6E}"/>
                </a:ext>
              </a:extLst>
            </p:cNvPr>
            <p:cNvSpPr>
              <a:spLocks noChangeShapeType="1"/>
            </p:cNvSpPr>
            <p:nvPr/>
          </p:nvSpPr>
          <p:spPr bwMode="auto">
            <a:xfrm flipH="1" flipV="1">
              <a:off x="4356" y="2180"/>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61" name="Rectangle 27">
              <a:extLst>
                <a:ext uri="{FF2B5EF4-FFF2-40B4-BE49-F238E27FC236}">
                  <a16:creationId xmlns:a16="http://schemas.microsoft.com/office/drawing/2014/main" id="{B12F6FB8-F124-764B-816F-59A97A6D74C0}"/>
                </a:ext>
              </a:extLst>
            </p:cNvPr>
            <p:cNvSpPr>
              <a:spLocks noChangeArrowheads="1"/>
            </p:cNvSpPr>
            <p:nvPr/>
          </p:nvSpPr>
          <p:spPr bwMode="auto">
            <a:xfrm>
              <a:off x="4216" y="2008"/>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223262" name="Rectangle 28">
              <a:extLst>
                <a:ext uri="{FF2B5EF4-FFF2-40B4-BE49-F238E27FC236}">
                  <a16:creationId xmlns:a16="http://schemas.microsoft.com/office/drawing/2014/main" id="{E7AD1889-7428-3049-A3AA-0F7782395302}"/>
                </a:ext>
              </a:extLst>
            </p:cNvPr>
            <p:cNvSpPr>
              <a:spLocks noChangeArrowheads="1"/>
            </p:cNvSpPr>
            <p:nvPr/>
          </p:nvSpPr>
          <p:spPr bwMode="auto">
            <a:xfrm>
              <a:off x="4376" y="2008"/>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223263" name="Line 29">
              <a:extLst>
                <a:ext uri="{FF2B5EF4-FFF2-40B4-BE49-F238E27FC236}">
                  <a16:creationId xmlns:a16="http://schemas.microsoft.com/office/drawing/2014/main" id="{21533674-E052-B640-AF3A-677D9E5F766E}"/>
                </a:ext>
              </a:extLst>
            </p:cNvPr>
            <p:cNvSpPr>
              <a:spLocks noChangeShapeType="1"/>
            </p:cNvSpPr>
            <p:nvPr/>
          </p:nvSpPr>
          <p:spPr bwMode="auto">
            <a:xfrm>
              <a:off x="1660" y="2096"/>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64" name="Line 30">
              <a:extLst>
                <a:ext uri="{FF2B5EF4-FFF2-40B4-BE49-F238E27FC236}">
                  <a16:creationId xmlns:a16="http://schemas.microsoft.com/office/drawing/2014/main" id="{1BB3DF7F-4B87-674C-8178-F23D5E240D57}"/>
                </a:ext>
              </a:extLst>
            </p:cNvPr>
            <p:cNvSpPr>
              <a:spLocks noChangeShapeType="1"/>
            </p:cNvSpPr>
            <p:nvPr/>
          </p:nvSpPr>
          <p:spPr bwMode="auto">
            <a:xfrm>
              <a:off x="1332" y="2096"/>
              <a:ext cx="3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65" name="Rectangle 31">
              <a:extLst>
                <a:ext uri="{FF2B5EF4-FFF2-40B4-BE49-F238E27FC236}">
                  <a16:creationId xmlns:a16="http://schemas.microsoft.com/office/drawing/2014/main" id="{DA3BFB02-9AE3-2746-99FA-5C844A97D5DE}"/>
                </a:ext>
              </a:extLst>
            </p:cNvPr>
            <p:cNvSpPr>
              <a:spLocks noChangeArrowheads="1"/>
            </p:cNvSpPr>
            <p:nvPr/>
          </p:nvSpPr>
          <p:spPr bwMode="auto">
            <a:xfrm>
              <a:off x="960" y="2024"/>
              <a:ext cx="33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700"/>
                </a:lnSpc>
              </a:pPr>
              <a:r>
                <a:rPr lang="en-US" altLang="ko-KR" sz="1600">
                  <a:solidFill>
                    <a:srgbClr val="000000"/>
                  </a:solidFill>
                  <a:latin typeface="Tahoma" panose="020B0604030504040204" pitchFamily="34" charset="0"/>
                  <a:ea typeface="굴림" panose="020B0600000101010101" pitchFamily="34" charset="-127"/>
                </a:rPr>
                <a:t>IN</a:t>
              </a:r>
            </a:p>
          </p:txBody>
        </p:sp>
        <p:sp>
          <p:nvSpPr>
            <p:cNvPr id="223266" name="Line 32">
              <a:extLst>
                <a:ext uri="{FF2B5EF4-FFF2-40B4-BE49-F238E27FC236}">
                  <a16:creationId xmlns:a16="http://schemas.microsoft.com/office/drawing/2014/main" id="{AD0FADA2-8895-734A-9B90-CF8EFC9EB66D}"/>
                </a:ext>
              </a:extLst>
            </p:cNvPr>
            <p:cNvSpPr>
              <a:spLocks noChangeShapeType="1"/>
            </p:cNvSpPr>
            <p:nvPr/>
          </p:nvSpPr>
          <p:spPr bwMode="auto">
            <a:xfrm>
              <a:off x="2068" y="2096"/>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67" name="Line 33">
              <a:extLst>
                <a:ext uri="{FF2B5EF4-FFF2-40B4-BE49-F238E27FC236}">
                  <a16:creationId xmlns:a16="http://schemas.microsoft.com/office/drawing/2014/main" id="{E2D570AB-1524-0549-8A1A-1D3B42C6EE11}"/>
                </a:ext>
              </a:extLst>
            </p:cNvPr>
            <p:cNvSpPr>
              <a:spLocks noChangeShapeType="1"/>
            </p:cNvSpPr>
            <p:nvPr/>
          </p:nvSpPr>
          <p:spPr bwMode="auto">
            <a:xfrm>
              <a:off x="2476" y="2096"/>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68" name="Line 34">
              <a:extLst>
                <a:ext uri="{FF2B5EF4-FFF2-40B4-BE49-F238E27FC236}">
                  <a16:creationId xmlns:a16="http://schemas.microsoft.com/office/drawing/2014/main" id="{2B7057E7-C727-9E4B-927F-BEF29F2AE595}"/>
                </a:ext>
              </a:extLst>
            </p:cNvPr>
            <p:cNvSpPr>
              <a:spLocks noChangeShapeType="1"/>
            </p:cNvSpPr>
            <p:nvPr/>
          </p:nvSpPr>
          <p:spPr bwMode="auto">
            <a:xfrm>
              <a:off x="2148" y="2096"/>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69" name="Rectangle 35">
              <a:extLst>
                <a:ext uri="{FF2B5EF4-FFF2-40B4-BE49-F238E27FC236}">
                  <a16:creationId xmlns:a16="http://schemas.microsoft.com/office/drawing/2014/main" id="{09C8AE30-7FCE-7249-9E7E-F4D3078B5726}"/>
                </a:ext>
              </a:extLst>
            </p:cNvPr>
            <p:cNvSpPr>
              <a:spLocks noChangeArrowheads="1"/>
            </p:cNvSpPr>
            <p:nvPr/>
          </p:nvSpPr>
          <p:spPr bwMode="auto">
            <a:xfrm>
              <a:off x="2304" y="2088"/>
              <a:ext cx="24"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3270" name="Line 36">
              <a:extLst>
                <a:ext uri="{FF2B5EF4-FFF2-40B4-BE49-F238E27FC236}">
                  <a16:creationId xmlns:a16="http://schemas.microsoft.com/office/drawing/2014/main" id="{65E8373B-ACDE-D342-9F72-D54A25CA81D7}"/>
                </a:ext>
              </a:extLst>
            </p:cNvPr>
            <p:cNvSpPr>
              <a:spLocks noChangeShapeType="1"/>
            </p:cNvSpPr>
            <p:nvPr/>
          </p:nvSpPr>
          <p:spPr bwMode="auto">
            <a:xfrm>
              <a:off x="2316" y="2096"/>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71" name="Line 37">
              <a:extLst>
                <a:ext uri="{FF2B5EF4-FFF2-40B4-BE49-F238E27FC236}">
                  <a16:creationId xmlns:a16="http://schemas.microsoft.com/office/drawing/2014/main" id="{7E1092F8-E224-9243-B6E4-55BF357F0822}"/>
                </a:ext>
              </a:extLst>
            </p:cNvPr>
            <p:cNvSpPr>
              <a:spLocks noChangeShapeType="1"/>
            </p:cNvSpPr>
            <p:nvPr/>
          </p:nvSpPr>
          <p:spPr bwMode="auto">
            <a:xfrm>
              <a:off x="2312" y="1716"/>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72" name="Rectangle 38">
              <a:extLst>
                <a:ext uri="{FF2B5EF4-FFF2-40B4-BE49-F238E27FC236}">
                  <a16:creationId xmlns:a16="http://schemas.microsoft.com/office/drawing/2014/main" id="{F72773AB-0ACF-C745-8B45-9624F79AB31C}"/>
                </a:ext>
              </a:extLst>
            </p:cNvPr>
            <p:cNvSpPr>
              <a:spLocks noChangeArrowheads="1"/>
            </p:cNvSpPr>
            <p:nvPr/>
          </p:nvSpPr>
          <p:spPr bwMode="auto">
            <a:xfrm>
              <a:off x="2360" y="1656"/>
              <a:ext cx="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OUT1</a:t>
              </a:r>
            </a:p>
          </p:txBody>
        </p:sp>
        <p:sp>
          <p:nvSpPr>
            <p:cNvPr id="223273" name="Line 39">
              <a:extLst>
                <a:ext uri="{FF2B5EF4-FFF2-40B4-BE49-F238E27FC236}">
                  <a16:creationId xmlns:a16="http://schemas.microsoft.com/office/drawing/2014/main" id="{37CCE02B-CF97-DB43-9302-4CC9F1BFBBAE}"/>
                </a:ext>
              </a:extLst>
            </p:cNvPr>
            <p:cNvSpPr>
              <a:spLocks noChangeShapeType="1"/>
            </p:cNvSpPr>
            <p:nvPr/>
          </p:nvSpPr>
          <p:spPr bwMode="auto">
            <a:xfrm>
              <a:off x="2892" y="2096"/>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74" name="Line 40">
              <a:extLst>
                <a:ext uri="{FF2B5EF4-FFF2-40B4-BE49-F238E27FC236}">
                  <a16:creationId xmlns:a16="http://schemas.microsoft.com/office/drawing/2014/main" id="{6B69D056-6CFB-6D48-9E61-8B2CC2D95317}"/>
                </a:ext>
              </a:extLst>
            </p:cNvPr>
            <p:cNvSpPr>
              <a:spLocks noChangeShapeType="1"/>
            </p:cNvSpPr>
            <p:nvPr/>
          </p:nvSpPr>
          <p:spPr bwMode="auto">
            <a:xfrm>
              <a:off x="3300" y="2096"/>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75" name="Line 41">
              <a:extLst>
                <a:ext uri="{FF2B5EF4-FFF2-40B4-BE49-F238E27FC236}">
                  <a16:creationId xmlns:a16="http://schemas.microsoft.com/office/drawing/2014/main" id="{6FCA089F-0C60-844E-8CA0-FF01EECCD91F}"/>
                </a:ext>
              </a:extLst>
            </p:cNvPr>
            <p:cNvSpPr>
              <a:spLocks noChangeShapeType="1"/>
            </p:cNvSpPr>
            <p:nvPr/>
          </p:nvSpPr>
          <p:spPr bwMode="auto">
            <a:xfrm>
              <a:off x="2972" y="2096"/>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76" name="Rectangle 42">
              <a:extLst>
                <a:ext uri="{FF2B5EF4-FFF2-40B4-BE49-F238E27FC236}">
                  <a16:creationId xmlns:a16="http://schemas.microsoft.com/office/drawing/2014/main" id="{67E62489-B7B4-F14E-B7DC-7071A0E31597}"/>
                </a:ext>
              </a:extLst>
            </p:cNvPr>
            <p:cNvSpPr>
              <a:spLocks noChangeArrowheads="1"/>
            </p:cNvSpPr>
            <p:nvPr/>
          </p:nvSpPr>
          <p:spPr bwMode="auto">
            <a:xfrm>
              <a:off x="3120" y="2088"/>
              <a:ext cx="24"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3277" name="Line 43">
              <a:extLst>
                <a:ext uri="{FF2B5EF4-FFF2-40B4-BE49-F238E27FC236}">
                  <a16:creationId xmlns:a16="http://schemas.microsoft.com/office/drawing/2014/main" id="{B901B454-8B2A-AA49-8C31-B722A9ECE412}"/>
                </a:ext>
              </a:extLst>
            </p:cNvPr>
            <p:cNvSpPr>
              <a:spLocks noChangeShapeType="1"/>
            </p:cNvSpPr>
            <p:nvPr/>
          </p:nvSpPr>
          <p:spPr bwMode="auto">
            <a:xfrm>
              <a:off x="3132" y="2096"/>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78" name="Line 44">
              <a:extLst>
                <a:ext uri="{FF2B5EF4-FFF2-40B4-BE49-F238E27FC236}">
                  <a16:creationId xmlns:a16="http://schemas.microsoft.com/office/drawing/2014/main" id="{AA763623-C1F7-8745-BA37-75FA84A91642}"/>
                </a:ext>
              </a:extLst>
            </p:cNvPr>
            <p:cNvSpPr>
              <a:spLocks noChangeShapeType="1"/>
            </p:cNvSpPr>
            <p:nvPr/>
          </p:nvSpPr>
          <p:spPr bwMode="auto">
            <a:xfrm>
              <a:off x="3128" y="1716"/>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79" name="Rectangle 45">
              <a:extLst>
                <a:ext uri="{FF2B5EF4-FFF2-40B4-BE49-F238E27FC236}">
                  <a16:creationId xmlns:a16="http://schemas.microsoft.com/office/drawing/2014/main" id="{4ACF469B-A744-4148-A2EE-347CE76C1935}"/>
                </a:ext>
              </a:extLst>
            </p:cNvPr>
            <p:cNvSpPr>
              <a:spLocks noChangeArrowheads="1"/>
            </p:cNvSpPr>
            <p:nvPr/>
          </p:nvSpPr>
          <p:spPr bwMode="auto">
            <a:xfrm>
              <a:off x="3176" y="1656"/>
              <a:ext cx="44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OUT2</a:t>
              </a:r>
            </a:p>
          </p:txBody>
        </p:sp>
        <p:sp>
          <p:nvSpPr>
            <p:cNvPr id="223280" name="Line 46">
              <a:extLst>
                <a:ext uri="{FF2B5EF4-FFF2-40B4-BE49-F238E27FC236}">
                  <a16:creationId xmlns:a16="http://schemas.microsoft.com/office/drawing/2014/main" id="{84F9B64C-264B-F545-B091-10DB499E0022}"/>
                </a:ext>
              </a:extLst>
            </p:cNvPr>
            <p:cNvSpPr>
              <a:spLocks noChangeShapeType="1"/>
            </p:cNvSpPr>
            <p:nvPr/>
          </p:nvSpPr>
          <p:spPr bwMode="auto">
            <a:xfrm>
              <a:off x="4116" y="2096"/>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81" name="Line 47">
              <a:extLst>
                <a:ext uri="{FF2B5EF4-FFF2-40B4-BE49-F238E27FC236}">
                  <a16:creationId xmlns:a16="http://schemas.microsoft.com/office/drawing/2014/main" id="{F80A1E35-0D95-D64F-BA76-72F8E071F2CF}"/>
                </a:ext>
              </a:extLst>
            </p:cNvPr>
            <p:cNvSpPr>
              <a:spLocks noChangeShapeType="1"/>
            </p:cNvSpPr>
            <p:nvPr/>
          </p:nvSpPr>
          <p:spPr bwMode="auto">
            <a:xfrm>
              <a:off x="3708" y="2096"/>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82" name="Line 48">
              <a:extLst>
                <a:ext uri="{FF2B5EF4-FFF2-40B4-BE49-F238E27FC236}">
                  <a16:creationId xmlns:a16="http://schemas.microsoft.com/office/drawing/2014/main" id="{92AC6884-D462-D74A-B567-E621FAEF698F}"/>
                </a:ext>
              </a:extLst>
            </p:cNvPr>
            <p:cNvSpPr>
              <a:spLocks noChangeShapeType="1"/>
            </p:cNvSpPr>
            <p:nvPr/>
          </p:nvSpPr>
          <p:spPr bwMode="auto">
            <a:xfrm>
              <a:off x="3788" y="2096"/>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83" name="Rectangle 49">
              <a:extLst>
                <a:ext uri="{FF2B5EF4-FFF2-40B4-BE49-F238E27FC236}">
                  <a16:creationId xmlns:a16="http://schemas.microsoft.com/office/drawing/2014/main" id="{077F2BCC-5815-2C41-9E71-B6B7467638EC}"/>
                </a:ext>
              </a:extLst>
            </p:cNvPr>
            <p:cNvSpPr>
              <a:spLocks noChangeArrowheads="1"/>
            </p:cNvSpPr>
            <p:nvPr/>
          </p:nvSpPr>
          <p:spPr bwMode="auto">
            <a:xfrm>
              <a:off x="3944" y="2088"/>
              <a:ext cx="24"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3284" name="Line 50">
              <a:extLst>
                <a:ext uri="{FF2B5EF4-FFF2-40B4-BE49-F238E27FC236}">
                  <a16:creationId xmlns:a16="http://schemas.microsoft.com/office/drawing/2014/main" id="{D2569B03-E332-644C-8443-3A8FF15C57F9}"/>
                </a:ext>
              </a:extLst>
            </p:cNvPr>
            <p:cNvSpPr>
              <a:spLocks noChangeShapeType="1"/>
            </p:cNvSpPr>
            <p:nvPr/>
          </p:nvSpPr>
          <p:spPr bwMode="auto">
            <a:xfrm>
              <a:off x="3956" y="2096"/>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85" name="Line 51">
              <a:extLst>
                <a:ext uri="{FF2B5EF4-FFF2-40B4-BE49-F238E27FC236}">
                  <a16:creationId xmlns:a16="http://schemas.microsoft.com/office/drawing/2014/main" id="{1AD7B2BD-4B29-F34A-A9A0-C551D2FFF5A4}"/>
                </a:ext>
              </a:extLst>
            </p:cNvPr>
            <p:cNvSpPr>
              <a:spLocks noChangeShapeType="1"/>
            </p:cNvSpPr>
            <p:nvPr/>
          </p:nvSpPr>
          <p:spPr bwMode="auto">
            <a:xfrm>
              <a:off x="3952" y="1716"/>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86" name="Rectangle 52">
              <a:extLst>
                <a:ext uri="{FF2B5EF4-FFF2-40B4-BE49-F238E27FC236}">
                  <a16:creationId xmlns:a16="http://schemas.microsoft.com/office/drawing/2014/main" id="{EF224D45-C834-7A4F-8175-3F13DA3B5CDE}"/>
                </a:ext>
              </a:extLst>
            </p:cNvPr>
            <p:cNvSpPr>
              <a:spLocks noChangeArrowheads="1"/>
            </p:cNvSpPr>
            <p:nvPr/>
          </p:nvSpPr>
          <p:spPr bwMode="auto">
            <a:xfrm>
              <a:off x="4000" y="1656"/>
              <a:ext cx="44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OUT3</a:t>
              </a:r>
            </a:p>
          </p:txBody>
        </p:sp>
        <p:sp>
          <p:nvSpPr>
            <p:cNvPr id="223287" name="Line 53">
              <a:extLst>
                <a:ext uri="{FF2B5EF4-FFF2-40B4-BE49-F238E27FC236}">
                  <a16:creationId xmlns:a16="http://schemas.microsoft.com/office/drawing/2014/main" id="{614D4750-17E1-BF48-81F5-888555C66180}"/>
                </a:ext>
              </a:extLst>
            </p:cNvPr>
            <p:cNvSpPr>
              <a:spLocks noChangeShapeType="1"/>
            </p:cNvSpPr>
            <p:nvPr/>
          </p:nvSpPr>
          <p:spPr bwMode="auto">
            <a:xfrm>
              <a:off x="4532" y="2096"/>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88" name="Line 54">
              <a:extLst>
                <a:ext uri="{FF2B5EF4-FFF2-40B4-BE49-F238E27FC236}">
                  <a16:creationId xmlns:a16="http://schemas.microsoft.com/office/drawing/2014/main" id="{6016E391-94E1-5341-BED7-22F6D8DED4A0}"/>
                </a:ext>
              </a:extLst>
            </p:cNvPr>
            <p:cNvSpPr>
              <a:spLocks noChangeShapeType="1"/>
            </p:cNvSpPr>
            <p:nvPr/>
          </p:nvSpPr>
          <p:spPr bwMode="auto">
            <a:xfrm>
              <a:off x="4612" y="2096"/>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89" name="Line 55">
              <a:extLst>
                <a:ext uri="{FF2B5EF4-FFF2-40B4-BE49-F238E27FC236}">
                  <a16:creationId xmlns:a16="http://schemas.microsoft.com/office/drawing/2014/main" id="{13E40C48-8240-174F-A0C2-50BA1BFFA741}"/>
                </a:ext>
              </a:extLst>
            </p:cNvPr>
            <p:cNvSpPr>
              <a:spLocks noChangeShapeType="1"/>
            </p:cNvSpPr>
            <p:nvPr/>
          </p:nvSpPr>
          <p:spPr bwMode="auto">
            <a:xfrm>
              <a:off x="4768" y="1716"/>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90" name="Rectangle 56">
              <a:extLst>
                <a:ext uri="{FF2B5EF4-FFF2-40B4-BE49-F238E27FC236}">
                  <a16:creationId xmlns:a16="http://schemas.microsoft.com/office/drawing/2014/main" id="{694BA1EA-F6A7-1D41-B016-F7443600F330}"/>
                </a:ext>
              </a:extLst>
            </p:cNvPr>
            <p:cNvSpPr>
              <a:spLocks noChangeArrowheads="1"/>
            </p:cNvSpPr>
            <p:nvPr/>
          </p:nvSpPr>
          <p:spPr bwMode="auto">
            <a:xfrm>
              <a:off x="4816" y="1656"/>
              <a:ext cx="46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OUT4</a:t>
              </a:r>
            </a:p>
          </p:txBody>
        </p:sp>
        <p:sp>
          <p:nvSpPr>
            <p:cNvPr id="223291" name="Line 57">
              <a:extLst>
                <a:ext uri="{FF2B5EF4-FFF2-40B4-BE49-F238E27FC236}">
                  <a16:creationId xmlns:a16="http://schemas.microsoft.com/office/drawing/2014/main" id="{899EE7CD-9AFA-2A44-8EAB-01BEA4209117}"/>
                </a:ext>
              </a:extLst>
            </p:cNvPr>
            <p:cNvSpPr>
              <a:spLocks noChangeShapeType="1"/>
            </p:cNvSpPr>
            <p:nvPr/>
          </p:nvSpPr>
          <p:spPr bwMode="auto">
            <a:xfrm>
              <a:off x="1904" y="2276"/>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92" name="Rectangle 58">
              <a:extLst>
                <a:ext uri="{FF2B5EF4-FFF2-40B4-BE49-F238E27FC236}">
                  <a16:creationId xmlns:a16="http://schemas.microsoft.com/office/drawing/2014/main" id="{8DB869DE-55E4-844E-9C27-09AEEBDE949A}"/>
                </a:ext>
              </a:extLst>
            </p:cNvPr>
            <p:cNvSpPr>
              <a:spLocks noChangeArrowheads="1"/>
            </p:cNvSpPr>
            <p:nvPr/>
          </p:nvSpPr>
          <p:spPr bwMode="auto">
            <a:xfrm>
              <a:off x="1888" y="2352"/>
              <a:ext cx="32"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3293" name="Line 59">
              <a:extLst>
                <a:ext uri="{FF2B5EF4-FFF2-40B4-BE49-F238E27FC236}">
                  <a16:creationId xmlns:a16="http://schemas.microsoft.com/office/drawing/2014/main" id="{3A3F3CCB-068D-3346-843C-56BA3EEEC7E7}"/>
                </a:ext>
              </a:extLst>
            </p:cNvPr>
            <p:cNvSpPr>
              <a:spLocks noChangeShapeType="1"/>
            </p:cNvSpPr>
            <p:nvPr/>
          </p:nvSpPr>
          <p:spPr bwMode="auto">
            <a:xfrm>
              <a:off x="2720" y="2276"/>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94" name="Rectangle 60">
              <a:extLst>
                <a:ext uri="{FF2B5EF4-FFF2-40B4-BE49-F238E27FC236}">
                  <a16:creationId xmlns:a16="http://schemas.microsoft.com/office/drawing/2014/main" id="{7C80B1CF-2FBC-6D4A-A215-41AC026496AF}"/>
                </a:ext>
              </a:extLst>
            </p:cNvPr>
            <p:cNvSpPr>
              <a:spLocks noChangeArrowheads="1"/>
            </p:cNvSpPr>
            <p:nvPr/>
          </p:nvSpPr>
          <p:spPr bwMode="auto">
            <a:xfrm>
              <a:off x="2712" y="2352"/>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3295" name="Line 61">
              <a:extLst>
                <a:ext uri="{FF2B5EF4-FFF2-40B4-BE49-F238E27FC236}">
                  <a16:creationId xmlns:a16="http://schemas.microsoft.com/office/drawing/2014/main" id="{807DED22-F0B6-2346-ABE4-C290B97B6031}"/>
                </a:ext>
              </a:extLst>
            </p:cNvPr>
            <p:cNvSpPr>
              <a:spLocks noChangeShapeType="1"/>
            </p:cNvSpPr>
            <p:nvPr/>
          </p:nvSpPr>
          <p:spPr bwMode="auto">
            <a:xfrm>
              <a:off x="3544" y="2276"/>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96" name="Rectangle 62">
              <a:extLst>
                <a:ext uri="{FF2B5EF4-FFF2-40B4-BE49-F238E27FC236}">
                  <a16:creationId xmlns:a16="http://schemas.microsoft.com/office/drawing/2014/main" id="{DFEAAE7E-EE3F-9E4C-BF4F-2E167CA1616C}"/>
                </a:ext>
              </a:extLst>
            </p:cNvPr>
            <p:cNvSpPr>
              <a:spLocks noChangeArrowheads="1"/>
            </p:cNvSpPr>
            <p:nvPr/>
          </p:nvSpPr>
          <p:spPr bwMode="auto">
            <a:xfrm>
              <a:off x="3536" y="2352"/>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3297" name="Line 63">
              <a:extLst>
                <a:ext uri="{FF2B5EF4-FFF2-40B4-BE49-F238E27FC236}">
                  <a16:creationId xmlns:a16="http://schemas.microsoft.com/office/drawing/2014/main" id="{69D2B2BC-4872-2C43-AB76-317DDCFECF7F}"/>
                </a:ext>
              </a:extLst>
            </p:cNvPr>
            <p:cNvSpPr>
              <a:spLocks noChangeShapeType="1"/>
            </p:cNvSpPr>
            <p:nvPr/>
          </p:nvSpPr>
          <p:spPr bwMode="auto">
            <a:xfrm>
              <a:off x="4360" y="2276"/>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98" name="Line 64">
              <a:extLst>
                <a:ext uri="{FF2B5EF4-FFF2-40B4-BE49-F238E27FC236}">
                  <a16:creationId xmlns:a16="http://schemas.microsoft.com/office/drawing/2014/main" id="{81E689AB-CB9D-C44B-94CB-5A9DBC17E8EA}"/>
                </a:ext>
              </a:extLst>
            </p:cNvPr>
            <p:cNvSpPr>
              <a:spLocks noChangeShapeType="1"/>
            </p:cNvSpPr>
            <p:nvPr/>
          </p:nvSpPr>
          <p:spPr bwMode="auto">
            <a:xfrm>
              <a:off x="1332" y="2360"/>
              <a:ext cx="56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299" name="Line 65">
              <a:extLst>
                <a:ext uri="{FF2B5EF4-FFF2-40B4-BE49-F238E27FC236}">
                  <a16:creationId xmlns:a16="http://schemas.microsoft.com/office/drawing/2014/main" id="{AFF64C67-0997-1D40-9C98-FD85F4BD751F}"/>
                </a:ext>
              </a:extLst>
            </p:cNvPr>
            <p:cNvSpPr>
              <a:spLocks noChangeShapeType="1"/>
            </p:cNvSpPr>
            <p:nvPr/>
          </p:nvSpPr>
          <p:spPr bwMode="auto">
            <a:xfrm>
              <a:off x="1908" y="2360"/>
              <a:ext cx="8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300" name="Line 66">
              <a:extLst>
                <a:ext uri="{FF2B5EF4-FFF2-40B4-BE49-F238E27FC236}">
                  <a16:creationId xmlns:a16="http://schemas.microsoft.com/office/drawing/2014/main" id="{2ADDDE10-AAC2-5B42-BFAF-8BD4EEB076A4}"/>
                </a:ext>
              </a:extLst>
            </p:cNvPr>
            <p:cNvSpPr>
              <a:spLocks noChangeShapeType="1"/>
            </p:cNvSpPr>
            <p:nvPr/>
          </p:nvSpPr>
          <p:spPr bwMode="auto">
            <a:xfrm>
              <a:off x="2724" y="2360"/>
              <a:ext cx="8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301" name="Line 67">
              <a:extLst>
                <a:ext uri="{FF2B5EF4-FFF2-40B4-BE49-F238E27FC236}">
                  <a16:creationId xmlns:a16="http://schemas.microsoft.com/office/drawing/2014/main" id="{41661F75-06DA-E74E-80D5-4BA6502A03A1}"/>
                </a:ext>
              </a:extLst>
            </p:cNvPr>
            <p:cNvSpPr>
              <a:spLocks noChangeShapeType="1"/>
            </p:cNvSpPr>
            <p:nvPr/>
          </p:nvSpPr>
          <p:spPr bwMode="auto">
            <a:xfrm>
              <a:off x="3548" y="2360"/>
              <a:ext cx="8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302" name="Rectangle 68">
              <a:extLst>
                <a:ext uri="{FF2B5EF4-FFF2-40B4-BE49-F238E27FC236}">
                  <a16:creationId xmlns:a16="http://schemas.microsoft.com/office/drawing/2014/main" id="{8A781B9B-9080-FC45-8072-6B1FBE431168}"/>
                </a:ext>
              </a:extLst>
            </p:cNvPr>
            <p:cNvSpPr>
              <a:spLocks noChangeArrowheads="1"/>
            </p:cNvSpPr>
            <p:nvPr/>
          </p:nvSpPr>
          <p:spPr bwMode="auto">
            <a:xfrm>
              <a:off x="1008" y="2264"/>
              <a:ext cx="32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700"/>
                </a:lnSpc>
              </a:pPr>
              <a:r>
                <a:rPr lang="en-US" altLang="ko-KR" sz="1600">
                  <a:solidFill>
                    <a:srgbClr val="000000"/>
                  </a:solidFill>
                  <a:latin typeface="Tahoma" panose="020B0604030504040204" pitchFamily="34" charset="0"/>
                  <a:ea typeface="굴림" panose="020B0600000101010101" pitchFamily="34" charset="-127"/>
                </a:rPr>
                <a:t>CLK</a:t>
              </a:r>
            </a:p>
          </p:txBody>
        </p:sp>
        <p:sp>
          <p:nvSpPr>
            <p:cNvPr id="223303" name="Line 70">
              <a:extLst>
                <a:ext uri="{FF2B5EF4-FFF2-40B4-BE49-F238E27FC236}">
                  <a16:creationId xmlns:a16="http://schemas.microsoft.com/office/drawing/2014/main" id="{A13F957F-A6E9-C541-A60A-1FEB1A2076D6}"/>
                </a:ext>
              </a:extLst>
            </p:cNvPr>
            <p:cNvSpPr>
              <a:spLocks noChangeShapeType="1"/>
            </p:cNvSpPr>
            <p:nvPr/>
          </p:nvSpPr>
          <p:spPr bwMode="auto">
            <a:xfrm>
              <a:off x="4768" y="2092"/>
              <a:ext cx="0" cy="4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304" name="Line 71">
              <a:extLst>
                <a:ext uri="{FF2B5EF4-FFF2-40B4-BE49-F238E27FC236}">
                  <a16:creationId xmlns:a16="http://schemas.microsoft.com/office/drawing/2014/main" id="{17C871A8-F756-0C45-9352-ADDE9CB18D81}"/>
                </a:ext>
              </a:extLst>
            </p:cNvPr>
            <p:cNvSpPr>
              <a:spLocks noChangeShapeType="1"/>
            </p:cNvSpPr>
            <p:nvPr/>
          </p:nvSpPr>
          <p:spPr bwMode="auto">
            <a:xfrm flipH="1">
              <a:off x="860" y="2544"/>
              <a:ext cx="39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305" name="Line 72">
              <a:extLst>
                <a:ext uri="{FF2B5EF4-FFF2-40B4-BE49-F238E27FC236}">
                  <a16:creationId xmlns:a16="http://schemas.microsoft.com/office/drawing/2014/main" id="{F2D3F1AB-EC26-2D45-B93A-9B7B86F35D68}"/>
                </a:ext>
              </a:extLst>
            </p:cNvPr>
            <p:cNvSpPr>
              <a:spLocks noChangeShapeType="1"/>
            </p:cNvSpPr>
            <p:nvPr/>
          </p:nvSpPr>
          <p:spPr bwMode="auto">
            <a:xfrm flipV="1">
              <a:off x="864" y="2084"/>
              <a:ext cx="0" cy="46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306" name="Line 73">
              <a:extLst>
                <a:ext uri="{FF2B5EF4-FFF2-40B4-BE49-F238E27FC236}">
                  <a16:creationId xmlns:a16="http://schemas.microsoft.com/office/drawing/2014/main" id="{7256B241-3419-494E-8146-49686F37B3AC}"/>
                </a:ext>
              </a:extLst>
            </p:cNvPr>
            <p:cNvSpPr>
              <a:spLocks noChangeShapeType="1"/>
            </p:cNvSpPr>
            <p:nvPr/>
          </p:nvSpPr>
          <p:spPr bwMode="auto">
            <a:xfrm>
              <a:off x="876" y="2088"/>
              <a:ext cx="216"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3307" name="Rectangle 74">
              <a:extLst>
                <a:ext uri="{FF2B5EF4-FFF2-40B4-BE49-F238E27FC236}">
                  <a16:creationId xmlns:a16="http://schemas.microsoft.com/office/drawing/2014/main" id="{76CC7B71-2889-0444-9CBB-71B529C60E6A}"/>
                </a:ext>
              </a:extLst>
            </p:cNvPr>
            <p:cNvSpPr>
              <a:spLocks noChangeArrowheads="1"/>
            </p:cNvSpPr>
            <p:nvPr/>
          </p:nvSpPr>
          <p:spPr bwMode="auto">
            <a:xfrm>
              <a:off x="4760" y="2088"/>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grpSp>
      <p:sp>
        <p:nvSpPr>
          <p:cNvPr id="223236" name="Rectangle 150">
            <a:extLst>
              <a:ext uri="{FF2B5EF4-FFF2-40B4-BE49-F238E27FC236}">
                <a16:creationId xmlns:a16="http://schemas.microsoft.com/office/drawing/2014/main" id="{7360269D-C93A-7147-9B7C-44186386E0DF}"/>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Ring counters</a:t>
            </a:r>
          </a:p>
        </p:txBody>
      </p:sp>
      <p:sp>
        <p:nvSpPr>
          <p:cNvPr id="223237" name="Rectangle 151">
            <a:extLst>
              <a:ext uri="{FF2B5EF4-FFF2-40B4-BE49-F238E27FC236}">
                <a16:creationId xmlns:a16="http://schemas.microsoft.com/office/drawing/2014/main" id="{FBEAFCE1-13AF-D34F-B50E-E58500ACDBA5}"/>
              </a:ext>
            </a:extLst>
          </p:cNvPr>
          <p:cNvSpPr>
            <a:spLocks noGrp="1" noChangeArrowheads="1"/>
          </p:cNvSpPr>
          <p:nvPr>
            <p:ph type="body" idx="1"/>
          </p:nvPr>
        </p:nvSpPr>
        <p:spPr>
          <a:xfrm>
            <a:off x="365125" y="909638"/>
            <a:ext cx="8343900" cy="4589462"/>
          </a:xfrm>
        </p:spPr>
        <p:txBody>
          <a:bodyPr/>
          <a:lstStyle/>
          <a:p>
            <a:pPr eaLnBrk="1" hangingPunct="1"/>
            <a:r>
              <a:rPr lang="en-US" altLang="ko-KR" b="1">
                <a:ea typeface="굴림" panose="020B0600000101010101" pitchFamily="34" charset="-127"/>
              </a:rPr>
              <a:t>Sequences through a fixed set of patterns</a:t>
            </a:r>
          </a:p>
          <a:p>
            <a:pPr lvl="1" eaLnBrk="1" hangingPunct="1"/>
            <a:r>
              <a:rPr lang="en-US" altLang="ko-KR">
                <a:ea typeface="굴림" panose="020B0600000101010101" pitchFamily="34" charset="-127"/>
              </a:rPr>
              <a:t>in this case, 1000, 0100, 0010, 0001</a:t>
            </a:r>
          </a:p>
          <a:p>
            <a:pPr lvl="1" eaLnBrk="1" hangingPunct="1"/>
            <a:r>
              <a:rPr lang="en-US" altLang="ko-KR">
                <a:ea typeface="굴림" panose="020B0600000101010101" pitchFamily="34" charset="-127"/>
              </a:rPr>
              <a:t>if one of the patterns is its initial state (by loading or set/reset)</a:t>
            </a:r>
          </a:p>
        </p:txBody>
      </p:sp>
      <p:sp>
        <p:nvSpPr>
          <p:cNvPr id="223238" name="Text Box 154">
            <a:extLst>
              <a:ext uri="{FF2B5EF4-FFF2-40B4-BE49-F238E27FC236}">
                <a16:creationId xmlns:a16="http://schemas.microsoft.com/office/drawing/2014/main" id="{88B56385-FFE8-1741-A06F-0B9DA68CCA8C}"/>
              </a:ext>
            </a:extLst>
          </p:cNvPr>
          <p:cNvSpPr txBox="1">
            <a:spLocks noChangeArrowheads="1"/>
          </p:cNvSpPr>
          <p:nvPr/>
        </p:nvSpPr>
        <p:spPr bwMode="auto">
          <a:xfrm>
            <a:off x="0" y="4110038"/>
            <a:ext cx="9271000" cy="1616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If there are multiple patterns that are</a:t>
            </a:r>
            <a:r>
              <a:rPr lang="ko-KR" altLang="en-US" sz="2000">
                <a:solidFill>
                  <a:srgbClr val="009900"/>
                </a:solidFill>
                <a:latin typeface="Times New Roman" panose="02020603050405020304" pitchFamily="18" charset="0"/>
                <a:ea typeface="굴림" panose="020B0600000101010101" pitchFamily="34" charset="-127"/>
              </a:rPr>
              <a:t> </a:t>
            </a:r>
            <a:r>
              <a:rPr lang="en-US" altLang="ko-KR" sz="2000">
                <a:solidFill>
                  <a:srgbClr val="009900"/>
                </a:solidFill>
                <a:latin typeface="Times New Roman" panose="02020603050405020304" pitchFamily="18" charset="0"/>
                <a:ea typeface="굴림" panose="020B0600000101010101" pitchFamily="34" charset="-127"/>
              </a:rPr>
              <a:t>used for state representation, this register is typically referred to as a counter. Look at the shift register in the slide. Suppose there is a initialization (or preset) logic that stores 1000 in the register, which is not shown here. Then, as the clock ticks, the bits are rotating this ring. That’s why it is called a ring counter. </a:t>
            </a:r>
            <a:endParaRPr lang="en-US" altLang="ko-KR">
              <a:solidFill>
                <a:srgbClr val="000000"/>
              </a:solidFill>
              <a:ea typeface="굴림" panose="020B0600000101010101" pitchFamily="34" charset="-127"/>
            </a:endParaRPr>
          </a:p>
        </p:txBody>
      </p:sp>
      <p:sp>
        <p:nvSpPr>
          <p:cNvPr id="223239" name="TextBox 71">
            <a:extLst>
              <a:ext uri="{FF2B5EF4-FFF2-40B4-BE49-F238E27FC236}">
                <a16:creationId xmlns:a16="http://schemas.microsoft.com/office/drawing/2014/main" id="{B9EC5D1A-17DE-3741-9B20-AC743E5F0082}"/>
              </a:ext>
            </a:extLst>
          </p:cNvPr>
          <p:cNvSpPr txBox="1">
            <a:spLocks noChangeArrowheads="1"/>
          </p:cNvSpPr>
          <p:nvPr/>
        </p:nvSpPr>
        <p:spPr bwMode="auto">
          <a:xfrm>
            <a:off x="4411663" y="2795588"/>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ea typeface="굴림" panose="020B0600000101010101" pitchFamily="34" charset="-127"/>
              </a:rPr>
              <a:t>1</a:t>
            </a:r>
            <a:endParaRPr lang="ko-KR" altLang="en-US">
              <a:solidFill>
                <a:srgbClr val="FF0000"/>
              </a:solidFill>
              <a:ea typeface="굴림" panose="020B0600000101010101" pitchFamily="34" charset="-127"/>
            </a:endParaRPr>
          </a:p>
        </p:txBody>
      </p:sp>
      <p:sp>
        <p:nvSpPr>
          <p:cNvPr id="223240" name="TextBox 72">
            <a:extLst>
              <a:ext uri="{FF2B5EF4-FFF2-40B4-BE49-F238E27FC236}">
                <a16:creationId xmlns:a16="http://schemas.microsoft.com/office/drawing/2014/main" id="{AC2B690D-910E-5243-89A8-A4F8E37C4D2F}"/>
              </a:ext>
            </a:extLst>
          </p:cNvPr>
          <p:cNvSpPr txBox="1">
            <a:spLocks noChangeArrowheads="1"/>
          </p:cNvSpPr>
          <p:nvPr/>
        </p:nvSpPr>
        <p:spPr bwMode="auto">
          <a:xfrm>
            <a:off x="3109913" y="2792413"/>
            <a:ext cx="312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ea typeface="굴림" panose="020B0600000101010101" pitchFamily="34" charset="-127"/>
              </a:rPr>
              <a:t>0</a:t>
            </a:r>
            <a:endParaRPr lang="ko-KR" altLang="en-US">
              <a:solidFill>
                <a:srgbClr val="FF0000"/>
              </a:solidFill>
              <a:ea typeface="굴림" panose="020B0600000101010101" pitchFamily="34" charset="-127"/>
            </a:endParaRPr>
          </a:p>
        </p:txBody>
      </p:sp>
      <p:sp>
        <p:nvSpPr>
          <p:cNvPr id="223241" name="TextBox 73">
            <a:extLst>
              <a:ext uri="{FF2B5EF4-FFF2-40B4-BE49-F238E27FC236}">
                <a16:creationId xmlns:a16="http://schemas.microsoft.com/office/drawing/2014/main" id="{97C2C8A3-A0B9-764A-B407-1A54F5BB35F8}"/>
              </a:ext>
            </a:extLst>
          </p:cNvPr>
          <p:cNvSpPr txBox="1">
            <a:spLocks noChangeArrowheads="1"/>
          </p:cNvSpPr>
          <p:nvPr/>
        </p:nvSpPr>
        <p:spPr bwMode="auto">
          <a:xfrm>
            <a:off x="5716588" y="2786063"/>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ea typeface="굴림" panose="020B0600000101010101" pitchFamily="34" charset="-127"/>
              </a:rPr>
              <a:t>0</a:t>
            </a:r>
            <a:endParaRPr lang="ko-KR" altLang="en-US">
              <a:solidFill>
                <a:srgbClr val="FF0000"/>
              </a:solidFill>
              <a:ea typeface="굴림" panose="020B0600000101010101" pitchFamily="34" charset="-127"/>
            </a:endParaRPr>
          </a:p>
        </p:txBody>
      </p:sp>
      <p:sp>
        <p:nvSpPr>
          <p:cNvPr id="223242" name="TextBox 74">
            <a:extLst>
              <a:ext uri="{FF2B5EF4-FFF2-40B4-BE49-F238E27FC236}">
                <a16:creationId xmlns:a16="http://schemas.microsoft.com/office/drawing/2014/main" id="{07A0E2BD-593B-454E-8211-FB8A67D0B86F}"/>
              </a:ext>
            </a:extLst>
          </p:cNvPr>
          <p:cNvSpPr txBox="1">
            <a:spLocks noChangeArrowheads="1"/>
          </p:cNvSpPr>
          <p:nvPr/>
        </p:nvSpPr>
        <p:spPr bwMode="auto">
          <a:xfrm>
            <a:off x="6999288" y="2778125"/>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ea typeface="굴림" panose="020B0600000101010101" pitchFamily="34" charset="-127"/>
              </a:rPr>
              <a:t>0</a:t>
            </a:r>
            <a:endParaRPr lang="ko-KR" altLang="en-US">
              <a:solidFill>
                <a:srgbClr val="FF0000"/>
              </a:solidFill>
              <a:ea typeface="굴림" panose="020B0600000101010101" pitchFamily="34" charset="-127"/>
            </a:endParaRPr>
          </a:p>
        </p:txBody>
      </p:sp>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슬라이드 번호 개체 틀 5">
            <a:extLst>
              <a:ext uri="{FF2B5EF4-FFF2-40B4-BE49-F238E27FC236}">
                <a16:creationId xmlns:a16="http://schemas.microsoft.com/office/drawing/2014/main" id="{2ECDCC98-E481-2140-A878-E131CADECC0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C1D2FF94-8FCF-3245-98D7-B9E9EA209A0D}" type="slidenum">
              <a:rPr lang="en-US" altLang="en-US" sz="1200" smtClean="0">
                <a:solidFill>
                  <a:srgbClr val="000000"/>
                </a:solidFill>
                <a:latin typeface="Garamond" panose="02020404030301010803" pitchFamily="18" charset="0"/>
              </a:rPr>
              <a:pPr>
                <a:spcBef>
                  <a:spcPct val="0"/>
                </a:spcBef>
                <a:buClrTx/>
                <a:buSzTx/>
                <a:buFontTx/>
                <a:buNone/>
              </a:pPr>
              <a:t>62</a:t>
            </a:fld>
            <a:endParaRPr lang="en-US" altLang="en-US" sz="1200">
              <a:solidFill>
                <a:srgbClr val="000000"/>
              </a:solidFill>
              <a:latin typeface="Garamond" panose="02020404030301010803" pitchFamily="18" charset="0"/>
            </a:endParaRPr>
          </a:p>
        </p:txBody>
      </p:sp>
      <p:grpSp>
        <p:nvGrpSpPr>
          <p:cNvPr id="225283" name="Group 153">
            <a:extLst>
              <a:ext uri="{FF2B5EF4-FFF2-40B4-BE49-F238E27FC236}">
                <a16:creationId xmlns:a16="http://schemas.microsoft.com/office/drawing/2014/main" id="{051CFE47-8C79-3140-B514-09F83AD2DFFB}"/>
              </a:ext>
            </a:extLst>
          </p:cNvPr>
          <p:cNvGrpSpPr>
            <a:grpSpLocks/>
          </p:cNvGrpSpPr>
          <p:nvPr/>
        </p:nvGrpSpPr>
        <p:grpSpPr bwMode="auto">
          <a:xfrm>
            <a:off x="1176338" y="2452688"/>
            <a:ext cx="7016750" cy="1416050"/>
            <a:chOff x="860" y="1656"/>
            <a:chExt cx="4420" cy="892"/>
          </a:xfrm>
        </p:grpSpPr>
        <p:sp>
          <p:nvSpPr>
            <p:cNvPr id="225291" name="Rectangle 9">
              <a:extLst>
                <a:ext uri="{FF2B5EF4-FFF2-40B4-BE49-F238E27FC236}">
                  <a16:creationId xmlns:a16="http://schemas.microsoft.com/office/drawing/2014/main" id="{C0102FEC-6D0C-8C43-81DF-F56B9190129D}"/>
                </a:ext>
              </a:extLst>
            </p:cNvPr>
            <p:cNvSpPr>
              <a:spLocks noChangeArrowheads="1"/>
            </p:cNvSpPr>
            <p:nvPr/>
          </p:nvSpPr>
          <p:spPr bwMode="auto">
            <a:xfrm>
              <a:off x="1740" y="1932"/>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5292" name="Line 10">
              <a:extLst>
                <a:ext uri="{FF2B5EF4-FFF2-40B4-BE49-F238E27FC236}">
                  <a16:creationId xmlns:a16="http://schemas.microsoft.com/office/drawing/2014/main" id="{337B057A-DD2F-D343-A804-2EF900B91FFF}"/>
                </a:ext>
              </a:extLst>
            </p:cNvPr>
            <p:cNvSpPr>
              <a:spLocks noChangeShapeType="1"/>
            </p:cNvSpPr>
            <p:nvPr/>
          </p:nvSpPr>
          <p:spPr bwMode="auto">
            <a:xfrm flipV="1">
              <a:off x="1860" y="2180"/>
              <a:ext cx="40"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293" name="Line 11">
              <a:extLst>
                <a:ext uri="{FF2B5EF4-FFF2-40B4-BE49-F238E27FC236}">
                  <a16:creationId xmlns:a16="http://schemas.microsoft.com/office/drawing/2014/main" id="{EA4A54B6-D640-A449-A664-01ACDCA93B7B}"/>
                </a:ext>
              </a:extLst>
            </p:cNvPr>
            <p:cNvSpPr>
              <a:spLocks noChangeShapeType="1"/>
            </p:cNvSpPr>
            <p:nvPr/>
          </p:nvSpPr>
          <p:spPr bwMode="auto">
            <a:xfrm flipH="1" flipV="1">
              <a:off x="1900" y="2180"/>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294" name="Rectangle 12">
              <a:extLst>
                <a:ext uri="{FF2B5EF4-FFF2-40B4-BE49-F238E27FC236}">
                  <a16:creationId xmlns:a16="http://schemas.microsoft.com/office/drawing/2014/main" id="{53C514E3-D84F-1A47-AF78-6D1DAE35405C}"/>
                </a:ext>
              </a:extLst>
            </p:cNvPr>
            <p:cNvSpPr>
              <a:spLocks noChangeArrowheads="1"/>
            </p:cNvSpPr>
            <p:nvPr/>
          </p:nvSpPr>
          <p:spPr bwMode="auto">
            <a:xfrm>
              <a:off x="1752" y="2008"/>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225295" name="Rectangle 13">
              <a:extLst>
                <a:ext uri="{FF2B5EF4-FFF2-40B4-BE49-F238E27FC236}">
                  <a16:creationId xmlns:a16="http://schemas.microsoft.com/office/drawing/2014/main" id="{41498D4D-9F76-BB4A-BE88-DDECC8892786}"/>
                </a:ext>
              </a:extLst>
            </p:cNvPr>
            <p:cNvSpPr>
              <a:spLocks noChangeArrowheads="1"/>
            </p:cNvSpPr>
            <p:nvPr/>
          </p:nvSpPr>
          <p:spPr bwMode="auto">
            <a:xfrm>
              <a:off x="1920" y="2008"/>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225296" name="Rectangle 14">
              <a:extLst>
                <a:ext uri="{FF2B5EF4-FFF2-40B4-BE49-F238E27FC236}">
                  <a16:creationId xmlns:a16="http://schemas.microsoft.com/office/drawing/2014/main" id="{6B1E06DE-4815-C246-998F-C2FABF1B82EB}"/>
                </a:ext>
              </a:extLst>
            </p:cNvPr>
            <p:cNvSpPr>
              <a:spLocks noChangeArrowheads="1"/>
            </p:cNvSpPr>
            <p:nvPr/>
          </p:nvSpPr>
          <p:spPr bwMode="auto">
            <a:xfrm>
              <a:off x="2564" y="1932"/>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5297" name="Line 15">
              <a:extLst>
                <a:ext uri="{FF2B5EF4-FFF2-40B4-BE49-F238E27FC236}">
                  <a16:creationId xmlns:a16="http://schemas.microsoft.com/office/drawing/2014/main" id="{023A19F5-6799-5D4B-BB2F-78B72B996A58}"/>
                </a:ext>
              </a:extLst>
            </p:cNvPr>
            <p:cNvSpPr>
              <a:spLocks noChangeShapeType="1"/>
            </p:cNvSpPr>
            <p:nvPr/>
          </p:nvSpPr>
          <p:spPr bwMode="auto">
            <a:xfrm flipV="1">
              <a:off x="2684" y="2180"/>
              <a:ext cx="32"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298" name="Line 16">
              <a:extLst>
                <a:ext uri="{FF2B5EF4-FFF2-40B4-BE49-F238E27FC236}">
                  <a16:creationId xmlns:a16="http://schemas.microsoft.com/office/drawing/2014/main" id="{349DE62F-98D7-8545-AEBE-716790AA56D8}"/>
                </a:ext>
              </a:extLst>
            </p:cNvPr>
            <p:cNvSpPr>
              <a:spLocks noChangeShapeType="1"/>
            </p:cNvSpPr>
            <p:nvPr/>
          </p:nvSpPr>
          <p:spPr bwMode="auto">
            <a:xfrm flipH="1" flipV="1">
              <a:off x="2716" y="2180"/>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299" name="Rectangle 17">
              <a:extLst>
                <a:ext uri="{FF2B5EF4-FFF2-40B4-BE49-F238E27FC236}">
                  <a16:creationId xmlns:a16="http://schemas.microsoft.com/office/drawing/2014/main" id="{54FE1D67-4865-7B41-BF2B-63EB91A79F5A}"/>
                </a:ext>
              </a:extLst>
            </p:cNvPr>
            <p:cNvSpPr>
              <a:spLocks noChangeArrowheads="1"/>
            </p:cNvSpPr>
            <p:nvPr/>
          </p:nvSpPr>
          <p:spPr bwMode="auto">
            <a:xfrm>
              <a:off x="2576" y="2008"/>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225300" name="Rectangle 18">
              <a:extLst>
                <a:ext uri="{FF2B5EF4-FFF2-40B4-BE49-F238E27FC236}">
                  <a16:creationId xmlns:a16="http://schemas.microsoft.com/office/drawing/2014/main" id="{BA50DBAD-D286-9F44-8E4E-05C3845488AC}"/>
                </a:ext>
              </a:extLst>
            </p:cNvPr>
            <p:cNvSpPr>
              <a:spLocks noChangeArrowheads="1"/>
            </p:cNvSpPr>
            <p:nvPr/>
          </p:nvSpPr>
          <p:spPr bwMode="auto">
            <a:xfrm>
              <a:off x="2736" y="2008"/>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225301" name="Rectangle 19">
              <a:extLst>
                <a:ext uri="{FF2B5EF4-FFF2-40B4-BE49-F238E27FC236}">
                  <a16:creationId xmlns:a16="http://schemas.microsoft.com/office/drawing/2014/main" id="{28C8FF17-5F71-F346-ABF1-627F6C9EC0CE}"/>
                </a:ext>
              </a:extLst>
            </p:cNvPr>
            <p:cNvSpPr>
              <a:spLocks noChangeArrowheads="1"/>
            </p:cNvSpPr>
            <p:nvPr/>
          </p:nvSpPr>
          <p:spPr bwMode="auto">
            <a:xfrm>
              <a:off x="3380" y="1932"/>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5302" name="Line 20">
              <a:extLst>
                <a:ext uri="{FF2B5EF4-FFF2-40B4-BE49-F238E27FC236}">
                  <a16:creationId xmlns:a16="http://schemas.microsoft.com/office/drawing/2014/main" id="{66F109FC-C08B-484B-ABB0-363904A7F198}"/>
                </a:ext>
              </a:extLst>
            </p:cNvPr>
            <p:cNvSpPr>
              <a:spLocks noChangeShapeType="1"/>
            </p:cNvSpPr>
            <p:nvPr/>
          </p:nvSpPr>
          <p:spPr bwMode="auto">
            <a:xfrm flipV="1">
              <a:off x="3500" y="2180"/>
              <a:ext cx="40"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03" name="Line 21">
              <a:extLst>
                <a:ext uri="{FF2B5EF4-FFF2-40B4-BE49-F238E27FC236}">
                  <a16:creationId xmlns:a16="http://schemas.microsoft.com/office/drawing/2014/main" id="{6DACB707-6D56-AE4A-B92E-6D02976CAAF1}"/>
                </a:ext>
              </a:extLst>
            </p:cNvPr>
            <p:cNvSpPr>
              <a:spLocks noChangeShapeType="1"/>
            </p:cNvSpPr>
            <p:nvPr/>
          </p:nvSpPr>
          <p:spPr bwMode="auto">
            <a:xfrm flipH="1" flipV="1">
              <a:off x="3540" y="2180"/>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04" name="Rectangle 22">
              <a:extLst>
                <a:ext uri="{FF2B5EF4-FFF2-40B4-BE49-F238E27FC236}">
                  <a16:creationId xmlns:a16="http://schemas.microsoft.com/office/drawing/2014/main" id="{BC819F07-FD6C-F141-AC76-61C118DC50E9}"/>
                </a:ext>
              </a:extLst>
            </p:cNvPr>
            <p:cNvSpPr>
              <a:spLocks noChangeArrowheads="1"/>
            </p:cNvSpPr>
            <p:nvPr/>
          </p:nvSpPr>
          <p:spPr bwMode="auto">
            <a:xfrm>
              <a:off x="3392" y="2008"/>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225305" name="Rectangle 23">
              <a:extLst>
                <a:ext uri="{FF2B5EF4-FFF2-40B4-BE49-F238E27FC236}">
                  <a16:creationId xmlns:a16="http://schemas.microsoft.com/office/drawing/2014/main" id="{C912213B-1070-4644-B7F2-9A549842368A}"/>
                </a:ext>
              </a:extLst>
            </p:cNvPr>
            <p:cNvSpPr>
              <a:spLocks noChangeArrowheads="1"/>
            </p:cNvSpPr>
            <p:nvPr/>
          </p:nvSpPr>
          <p:spPr bwMode="auto">
            <a:xfrm>
              <a:off x="3560" y="2008"/>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225306" name="Rectangle 24">
              <a:extLst>
                <a:ext uri="{FF2B5EF4-FFF2-40B4-BE49-F238E27FC236}">
                  <a16:creationId xmlns:a16="http://schemas.microsoft.com/office/drawing/2014/main" id="{7D3B9153-BA9C-4443-8046-7E3FC8F692C1}"/>
                </a:ext>
              </a:extLst>
            </p:cNvPr>
            <p:cNvSpPr>
              <a:spLocks noChangeArrowheads="1"/>
            </p:cNvSpPr>
            <p:nvPr/>
          </p:nvSpPr>
          <p:spPr bwMode="auto">
            <a:xfrm>
              <a:off x="4204" y="1932"/>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5307" name="Line 25">
              <a:extLst>
                <a:ext uri="{FF2B5EF4-FFF2-40B4-BE49-F238E27FC236}">
                  <a16:creationId xmlns:a16="http://schemas.microsoft.com/office/drawing/2014/main" id="{EBB5366F-C01F-1142-8242-90388850AA29}"/>
                </a:ext>
              </a:extLst>
            </p:cNvPr>
            <p:cNvSpPr>
              <a:spLocks noChangeShapeType="1"/>
            </p:cNvSpPr>
            <p:nvPr/>
          </p:nvSpPr>
          <p:spPr bwMode="auto">
            <a:xfrm flipV="1">
              <a:off x="4324" y="2180"/>
              <a:ext cx="32"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08" name="Line 26">
              <a:extLst>
                <a:ext uri="{FF2B5EF4-FFF2-40B4-BE49-F238E27FC236}">
                  <a16:creationId xmlns:a16="http://schemas.microsoft.com/office/drawing/2014/main" id="{F563CBEC-7A14-C947-807C-A684409C1BD2}"/>
                </a:ext>
              </a:extLst>
            </p:cNvPr>
            <p:cNvSpPr>
              <a:spLocks noChangeShapeType="1"/>
            </p:cNvSpPr>
            <p:nvPr/>
          </p:nvSpPr>
          <p:spPr bwMode="auto">
            <a:xfrm flipH="1" flipV="1">
              <a:off x="4356" y="2180"/>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09" name="Rectangle 27">
              <a:extLst>
                <a:ext uri="{FF2B5EF4-FFF2-40B4-BE49-F238E27FC236}">
                  <a16:creationId xmlns:a16="http://schemas.microsoft.com/office/drawing/2014/main" id="{4FEF5BC7-CB4F-574A-B414-A5C4BACC8B56}"/>
                </a:ext>
              </a:extLst>
            </p:cNvPr>
            <p:cNvSpPr>
              <a:spLocks noChangeArrowheads="1"/>
            </p:cNvSpPr>
            <p:nvPr/>
          </p:nvSpPr>
          <p:spPr bwMode="auto">
            <a:xfrm>
              <a:off x="4216" y="2008"/>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225310" name="Rectangle 28">
              <a:extLst>
                <a:ext uri="{FF2B5EF4-FFF2-40B4-BE49-F238E27FC236}">
                  <a16:creationId xmlns:a16="http://schemas.microsoft.com/office/drawing/2014/main" id="{D22FB558-E608-F143-A3DC-CEECEA1C48AA}"/>
                </a:ext>
              </a:extLst>
            </p:cNvPr>
            <p:cNvSpPr>
              <a:spLocks noChangeArrowheads="1"/>
            </p:cNvSpPr>
            <p:nvPr/>
          </p:nvSpPr>
          <p:spPr bwMode="auto">
            <a:xfrm>
              <a:off x="4376" y="2008"/>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225311" name="Line 29">
              <a:extLst>
                <a:ext uri="{FF2B5EF4-FFF2-40B4-BE49-F238E27FC236}">
                  <a16:creationId xmlns:a16="http://schemas.microsoft.com/office/drawing/2014/main" id="{A89A3123-1A36-044C-A67E-A47FA26AE73A}"/>
                </a:ext>
              </a:extLst>
            </p:cNvPr>
            <p:cNvSpPr>
              <a:spLocks noChangeShapeType="1"/>
            </p:cNvSpPr>
            <p:nvPr/>
          </p:nvSpPr>
          <p:spPr bwMode="auto">
            <a:xfrm>
              <a:off x="1660" y="2096"/>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12" name="Line 30">
              <a:extLst>
                <a:ext uri="{FF2B5EF4-FFF2-40B4-BE49-F238E27FC236}">
                  <a16:creationId xmlns:a16="http://schemas.microsoft.com/office/drawing/2014/main" id="{4675AF72-137A-444C-A67C-63FCBC3AFB6F}"/>
                </a:ext>
              </a:extLst>
            </p:cNvPr>
            <p:cNvSpPr>
              <a:spLocks noChangeShapeType="1"/>
            </p:cNvSpPr>
            <p:nvPr/>
          </p:nvSpPr>
          <p:spPr bwMode="auto">
            <a:xfrm>
              <a:off x="1332" y="2096"/>
              <a:ext cx="3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13" name="Rectangle 31">
              <a:extLst>
                <a:ext uri="{FF2B5EF4-FFF2-40B4-BE49-F238E27FC236}">
                  <a16:creationId xmlns:a16="http://schemas.microsoft.com/office/drawing/2014/main" id="{AEF3A376-9F67-044B-8D9E-D6F4C8A10263}"/>
                </a:ext>
              </a:extLst>
            </p:cNvPr>
            <p:cNvSpPr>
              <a:spLocks noChangeArrowheads="1"/>
            </p:cNvSpPr>
            <p:nvPr/>
          </p:nvSpPr>
          <p:spPr bwMode="auto">
            <a:xfrm>
              <a:off x="960" y="2024"/>
              <a:ext cx="33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700"/>
                </a:lnSpc>
              </a:pPr>
              <a:r>
                <a:rPr lang="en-US" altLang="ko-KR" sz="1600">
                  <a:solidFill>
                    <a:srgbClr val="000000"/>
                  </a:solidFill>
                  <a:latin typeface="Tahoma" panose="020B0604030504040204" pitchFamily="34" charset="0"/>
                  <a:ea typeface="굴림" panose="020B0600000101010101" pitchFamily="34" charset="-127"/>
                </a:rPr>
                <a:t>IN</a:t>
              </a:r>
            </a:p>
          </p:txBody>
        </p:sp>
        <p:sp>
          <p:nvSpPr>
            <p:cNvPr id="225314" name="Line 32">
              <a:extLst>
                <a:ext uri="{FF2B5EF4-FFF2-40B4-BE49-F238E27FC236}">
                  <a16:creationId xmlns:a16="http://schemas.microsoft.com/office/drawing/2014/main" id="{D70981D1-5471-F847-B245-704B74EF9468}"/>
                </a:ext>
              </a:extLst>
            </p:cNvPr>
            <p:cNvSpPr>
              <a:spLocks noChangeShapeType="1"/>
            </p:cNvSpPr>
            <p:nvPr/>
          </p:nvSpPr>
          <p:spPr bwMode="auto">
            <a:xfrm>
              <a:off x="2068" y="2096"/>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15" name="Line 33">
              <a:extLst>
                <a:ext uri="{FF2B5EF4-FFF2-40B4-BE49-F238E27FC236}">
                  <a16:creationId xmlns:a16="http://schemas.microsoft.com/office/drawing/2014/main" id="{B4AD8078-C30D-5E41-A542-591511847692}"/>
                </a:ext>
              </a:extLst>
            </p:cNvPr>
            <p:cNvSpPr>
              <a:spLocks noChangeShapeType="1"/>
            </p:cNvSpPr>
            <p:nvPr/>
          </p:nvSpPr>
          <p:spPr bwMode="auto">
            <a:xfrm>
              <a:off x="2476" y="2096"/>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16" name="Line 34">
              <a:extLst>
                <a:ext uri="{FF2B5EF4-FFF2-40B4-BE49-F238E27FC236}">
                  <a16:creationId xmlns:a16="http://schemas.microsoft.com/office/drawing/2014/main" id="{8EAFA05B-2B3F-504B-915E-3AEB448E332C}"/>
                </a:ext>
              </a:extLst>
            </p:cNvPr>
            <p:cNvSpPr>
              <a:spLocks noChangeShapeType="1"/>
            </p:cNvSpPr>
            <p:nvPr/>
          </p:nvSpPr>
          <p:spPr bwMode="auto">
            <a:xfrm>
              <a:off x="2148" y="2096"/>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17" name="Rectangle 35">
              <a:extLst>
                <a:ext uri="{FF2B5EF4-FFF2-40B4-BE49-F238E27FC236}">
                  <a16:creationId xmlns:a16="http://schemas.microsoft.com/office/drawing/2014/main" id="{0F386224-A580-7745-9234-3BD0FE54B758}"/>
                </a:ext>
              </a:extLst>
            </p:cNvPr>
            <p:cNvSpPr>
              <a:spLocks noChangeArrowheads="1"/>
            </p:cNvSpPr>
            <p:nvPr/>
          </p:nvSpPr>
          <p:spPr bwMode="auto">
            <a:xfrm>
              <a:off x="2304" y="2088"/>
              <a:ext cx="24"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5318" name="Line 36">
              <a:extLst>
                <a:ext uri="{FF2B5EF4-FFF2-40B4-BE49-F238E27FC236}">
                  <a16:creationId xmlns:a16="http://schemas.microsoft.com/office/drawing/2014/main" id="{C59ABDB0-0757-D746-BBC5-79263D21ADE2}"/>
                </a:ext>
              </a:extLst>
            </p:cNvPr>
            <p:cNvSpPr>
              <a:spLocks noChangeShapeType="1"/>
            </p:cNvSpPr>
            <p:nvPr/>
          </p:nvSpPr>
          <p:spPr bwMode="auto">
            <a:xfrm>
              <a:off x="2316" y="2096"/>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19" name="Line 37">
              <a:extLst>
                <a:ext uri="{FF2B5EF4-FFF2-40B4-BE49-F238E27FC236}">
                  <a16:creationId xmlns:a16="http://schemas.microsoft.com/office/drawing/2014/main" id="{8DC9F25D-9804-794C-ADBC-45A70461F062}"/>
                </a:ext>
              </a:extLst>
            </p:cNvPr>
            <p:cNvSpPr>
              <a:spLocks noChangeShapeType="1"/>
            </p:cNvSpPr>
            <p:nvPr/>
          </p:nvSpPr>
          <p:spPr bwMode="auto">
            <a:xfrm>
              <a:off x="2312" y="1716"/>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20" name="Rectangle 38">
              <a:extLst>
                <a:ext uri="{FF2B5EF4-FFF2-40B4-BE49-F238E27FC236}">
                  <a16:creationId xmlns:a16="http://schemas.microsoft.com/office/drawing/2014/main" id="{D3F9C279-45E4-C044-AED3-CAEE3D2394A8}"/>
                </a:ext>
              </a:extLst>
            </p:cNvPr>
            <p:cNvSpPr>
              <a:spLocks noChangeArrowheads="1"/>
            </p:cNvSpPr>
            <p:nvPr/>
          </p:nvSpPr>
          <p:spPr bwMode="auto">
            <a:xfrm>
              <a:off x="2360" y="1656"/>
              <a:ext cx="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OUT1</a:t>
              </a:r>
            </a:p>
          </p:txBody>
        </p:sp>
        <p:sp>
          <p:nvSpPr>
            <p:cNvPr id="225321" name="Line 39">
              <a:extLst>
                <a:ext uri="{FF2B5EF4-FFF2-40B4-BE49-F238E27FC236}">
                  <a16:creationId xmlns:a16="http://schemas.microsoft.com/office/drawing/2014/main" id="{2254AC66-7A61-DA42-A3B0-3FD0BB282A3E}"/>
                </a:ext>
              </a:extLst>
            </p:cNvPr>
            <p:cNvSpPr>
              <a:spLocks noChangeShapeType="1"/>
            </p:cNvSpPr>
            <p:nvPr/>
          </p:nvSpPr>
          <p:spPr bwMode="auto">
            <a:xfrm>
              <a:off x="2892" y="2096"/>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22" name="Line 40">
              <a:extLst>
                <a:ext uri="{FF2B5EF4-FFF2-40B4-BE49-F238E27FC236}">
                  <a16:creationId xmlns:a16="http://schemas.microsoft.com/office/drawing/2014/main" id="{8E3312F8-3750-424D-89E6-49DA19ED96AB}"/>
                </a:ext>
              </a:extLst>
            </p:cNvPr>
            <p:cNvSpPr>
              <a:spLocks noChangeShapeType="1"/>
            </p:cNvSpPr>
            <p:nvPr/>
          </p:nvSpPr>
          <p:spPr bwMode="auto">
            <a:xfrm>
              <a:off x="3300" y="2096"/>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23" name="Line 41">
              <a:extLst>
                <a:ext uri="{FF2B5EF4-FFF2-40B4-BE49-F238E27FC236}">
                  <a16:creationId xmlns:a16="http://schemas.microsoft.com/office/drawing/2014/main" id="{C093C0F9-8E3B-F843-B5E7-BACD36B1C3A3}"/>
                </a:ext>
              </a:extLst>
            </p:cNvPr>
            <p:cNvSpPr>
              <a:spLocks noChangeShapeType="1"/>
            </p:cNvSpPr>
            <p:nvPr/>
          </p:nvSpPr>
          <p:spPr bwMode="auto">
            <a:xfrm>
              <a:off x="2972" y="2096"/>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24" name="Rectangle 42">
              <a:extLst>
                <a:ext uri="{FF2B5EF4-FFF2-40B4-BE49-F238E27FC236}">
                  <a16:creationId xmlns:a16="http://schemas.microsoft.com/office/drawing/2014/main" id="{B0CA0783-0F68-FB47-937A-127DF112E93D}"/>
                </a:ext>
              </a:extLst>
            </p:cNvPr>
            <p:cNvSpPr>
              <a:spLocks noChangeArrowheads="1"/>
            </p:cNvSpPr>
            <p:nvPr/>
          </p:nvSpPr>
          <p:spPr bwMode="auto">
            <a:xfrm>
              <a:off x="3120" y="2088"/>
              <a:ext cx="24"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5325" name="Line 43">
              <a:extLst>
                <a:ext uri="{FF2B5EF4-FFF2-40B4-BE49-F238E27FC236}">
                  <a16:creationId xmlns:a16="http://schemas.microsoft.com/office/drawing/2014/main" id="{EC62AAF1-7C6F-D645-B873-4F885197DE22}"/>
                </a:ext>
              </a:extLst>
            </p:cNvPr>
            <p:cNvSpPr>
              <a:spLocks noChangeShapeType="1"/>
            </p:cNvSpPr>
            <p:nvPr/>
          </p:nvSpPr>
          <p:spPr bwMode="auto">
            <a:xfrm>
              <a:off x="3132" y="2096"/>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26" name="Line 44">
              <a:extLst>
                <a:ext uri="{FF2B5EF4-FFF2-40B4-BE49-F238E27FC236}">
                  <a16:creationId xmlns:a16="http://schemas.microsoft.com/office/drawing/2014/main" id="{77C2AC8A-E0F0-2140-AF74-F5110F661F85}"/>
                </a:ext>
              </a:extLst>
            </p:cNvPr>
            <p:cNvSpPr>
              <a:spLocks noChangeShapeType="1"/>
            </p:cNvSpPr>
            <p:nvPr/>
          </p:nvSpPr>
          <p:spPr bwMode="auto">
            <a:xfrm>
              <a:off x="3128" y="1716"/>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27" name="Rectangle 45">
              <a:extLst>
                <a:ext uri="{FF2B5EF4-FFF2-40B4-BE49-F238E27FC236}">
                  <a16:creationId xmlns:a16="http://schemas.microsoft.com/office/drawing/2014/main" id="{622BD231-A249-C54B-A5FB-5E5BDFA135BF}"/>
                </a:ext>
              </a:extLst>
            </p:cNvPr>
            <p:cNvSpPr>
              <a:spLocks noChangeArrowheads="1"/>
            </p:cNvSpPr>
            <p:nvPr/>
          </p:nvSpPr>
          <p:spPr bwMode="auto">
            <a:xfrm>
              <a:off x="3176" y="1656"/>
              <a:ext cx="44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OUT2</a:t>
              </a:r>
            </a:p>
          </p:txBody>
        </p:sp>
        <p:sp>
          <p:nvSpPr>
            <p:cNvPr id="225328" name="Line 46">
              <a:extLst>
                <a:ext uri="{FF2B5EF4-FFF2-40B4-BE49-F238E27FC236}">
                  <a16:creationId xmlns:a16="http://schemas.microsoft.com/office/drawing/2014/main" id="{092BB341-1724-BE48-ADA2-763B2C968669}"/>
                </a:ext>
              </a:extLst>
            </p:cNvPr>
            <p:cNvSpPr>
              <a:spLocks noChangeShapeType="1"/>
            </p:cNvSpPr>
            <p:nvPr/>
          </p:nvSpPr>
          <p:spPr bwMode="auto">
            <a:xfrm>
              <a:off x="4116" y="2096"/>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29" name="Line 47">
              <a:extLst>
                <a:ext uri="{FF2B5EF4-FFF2-40B4-BE49-F238E27FC236}">
                  <a16:creationId xmlns:a16="http://schemas.microsoft.com/office/drawing/2014/main" id="{6D47E452-8E31-3745-A44B-A894F404AB89}"/>
                </a:ext>
              </a:extLst>
            </p:cNvPr>
            <p:cNvSpPr>
              <a:spLocks noChangeShapeType="1"/>
            </p:cNvSpPr>
            <p:nvPr/>
          </p:nvSpPr>
          <p:spPr bwMode="auto">
            <a:xfrm>
              <a:off x="3708" y="2096"/>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30" name="Line 48">
              <a:extLst>
                <a:ext uri="{FF2B5EF4-FFF2-40B4-BE49-F238E27FC236}">
                  <a16:creationId xmlns:a16="http://schemas.microsoft.com/office/drawing/2014/main" id="{99920D2F-821E-6145-A192-1B0F2E33E11E}"/>
                </a:ext>
              </a:extLst>
            </p:cNvPr>
            <p:cNvSpPr>
              <a:spLocks noChangeShapeType="1"/>
            </p:cNvSpPr>
            <p:nvPr/>
          </p:nvSpPr>
          <p:spPr bwMode="auto">
            <a:xfrm>
              <a:off x="3788" y="2096"/>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31" name="Rectangle 49">
              <a:extLst>
                <a:ext uri="{FF2B5EF4-FFF2-40B4-BE49-F238E27FC236}">
                  <a16:creationId xmlns:a16="http://schemas.microsoft.com/office/drawing/2014/main" id="{4F6E6E61-527F-F846-8C8A-BDBBB293DFD6}"/>
                </a:ext>
              </a:extLst>
            </p:cNvPr>
            <p:cNvSpPr>
              <a:spLocks noChangeArrowheads="1"/>
            </p:cNvSpPr>
            <p:nvPr/>
          </p:nvSpPr>
          <p:spPr bwMode="auto">
            <a:xfrm>
              <a:off x="3944" y="2088"/>
              <a:ext cx="24"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5332" name="Line 50">
              <a:extLst>
                <a:ext uri="{FF2B5EF4-FFF2-40B4-BE49-F238E27FC236}">
                  <a16:creationId xmlns:a16="http://schemas.microsoft.com/office/drawing/2014/main" id="{E1814497-F061-3141-AF26-98663B5A691D}"/>
                </a:ext>
              </a:extLst>
            </p:cNvPr>
            <p:cNvSpPr>
              <a:spLocks noChangeShapeType="1"/>
            </p:cNvSpPr>
            <p:nvPr/>
          </p:nvSpPr>
          <p:spPr bwMode="auto">
            <a:xfrm>
              <a:off x="3956" y="2096"/>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33" name="Line 51">
              <a:extLst>
                <a:ext uri="{FF2B5EF4-FFF2-40B4-BE49-F238E27FC236}">
                  <a16:creationId xmlns:a16="http://schemas.microsoft.com/office/drawing/2014/main" id="{2F32BE7A-08FD-F747-B768-A67630830909}"/>
                </a:ext>
              </a:extLst>
            </p:cNvPr>
            <p:cNvSpPr>
              <a:spLocks noChangeShapeType="1"/>
            </p:cNvSpPr>
            <p:nvPr/>
          </p:nvSpPr>
          <p:spPr bwMode="auto">
            <a:xfrm>
              <a:off x="3952" y="1716"/>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34" name="Rectangle 52">
              <a:extLst>
                <a:ext uri="{FF2B5EF4-FFF2-40B4-BE49-F238E27FC236}">
                  <a16:creationId xmlns:a16="http://schemas.microsoft.com/office/drawing/2014/main" id="{34681FA7-D486-0545-A0E1-495EC4196E88}"/>
                </a:ext>
              </a:extLst>
            </p:cNvPr>
            <p:cNvSpPr>
              <a:spLocks noChangeArrowheads="1"/>
            </p:cNvSpPr>
            <p:nvPr/>
          </p:nvSpPr>
          <p:spPr bwMode="auto">
            <a:xfrm>
              <a:off x="4000" y="1656"/>
              <a:ext cx="44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OUT3</a:t>
              </a:r>
            </a:p>
          </p:txBody>
        </p:sp>
        <p:sp>
          <p:nvSpPr>
            <p:cNvPr id="225335" name="Line 53">
              <a:extLst>
                <a:ext uri="{FF2B5EF4-FFF2-40B4-BE49-F238E27FC236}">
                  <a16:creationId xmlns:a16="http://schemas.microsoft.com/office/drawing/2014/main" id="{E3EF1954-BD61-0041-8DA1-D46894FF1EB4}"/>
                </a:ext>
              </a:extLst>
            </p:cNvPr>
            <p:cNvSpPr>
              <a:spLocks noChangeShapeType="1"/>
            </p:cNvSpPr>
            <p:nvPr/>
          </p:nvSpPr>
          <p:spPr bwMode="auto">
            <a:xfrm>
              <a:off x="4532" y="2096"/>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36" name="Line 54">
              <a:extLst>
                <a:ext uri="{FF2B5EF4-FFF2-40B4-BE49-F238E27FC236}">
                  <a16:creationId xmlns:a16="http://schemas.microsoft.com/office/drawing/2014/main" id="{77FFCC10-3FA4-4442-BD55-996B044474A4}"/>
                </a:ext>
              </a:extLst>
            </p:cNvPr>
            <p:cNvSpPr>
              <a:spLocks noChangeShapeType="1"/>
            </p:cNvSpPr>
            <p:nvPr/>
          </p:nvSpPr>
          <p:spPr bwMode="auto">
            <a:xfrm>
              <a:off x="4612" y="2096"/>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37" name="Line 55">
              <a:extLst>
                <a:ext uri="{FF2B5EF4-FFF2-40B4-BE49-F238E27FC236}">
                  <a16:creationId xmlns:a16="http://schemas.microsoft.com/office/drawing/2014/main" id="{D785D231-B137-6041-B87A-9AE50EEA16BC}"/>
                </a:ext>
              </a:extLst>
            </p:cNvPr>
            <p:cNvSpPr>
              <a:spLocks noChangeShapeType="1"/>
            </p:cNvSpPr>
            <p:nvPr/>
          </p:nvSpPr>
          <p:spPr bwMode="auto">
            <a:xfrm>
              <a:off x="4768" y="1716"/>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38" name="Rectangle 56">
              <a:extLst>
                <a:ext uri="{FF2B5EF4-FFF2-40B4-BE49-F238E27FC236}">
                  <a16:creationId xmlns:a16="http://schemas.microsoft.com/office/drawing/2014/main" id="{59C3CBFA-9106-0F47-B6B6-0FC09DFF24DF}"/>
                </a:ext>
              </a:extLst>
            </p:cNvPr>
            <p:cNvSpPr>
              <a:spLocks noChangeArrowheads="1"/>
            </p:cNvSpPr>
            <p:nvPr/>
          </p:nvSpPr>
          <p:spPr bwMode="auto">
            <a:xfrm>
              <a:off x="4816" y="1656"/>
              <a:ext cx="46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OUT4</a:t>
              </a:r>
            </a:p>
          </p:txBody>
        </p:sp>
        <p:sp>
          <p:nvSpPr>
            <p:cNvPr id="225339" name="Line 57">
              <a:extLst>
                <a:ext uri="{FF2B5EF4-FFF2-40B4-BE49-F238E27FC236}">
                  <a16:creationId xmlns:a16="http://schemas.microsoft.com/office/drawing/2014/main" id="{E0208E02-072C-164B-8751-C79967D32059}"/>
                </a:ext>
              </a:extLst>
            </p:cNvPr>
            <p:cNvSpPr>
              <a:spLocks noChangeShapeType="1"/>
            </p:cNvSpPr>
            <p:nvPr/>
          </p:nvSpPr>
          <p:spPr bwMode="auto">
            <a:xfrm>
              <a:off x="1904" y="2276"/>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40" name="Rectangle 58">
              <a:extLst>
                <a:ext uri="{FF2B5EF4-FFF2-40B4-BE49-F238E27FC236}">
                  <a16:creationId xmlns:a16="http://schemas.microsoft.com/office/drawing/2014/main" id="{C256C238-8D54-DC40-91CA-014B1E39A580}"/>
                </a:ext>
              </a:extLst>
            </p:cNvPr>
            <p:cNvSpPr>
              <a:spLocks noChangeArrowheads="1"/>
            </p:cNvSpPr>
            <p:nvPr/>
          </p:nvSpPr>
          <p:spPr bwMode="auto">
            <a:xfrm>
              <a:off x="1888" y="2352"/>
              <a:ext cx="32"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5341" name="Line 59">
              <a:extLst>
                <a:ext uri="{FF2B5EF4-FFF2-40B4-BE49-F238E27FC236}">
                  <a16:creationId xmlns:a16="http://schemas.microsoft.com/office/drawing/2014/main" id="{756F6FB0-3FED-AA4A-ADF2-63F0BEA1E0D7}"/>
                </a:ext>
              </a:extLst>
            </p:cNvPr>
            <p:cNvSpPr>
              <a:spLocks noChangeShapeType="1"/>
            </p:cNvSpPr>
            <p:nvPr/>
          </p:nvSpPr>
          <p:spPr bwMode="auto">
            <a:xfrm>
              <a:off x="2720" y="2276"/>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42" name="Rectangle 60">
              <a:extLst>
                <a:ext uri="{FF2B5EF4-FFF2-40B4-BE49-F238E27FC236}">
                  <a16:creationId xmlns:a16="http://schemas.microsoft.com/office/drawing/2014/main" id="{C9174EB5-403D-4E42-8157-EF6B3A103933}"/>
                </a:ext>
              </a:extLst>
            </p:cNvPr>
            <p:cNvSpPr>
              <a:spLocks noChangeArrowheads="1"/>
            </p:cNvSpPr>
            <p:nvPr/>
          </p:nvSpPr>
          <p:spPr bwMode="auto">
            <a:xfrm>
              <a:off x="2712" y="2352"/>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5343" name="Line 61">
              <a:extLst>
                <a:ext uri="{FF2B5EF4-FFF2-40B4-BE49-F238E27FC236}">
                  <a16:creationId xmlns:a16="http://schemas.microsoft.com/office/drawing/2014/main" id="{57DA20AA-1559-B749-9B3D-D51A7B29AD3D}"/>
                </a:ext>
              </a:extLst>
            </p:cNvPr>
            <p:cNvSpPr>
              <a:spLocks noChangeShapeType="1"/>
            </p:cNvSpPr>
            <p:nvPr/>
          </p:nvSpPr>
          <p:spPr bwMode="auto">
            <a:xfrm>
              <a:off x="3544" y="2276"/>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44" name="Rectangle 62">
              <a:extLst>
                <a:ext uri="{FF2B5EF4-FFF2-40B4-BE49-F238E27FC236}">
                  <a16:creationId xmlns:a16="http://schemas.microsoft.com/office/drawing/2014/main" id="{BDB0E56C-0B81-1241-9E65-8D77E921E4AE}"/>
                </a:ext>
              </a:extLst>
            </p:cNvPr>
            <p:cNvSpPr>
              <a:spLocks noChangeArrowheads="1"/>
            </p:cNvSpPr>
            <p:nvPr/>
          </p:nvSpPr>
          <p:spPr bwMode="auto">
            <a:xfrm>
              <a:off x="3536" y="2352"/>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5345" name="Line 63">
              <a:extLst>
                <a:ext uri="{FF2B5EF4-FFF2-40B4-BE49-F238E27FC236}">
                  <a16:creationId xmlns:a16="http://schemas.microsoft.com/office/drawing/2014/main" id="{751C3E5C-B551-F44D-B99A-404CE93516F9}"/>
                </a:ext>
              </a:extLst>
            </p:cNvPr>
            <p:cNvSpPr>
              <a:spLocks noChangeShapeType="1"/>
            </p:cNvSpPr>
            <p:nvPr/>
          </p:nvSpPr>
          <p:spPr bwMode="auto">
            <a:xfrm>
              <a:off x="4360" y="2276"/>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46" name="Line 64">
              <a:extLst>
                <a:ext uri="{FF2B5EF4-FFF2-40B4-BE49-F238E27FC236}">
                  <a16:creationId xmlns:a16="http://schemas.microsoft.com/office/drawing/2014/main" id="{9D8CE2BE-B698-434C-AED1-2FBE94DD3D3E}"/>
                </a:ext>
              </a:extLst>
            </p:cNvPr>
            <p:cNvSpPr>
              <a:spLocks noChangeShapeType="1"/>
            </p:cNvSpPr>
            <p:nvPr/>
          </p:nvSpPr>
          <p:spPr bwMode="auto">
            <a:xfrm>
              <a:off x="1332" y="2360"/>
              <a:ext cx="56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47" name="Line 65">
              <a:extLst>
                <a:ext uri="{FF2B5EF4-FFF2-40B4-BE49-F238E27FC236}">
                  <a16:creationId xmlns:a16="http://schemas.microsoft.com/office/drawing/2014/main" id="{4CF5C933-1A43-8042-B0A8-904620F1904A}"/>
                </a:ext>
              </a:extLst>
            </p:cNvPr>
            <p:cNvSpPr>
              <a:spLocks noChangeShapeType="1"/>
            </p:cNvSpPr>
            <p:nvPr/>
          </p:nvSpPr>
          <p:spPr bwMode="auto">
            <a:xfrm>
              <a:off x="1908" y="2360"/>
              <a:ext cx="8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48" name="Line 66">
              <a:extLst>
                <a:ext uri="{FF2B5EF4-FFF2-40B4-BE49-F238E27FC236}">
                  <a16:creationId xmlns:a16="http://schemas.microsoft.com/office/drawing/2014/main" id="{7593522E-BFBB-4247-8AFE-95BA4A7DA935}"/>
                </a:ext>
              </a:extLst>
            </p:cNvPr>
            <p:cNvSpPr>
              <a:spLocks noChangeShapeType="1"/>
            </p:cNvSpPr>
            <p:nvPr/>
          </p:nvSpPr>
          <p:spPr bwMode="auto">
            <a:xfrm>
              <a:off x="2724" y="2360"/>
              <a:ext cx="8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49" name="Line 67">
              <a:extLst>
                <a:ext uri="{FF2B5EF4-FFF2-40B4-BE49-F238E27FC236}">
                  <a16:creationId xmlns:a16="http://schemas.microsoft.com/office/drawing/2014/main" id="{89387226-2182-644E-A719-C973C76B1FCB}"/>
                </a:ext>
              </a:extLst>
            </p:cNvPr>
            <p:cNvSpPr>
              <a:spLocks noChangeShapeType="1"/>
            </p:cNvSpPr>
            <p:nvPr/>
          </p:nvSpPr>
          <p:spPr bwMode="auto">
            <a:xfrm>
              <a:off x="3548" y="2360"/>
              <a:ext cx="8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50" name="Rectangle 68">
              <a:extLst>
                <a:ext uri="{FF2B5EF4-FFF2-40B4-BE49-F238E27FC236}">
                  <a16:creationId xmlns:a16="http://schemas.microsoft.com/office/drawing/2014/main" id="{6A377CA8-8099-1648-8755-66BA76439E1C}"/>
                </a:ext>
              </a:extLst>
            </p:cNvPr>
            <p:cNvSpPr>
              <a:spLocks noChangeArrowheads="1"/>
            </p:cNvSpPr>
            <p:nvPr/>
          </p:nvSpPr>
          <p:spPr bwMode="auto">
            <a:xfrm>
              <a:off x="1008" y="2264"/>
              <a:ext cx="32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700"/>
                </a:lnSpc>
              </a:pPr>
              <a:r>
                <a:rPr lang="en-US" altLang="ko-KR" sz="1600">
                  <a:solidFill>
                    <a:srgbClr val="000000"/>
                  </a:solidFill>
                  <a:latin typeface="Tahoma" panose="020B0604030504040204" pitchFamily="34" charset="0"/>
                  <a:ea typeface="굴림" panose="020B0600000101010101" pitchFamily="34" charset="-127"/>
                </a:rPr>
                <a:t>CLK</a:t>
              </a:r>
            </a:p>
          </p:txBody>
        </p:sp>
        <p:sp>
          <p:nvSpPr>
            <p:cNvPr id="225351" name="Line 70">
              <a:extLst>
                <a:ext uri="{FF2B5EF4-FFF2-40B4-BE49-F238E27FC236}">
                  <a16:creationId xmlns:a16="http://schemas.microsoft.com/office/drawing/2014/main" id="{965DEAF6-12B9-3B4A-8144-B8C82AD0EACA}"/>
                </a:ext>
              </a:extLst>
            </p:cNvPr>
            <p:cNvSpPr>
              <a:spLocks noChangeShapeType="1"/>
            </p:cNvSpPr>
            <p:nvPr/>
          </p:nvSpPr>
          <p:spPr bwMode="auto">
            <a:xfrm>
              <a:off x="4768" y="2092"/>
              <a:ext cx="0" cy="4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52" name="Line 71">
              <a:extLst>
                <a:ext uri="{FF2B5EF4-FFF2-40B4-BE49-F238E27FC236}">
                  <a16:creationId xmlns:a16="http://schemas.microsoft.com/office/drawing/2014/main" id="{DC8AB1DA-09D4-A94E-88BF-488051FB9A0B}"/>
                </a:ext>
              </a:extLst>
            </p:cNvPr>
            <p:cNvSpPr>
              <a:spLocks noChangeShapeType="1"/>
            </p:cNvSpPr>
            <p:nvPr/>
          </p:nvSpPr>
          <p:spPr bwMode="auto">
            <a:xfrm flipH="1">
              <a:off x="860" y="2544"/>
              <a:ext cx="39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53" name="Line 72">
              <a:extLst>
                <a:ext uri="{FF2B5EF4-FFF2-40B4-BE49-F238E27FC236}">
                  <a16:creationId xmlns:a16="http://schemas.microsoft.com/office/drawing/2014/main" id="{512BCDDD-5139-B849-9FAB-76ED1BD96D58}"/>
                </a:ext>
              </a:extLst>
            </p:cNvPr>
            <p:cNvSpPr>
              <a:spLocks noChangeShapeType="1"/>
            </p:cNvSpPr>
            <p:nvPr/>
          </p:nvSpPr>
          <p:spPr bwMode="auto">
            <a:xfrm flipV="1">
              <a:off x="864" y="2084"/>
              <a:ext cx="0" cy="46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54" name="Line 73">
              <a:extLst>
                <a:ext uri="{FF2B5EF4-FFF2-40B4-BE49-F238E27FC236}">
                  <a16:creationId xmlns:a16="http://schemas.microsoft.com/office/drawing/2014/main" id="{D453A9FE-F7FA-C140-BC73-9249BAE450E4}"/>
                </a:ext>
              </a:extLst>
            </p:cNvPr>
            <p:cNvSpPr>
              <a:spLocks noChangeShapeType="1"/>
            </p:cNvSpPr>
            <p:nvPr/>
          </p:nvSpPr>
          <p:spPr bwMode="auto">
            <a:xfrm>
              <a:off x="876" y="2088"/>
              <a:ext cx="216"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5355" name="Rectangle 74">
              <a:extLst>
                <a:ext uri="{FF2B5EF4-FFF2-40B4-BE49-F238E27FC236}">
                  <a16:creationId xmlns:a16="http://schemas.microsoft.com/office/drawing/2014/main" id="{21AE9F64-5446-2645-AA91-F9E0FC1DA273}"/>
                </a:ext>
              </a:extLst>
            </p:cNvPr>
            <p:cNvSpPr>
              <a:spLocks noChangeArrowheads="1"/>
            </p:cNvSpPr>
            <p:nvPr/>
          </p:nvSpPr>
          <p:spPr bwMode="auto">
            <a:xfrm>
              <a:off x="4760" y="2088"/>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grpSp>
      <p:sp>
        <p:nvSpPr>
          <p:cNvPr id="225284" name="Rectangle 150">
            <a:extLst>
              <a:ext uri="{FF2B5EF4-FFF2-40B4-BE49-F238E27FC236}">
                <a16:creationId xmlns:a16="http://schemas.microsoft.com/office/drawing/2014/main" id="{DFF0D167-7ADD-5745-AA66-5A9CCA1A7966}"/>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Ring counters</a:t>
            </a:r>
          </a:p>
        </p:txBody>
      </p:sp>
      <p:sp>
        <p:nvSpPr>
          <p:cNvPr id="225285" name="Rectangle 151">
            <a:extLst>
              <a:ext uri="{FF2B5EF4-FFF2-40B4-BE49-F238E27FC236}">
                <a16:creationId xmlns:a16="http://schemas.microsoft.com/office/drawing/2014/main" id="{0ED086B7-E129-9540-91EB-4F66F8586318}"/>
              </a:ext>
            </a:extLst>
          </p:cNvPr>
          <p:cNvSpPr>
            <a:spLocks noGrp="1" noChangeArrowheads="1"/>
          </p:cNvSpPr>
          <p:nvPr>
            <p:ph type="body" idx="1"/>
          </p:nvPr>
        </p:nvSpPr>
        <p:spPr>
          <a:xfrm>
            <a:off x="365125" y="909638"/>
            <a:ext cx="8343900" cy="4589462"/>
          </a:xfrm>
        </p:spPr>
        <p:txBody>
          <a:bodyPr/>
          <a:lstStyle/>
          <a:p>
            <a:pPr eaLnBrk="1" hangingPunct="1"/>
            <a:r>
              <a:rPr lang="en-US" altLang="ko-KR" b="1">
                <a:ea typeface="굴림" panose="020B0600000101010101" pitchFamily="34" charset="-127"/>
              </a:rPr>
              <a:t>Sequences through a fixed set of patterns</a:t>
            </a:r>
          </a:p>
          <a:p>
            <a:pPr lvl="1" eaLnBrk="1" hangingPunct="1"/>
            <a:r>
              <a:rPr lang="en-US" altLang="ko-KR">
                <a:ea typeface="굴림" panose="020B0600000101010101" pitchFamily="34" charset="-127"/>
              </a:rPr>
              <a:t>in this case, 1000, 0100, 0010, 0001</a:t>
            </a:r>
          </a:p>
          <a:p>
            <a:pPr lvl="1" eaLnBrk="1" hangingPunct="1"/>
            <a:r>
              <a:rPr lang="en-US" altLang="ko-KR">
                <a:ea typeface="굴림" panose="020B0600000101010101" pitchFamily="34" charset="-127"/>
              </a:rPr>
              <a:t>if one of the patterns is its initial state (by loading or set/reset)</a:t>
            </a:r>
          </a:p>
        </p:txBody>
      </p:sp>
      <p:sp>
        <p:nvSpPr>
          <p:cNvPr id="225286" name="Text Box 154">
            <a:extLst>
              <a:ext uri="{FF2B5EF4-FFF2-40B4-BE49-F238E27FC236}">
                <a16:creationId xmlns:a16="http://schemas.microsoft.com/office/drawing/2014/main" id="{FCFBA06E-AE34-C943-9F4B-BD23E99106F6}"/>
              </a:ext>
            </a:extLst>
          </p:cNvPr>
          <p:cNvSpPr txBox="1">
            <a:spLocks noChangeArrowheads="1"/>
          </p:cNvSpPr>
          <p:nvPr/>
        </p:nvSpPr>
        <p:spPr bwMode="auto">
          <a:xfrm>
            <a:off x="0" y="4110038"/>
            <a:ext cx="9271000" cy="1616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If there are multiple patterns that are</a:t>
            </a:r>
            <a:r>
              <a:rPr lang="ko-KR" altLang="en-US" sz="2000">
                <a:solidFill>
                  <a:srgbClr val="009900"/>
                </a:solidFill>
                <a:latin typeface="Times New Roman" panose="02020603050405020304" pitchFamily="18" charset="0"/>
                <a:ea typeface="굴림" panose="020B0600000101010101" pitchFamily="34" charset="-127"/>
              </a:rPr>
              <a:t> </a:t>
            </a:r>
            <a:r>
              <a:rPr lang="en-US" altLang="ko-KR" sz="2000">
                <a:solidFill>
                  <a:srgbClr val="009900"/>
                </a:solidFill>
                <a:latin typeface="Times New Roman" panose="02020603050405020304" pitchFamily="18" charset="0"/>
                <a:ea typeface="굴림" panose="020B0600000101010101" pitchFamily="34" charset="-127"/>
              </a:rPr>
              <a:t>used for state representation, this register is typically referred to as a counter. Look at the shift register in the slide. Suppose there is a initialization (or preset) logic that stores 1000 in the register, which is not shown here. Then, as the clock ticks, the bits are rotating this ring. That’s why it is called a ring counter. </a:t>
            </a:r>
            <a:endParaRPr lang="en-US" altLang="ko-KR">
              <a:solidFill>
                <a:srgbClr val="000000"/>
              </a:solidFill>
              <a:ea typeface="굴림" panose="020B0600000101010101" pitchFamily="34" charset="-127"/>
            </a:endParaRPr>
          </a:p>
        </p:txBody>
      </p:sp>
      <p:sp>
        <p:nvSpPr>
          <p:cNvPr id="225287" name="TextBox 71">
            <a:extLst>
              <a:ext uri="{FF2B5EF4-FFF2-40B4-BE49-F238E27FC236}">
                <a16:creationId xmlns:a16="http://schemas.microsoft.com/office/drawing/2014/main" id="{0C342439-AF04-ED4F-B0F0-6120C0185D7C}"/>
              </a:ext>
            </a:extLst>
          </p:cNvPr>
          <p:cNvSpPr txBox="1">
            <a:spLocks noChangeArrowheads="1"/>
          </p:cNvSpPr>
          <p:nvPr/>
        </p:nvSpPr>
        <p:spPr bwMode="auto">
          <a:xfrm>
            <a:off x="5683250" y="2763838"/>
            <a:ext cx="314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ea typeface="굴림" panose="020B0600000101010101" pitchFamily="34" charset="-127"/>
              </a:rPr>
              <a:t>1</a:t>
            </a:r>
            <a:endParaRPr lang="ko-KR" altLang="en-US">
              <a:solidFill>
                <a:srgbClr val="FF0000"/>
              </a:solidFill>
              <a:ea typeface="굴림" panose="020B0600000101010101" pitchFamily="34" charset="-127"/>
            </a:endParaRPr>
          </a:p>
        </p:txBody>
      </p:sp>
      <p:sp>
        <p:nvSpPr>
          <p:cNvPr id="225288" name="TextBox 72">
            <a:extLst>
              <a:ext uri="{FF2B5EF4-FFF2-40B4-BE49-F238E27FC236}">
                <a16:creationId xmlns:a16="http://schemas.microsoft.com/office/drawing/2014/main" id="{7DB5E039-E68B-2447-A6A1-DBA325D13ED0}"/>
              </a:ext>
            </a:extLst>
          </p:cNvPr>
          <p:cNvSpPr txBox="1">
            <a:spLocks noChangeArrowheads="1"/>
          </p:cNvSpPr>
          <p:nvPr/>
        </p:nvSpPr>
        <p:spPr bwMode="auto">
          <a:xfrm>
            <a:off x="4422775" y="2781300"/>
            <a:ext cx="312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ea typeface="굴림" panose="020B0600000101010101" pitchFamily="34" charset="-127"/>
              </a:rPr>
              <a:t>0</a:t>
            </a:r>
            <a:endParaRPr lang="ko-KR" altLang="en-US">
              <a:solidFill>
                <a:srgbClr val="FF0000"/>
              </a:solidFill>
              <a:ea typeface="굴림" panose="020B0600000101010101" pitchFamily="34" charset="-127"/>
            </a:endParaRPr>
          </a:p>
        </p:txBody>
      </p:sp>
      <p:sp>
        <p:nvSpPr>
          <p:cNvPr id="225289" name="TextBox 73">
            <a:extLst>
              <a:ext uri="{FF2B5EF4-FFF2-40B4-BE49-F238E27FC236}">
                <a16:creationId xmlns:a16="http://schemas.microsoft.com/office/drawing/2014/main" id="{DC4850A0-37C8-EA4B-84FB-7C834AC2F76A}"/>
              </a:ext>
            </a:extLst>
          </p:cNvPr>
          <p:cNvSpPr txBox="1">
            <a:spLocks noChangeArrowheads="1"/>
          </p:cNvSpPr>
          <p:nvPr/>
        </p:nvSpPr>
        <p:spPr bwMode="auto">
          <a:xfrm>
            <a:off x="3097213" y="2776538"/>
            <a:ext cx="31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ea typeface="굴림" panose="020B0600000101010101" pitchFamily="34" charset="-127"/>
              </a:rPr>
              <a:t>0</a:t>
            </a:r>
            <a:endParaRPr lang="ko-KR" altLang="en-US">
              <a:solidFill>
                <a:srgbClr val="FF0000"/>
              </a:solidFill>
              <a:ea typeface="굴림" panose="020B0600000101010101" pitchFamily="34" charset="-127"/>
            </a:endParaRPr>
          </a:p>
        </p:txBody>
      </p:sp>
      <p:sp>
        <p:nvSpPr>
          <p:cNvPr id="225290" name="TextBox 74">
            <a:extLst>
              <a:ext uri="{FF2B5EF4-FFF2-40B4-BE49-F238E27FC236}">
                <a16:creationId xmlns:a16="http://schemas.microsoft.com/office/drawing/2014/main" id="{7881EA93-229C-EC4E-AFA7-7DF73EAFA12D}"/>
              </a:ext>
            </a:extLst>
          </p:cNvPr>
          <p:cNvSpPr txBox="1">
            <a:spLocks noChangeArrowheads="1"/>
          </p:cNvSpPr>
          <p:nvPr/>
        </p:nvSpPr>
        <p:spPr bwMode="auto">
          <a:xfrm>
            <a:off x="6999288" y="2778125"/>
            <a:ext cx="3127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ea typeface="굴림" panose="020B0600000101010101" pitchFamily="34" charset="-127"/>
              </a:rPr>
              <a:t>0</a:t>
            </a:r>
            <a:endParaRPr lang="ko-KR" altLang="en-US">
              <a:solidFill>
                <a:srgbClr val="FF0000"/>
              </a:solidFill>
              <a:ea typeface="굴림" panose="020B0600000101010101" pitchFamily="34" charset="-127"/>
            </a:endParaRP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슬라이드 번호 개체 틀 5">
            <a:extLst>
              <a:ext uri="{FF2B5EF4-FFF2-40B4-BE49-F238E27FC236}">
                <a16:creationId xmlns:a16="http://schemas.microsoft.com/office/drawing/2014/main" id="{E93AD512-EFD3-E844-AAF8-BD056E811A6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1EB0BFC7-5E32-FF41-B05C-E528E5383B3E}" type="slidenum">
              <a:rPr lang="en-US" altLang="en-US" sz="1200" smtClean="0">
                <a:solidFill>
                  <a:srgbClr val="000000"/>
                </a:solidFill>
                <a:latin typeface="Garamond" panose="02020404030301010803" pitchFamily="18" charset="0"/>
              </a:rPr>
              <a:pPr>
                <a:spcBef>
                  <a:spcPct val="0"/>
                </a:spcBef>
                <a:buClrTx/>
                <a:buSzTx/>
                <a:buFontTx/>
                <a:buNone/>
              </a:pPr>
              <a:t>63</a:t>
            </a:fld>
            <a:endParaRPr lang="en-US" altLang="en-US" sz="1200">
              <a:solidFill>
                <a:srgbClr val="000000"/>
              </a:solidFill>
              <a:latin typeface="Garamond" panose="02020404030301010803" pitchFamily="18" charset="0"/>
            </a:endParaRPr>
          </a:p>
        </p:txBody>
      </p:sp>
      <p:sp>
        <p:nvSpPr>
          <p:cNvPr id="227331" name="Rectangle 2">
            <a:extLst>
              <a:ext uri="{FF2B5EF4-FFF2-40B4-BE49-F238E27FC236}">
                <a16:creationId xmlns:a16="http://schemas.microsoft.com/office/drawing/2014/main" id="{F8608EC3-8ACF-474A-B526-E7FEAE80F6B0}"/>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Activity</a:t>
            </a:r>
          </a:p>
        </p:txBody>
      </p:sp>
      <p:sp>
        <p:nvSpPr>
          <p:cNvPr id="227332" name="Rectangle 3">
            <a:extLst>
              <a:ext uri="{FF2B5EF4-FFF2-40B4-BE49-F238E27FC236}">
                <a16:creationId xmlns:a16="http://schemas.microsoft.com/office/drawing/2014/main" id="{3738F43B-B31C-DC4A-9062-026C4C44134D}"/>
              </a:ext>
            </a:extLst>
          </p:cNvPr>
          <p:cNvSpPr>
            <a:spLocks noGrp="1" noChangeArrowheads="1"/>
          </p:cNvSpPr>
          <p:nvPr>
            <p:ph type="body" idx="1"/>
          </p:nvPr>
        </p:nvSpPr>
        <p:spPr>
          <a:xfrm>
            <a:off x="463550" y="930275"/>
            <a:ext cx="8343900" cy="4589463"/>
          </a:xfrm>
        </p:spPr>
        <p:txBody>
          <a:bodyPr/>
          <a:lstStyle/>
          <a:p>
            <a:pPr eaLnBrk="1" hangingPunct="1"/>
            <a:r>
              <a:rPr lang="en-US" altLang="ko-KR" b="1">
                <a:ea typeface="굴림" panose="020B0600000101010101" pitchFamily="34" charset="-127"/>
              </a:rPr>
              <a:t>How does this counter work? (initial value: 1000)</a:t>
            </a:r>
          </a:p>
        </p:txBody>
      </p:sp>
      <p:grpSp>
        <p:nvGrpSpPr>
          <p:cNvPr id="227333" name="Group 4">
            <a:extLst>
              <a:ext uri="{FF2B5EF4-FFF2-40B4-BE49-F238E27FC236}">
                <a16:creationId xmlns:a16="http://schemas.microsoft.com/office/drawing/2014/main" id="{C744450D-5B73-4B4A-B64A-0B70F15A58D3}"/>
              </a:ext>
            </a:extLst>
          </p:cNvPr>
          <p:cNvGrpSpPr>
            <a:grpSpLocks/>
          </p:cNvGrpSpPr>
          <p:nvPr/>
        </p:nvGrpSpPr>
        <p:grpSpPr bwMode="auto">
          <a:xfrm>
            <a:off x="1350963" y="1570038"/>
            <a:ext cx="7016750" cy="1503362"/>
            <a:chOff x="860" y="3188"/>
            <a:chExt cx="4420" cy="947"/>
          </a:xfrm>
        </p:grpSpPr>
        <p:sp>
          <p:nvSpPr>
            <p:cNvPr id="227336" name="Rectangle 5">
              <a:extLst>
                <a:ext uri="{FF2B5EF4-FFF2-40B4-BE49-F238E27FC236}">
                  <a16:creationId xmlns:a16="http://schemas.microsoft.com/office/drawing/2014/main" id="{E2BE0F7F-B886-6D44-A296-0888B8D0F581}"/>
                </a:ext>
              </a:extLst>
            </p:cNvPr>
            <p:cNvSpPr>
              <a:spLocks noChangeArrowheads="1"/>
            </p:cNvSpPr>
            <p:nvPr/>
          </p:nvSpPr>
          <p:spPr bwMode="auto">
            <a:xfrm>
              <a:off x="1740" y="3440"/>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7337" name="Line 6">
              <a:extLst>
                <a:ext uri="{FF2B5EF4-FFF2-40B4-BE49-F238E27FC236}">
                  <a16:creationId xmlns:a16="http://schemas.microsoft.com/office/drawing/2014/main" id="{7532ED25-1E2F-7A49-8550-70C573F2D1E1}"/>
                </a:ext>
              </a:extLst>
            </p:cNvPr>
            <p:cNvSpPr>
              <a:spLocks noChangeShapeType="1"/>
            </p:cNvSpPr>
            <p:nvPr/>
          </p:nvSpPr>
          <p:spPr bwMode="auto">
            <a:xfrm flipV="1">
              <a:off x="1860" y="3688"/>
              <a:ext cx="40"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38" name="Line 7">
              <a:extLst>
                <a:ext uri="{FF2B5EF4-FFF2-40B4-BE49-F238E27FC236}">
                  <a16:creationId xmlns:a16="http://schemas.microsoft.com/office/drawing/2014/main" id="{5DE10515-336A-9044-A375-28DDD1BD98AC}"/>
                </a:ext>
              </a:extLst>
            </p:cNvPr>
            <p:cNvSpPr>
              <a:spLocks noChangeShapeType="1"/>
            </p:cNvSpPr>
            <p:nvPr/>
          </p:nvSpPr>
          <p:spPr bwMode="auto">
            <a:xfrm flipH="1" flipV="1">
              <a:off x="1900" y="3688"/>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39" name="Rectangle 8">
              <a:extLst>
                <a:ext uri="{FF2B5EF4-FFF2-40B4-BE49-F238E27FC236}">
                  <a16:creationId xmlns:a16="http://schemas.microsoft.com/office/drawing/2014/main" id="{96FF405B-77A8-FB4E-8A17-782572110BC9}"/>
                </a:ext>
              </a:extLst>
            </p:cNvPr>
            <p:cNvSpPr>
              <a:spLocks noChangeArrowheads="1"/>
            </p:cNvSpPr>
            <p:nvPr/>
          </p:nvSpPr>
          <p:spPr bwMode="auto">
            <a:xfrm>
              <a:off x="1752" y="351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227340" name="Rectangle 9">
              <a:extLst>
                <a:ext uri="{FF2B5EF4-FFF2-40B4-BE49-F238E27FC236}">
                  <a16:creationId xmlns:a16="http://schemas.microsoft.com/office/drawing/2014/main" id="{441DCB9B-348E-2543-953B-A0A892561D47}"/>
                </a:ext>
              </a:extLst>
            </p:cNvPr>
            <p:cNvSpPr>
              <a:spLocks noChangeArrowheads="1"/>
            </p:cNvSpPr>
            <p:nvPr/>
          </p:nvSpPr>
          <p:spPr bwMode="auto">
            <a:xfrm>
              <a:off x="1920" y="351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227341" name="Rectangle 10">
              <a:extLst>
                <a:ext uri="{FF2B5EF4-FFF2-40B4-BE49-F238E27FC236}">
                  <a16:creationId xmlns:a16="http://schemas.microsoft.com/office/drawing/2014/main" id="{7A3580F1-2F3F-0A43-8756-296907F741CD}"/>
                </a:ext>
              </a:extLst>
            </p:cNvPr>
            <p:cNvSpPr>
              <a:spLocks noChangeArrowheads="1"/>
            </p:cNvSpPr>
            <p:nvPr/>
          </p:nvSpPr>
          <p:spPr bwMode="auto">
            <a:xfrm>
              <a:off x="2564" y="3440"/>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7342" name="Line 11">
              <a:extLst>
                <a:ext uri="{FF2B5EF4-FFF2-40B4-BE49-F238E27FC236}">
                  <a16:creationId xmlns:a16="http://schemas.microsoft.com/office/drawing/2014/main" id="{2CDCD356-5E2C-B441-8459-D4278532D5DB}"/>
                </a:ext>
              </a:extLst>
            </p:cNvPr>
            <p:cNvSpPr>
              <a:spLocks noChangeShapeType="1"/>
            </p:cNvSpPr>
            <p:nvPr/>
          </p:nvSpPr>
          <p:spPr bwMode="auto">
            <a:xfrm flipV="1">
              <a:off x="2684" y="3688"/>
              <a:ext cx="32"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43" name="Line 12">
              <a:extLst>
                <a:ext uri="{FF2B5EF4-FFF2-40B4-BE49-F238E27FC236}">
                  <a16:creationId xmlns:a16="http://schemas.microsoft.com/office/drawing/2014/main" id="{9FC93761-8579-8944-9FBE-DF15EDF5A062}"/>
                </a:ext>
              </a:extLst>
            </p:cNvPr>
            <p:cNvSpPr>
              <a:spLocks noChangeShapeType="1"/>
            </p:cNvSpPr>
            <p:nvPr/>
          </p:nvSpPr>
          <p:spPr bwMode="auto">
            <a:xfrm flipH="1" flipV="1">
              <a:off x="2716" y="3688"/>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44" name="Rectangle 13">
              <a:extLst>
                <a:ext uri="{FF2B5EF4-FFF2-40B4-BE49-F238E27FC236}">
                  <a16:creationId xmlns:a16="http://schemas.microsoft.com/office/drawing/2014/main" id="{1DF4D841-75EF-874E-AC40-086AA29204BE}"/>
                </a:ext>
              </a:extLst>
            </p:cNvPr>
            <p:cNvSpPr>
              <a:spLocks noChangeArrowheads="1"/>
            </p:cNvSpPr>
            <p:nvPr/>
          </p:nvSpPr>
          <p:spPr bwMode="auto">
            <a:xfrm>
              <a:off x="2576" y="351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227345" name="Rectangle 14">
              <a:extLst>
                <a:ext uri="{FF2B5EF4-FFF2-40B4-BE49-F238E27FC236}">
                  <a16:creationId xmlns:a16="http://schemas.microsoft.com/office/drawing/2014/main" id="{3210CF78-7458-CF47-BB3C-0732955321E2}"/>
                </a:ext>
              </a:extLst>
            </p:cNvPr>
            <p:cNvSpPr>
              <a:spLocks noChangeArrowheads="1"/>
            </p:cNvSpPr>
            <p:nvPr/>
          </p:nvSpPr>
          <p:spPr bwMode="auto">
            <a:xfrm>
              <a:off x="2736" y="351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227346" name="Rectangle 15">
              <a:extLst>
                <a:ext uri="{FF2B5EF4-FFF2-40B4-BE49-F238E27FC236}">
                  <a16:creationId xmlns:a16="http://schemas.microsoft.com/office/drawing/2014/main" id="{81FCA866-323D-754B-8410-C7E02719D62C}"/>
                </a:ext>
              </a:extLst>
            </p:cNvPr>
            <p:cNvSpPr>
              <a:spLocks noChangeArrowheads="1"/>
            </p:cNvSpPr>
            <p:nvPr/>
          </p:nvSpPr>
          <p:spPr bwMode="auto">
            <a:xfrm>
              <a:off x="3380" y="3440"/>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7347" name="Line 16">
              <a:extLst>
                <a:ext uri="{FF2B5EF4-FFF2-40B4-BE49-F238E27FC236}">
                  <a16:creationId xmlns:a16="http://schemas.microsoft.com/office/drawing/2014/main" id="{0D269F15-67B1-374A-B747-C6761B00A945}"/>
                </a:ext>
              </a:extLst>
            </p:cNvPr>
            <p:cNvSpPr>
              <a:spLocks noChangeShapeType="1"/>
            </p:cNvSpPr>
            <p:nvPr/>
          </p:nvSpPr>
          <p:spPr bwMode="auto">
            <a:xfrm flipV="1">
              <a:off x="3500" y="3688"/>
              <a:ext cx="40"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48" name="Line 17">
              <a:extLst>
                <a:ext uri="{FF2B5EF4-FFF2-40B4-BE49-F238E27FC236}">
                  <a16:creationId xmlns:a16="http://schemas.microsoft.com/office/drawing/2014/main" id="{E97B80EB-AF57-0741-BABE-7621BCDC6BC8}"/>
                </a:ext>
              </a:extLst>
            </p:cNvPr>
            <p:cNvSpPr>
              <a:spLocks noChangeShapeType="1"/>
            </p:cNvSpPr>
            <p:nvPr/>
          </p:nvSpPr>
          <p:spPr bwMode="auto">
            <a:xfrm flipH="1" flipV="1">
              <a:off x="3540" y="3688"/>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49" name="Rectangle 18">
              <a:extLst>
                <a:ext uri="{FF2B5EF4-FFF2-40B4-BE49-F238E27FC236}">
                  <a16:creationId xmlns:a16="http://schemas.microsoft.com/office/drawing/2014/main" id="{D780B34A-6C3D-F945-8ED7-4D61F389BE47}"/>
                </a:ext>
              </a:extLst>
            </p:cNvPr>
            <p:cNvSpPr>
              <a:spLocks noChangeArrowheads="1"/>
            </p:cNvSpPr>
            <p:nvPr/>
          </p:nvSpPr>
          <p:spPr bwMode="auto">
            <a:xfrm>
              <a:off x="3392" y="351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227350" name="Rectangle 19">
              <a:extLst>
                <a:ext uri="{FF2B5EF4-FFF2-40B4-BE49-F238E27FC236}">
                  <a16:creationId xmlns:a16="http://schemas.microsoft.com/office/drawing/2014/main" id="{73D1C865-F66D-C541-A52A-D9903A6D9B2F}"/>
                </a:ext>
              </a:extLst>
            </p:cNvPr>
            <p:cNvSpPr>
              <a:spLocks noChangeArrowheads="1"/>
            </p:cNvSpPr>
            <p:nvPr/>
          </p:nvSpPr>
          <p:spPr bwMode="auto">
            <a:xfrm>
              <a:off x="3560" y="351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227351" name="Rectangle 20">
              <a:extLst>
                <a:ext uri="{FF2B5EF4-FFF2-40B4-BE49-F238E27FC236}">
                  <a16:creationId xmlns:a16="http://schemas.microsoft.com/office/drawing/2014/main" id="{4DFE7EC2-E377-B84E-9F21-26AE90EECAB1}"/>
                </a:ext>
              </a:extLst>
            </p:cNvPr>
            <p:cNvSpPr>
              <a:spLocks noChangeArrowheads="1"/>
            </p:cNvSpPr>
            <p:nvPr/>
          </p:nvSpPr>
          <p:spPr bwMode="auto">
            <a:xfrm>
              <a:off x="4204" y="3440"/>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7352" name="Line 21">
              <a:extLst>
                <a:ext uri="{FF2B5EF4-FFF2-40B4-BE49-F238E27FC236}">
                  <a16:creationId xmlns:a16="http://schemas.microsoft.com/office/drawing/2014/main" id="{FD9DC6A6-2F5B-514F-A654-D6495B6CBED8}"/>
                </a:ext>
              </a:extLst>
            </p:cNvPr>
            <p:cNvSpPr>
              <a:spLocks noChangeShapeType="1"/>
            </p:cNvSpPr>
            <p:nvPr/>
          </p:nvSpPr>
          <p:spPr bwMode="auto">
            <a:xfrm flipV="1">
              <a:off x="4324" y="3688"/>
              <a:ext cx="32"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53" name="Line 22">
              <a:extLst>
                <a:ext uri="{FF2B5EF4-FFF2-40B4-BE49-F238E27FC236}">
                  <a16:creationId xmlns:a16="http://schemas.microsoft.com/office/drawing/2014/main" id="{E1532E30-18B0-7A47-8E0B-F30DB71218A4}"/>
                </a:ext>
              </a:extLst>
            </p:cNvPr>
            <p:cNvSpPr>
              <a:spLocks noChangeShapeType="1"/>
            </p:cNvSpPr>
            <p:nvPr/>
          </p:nvSpPr>
          <p:spPr bwMode="auto">
            <a:xfrm flipH="1" flipV="1">
              <a:off x="4356" y="3688"/>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54" name="Rectangle 23">
              <a:extLst>
                <a:ext uri="{FF2B5EF4-FFF2-40B4-BE49-F238E27FC236}">
                  <a16:creationId xmlns:a16="http://schemas.microsoft.com/office/drawing/2014/main" id="{0A705197-860C-E84F-AE7E-22105EA27FF5}"/>
                </a:ext>
              </a:extLst>
            </p:cNvPr>
            <p:cNvSpPr>
              <a:spLocks noChangeArrowheads="1"/>
            </p:cNvSpPr>
            <p:nvPr/>
          </p:nvSpPr>
          <p:spPr bwMode="auto">
            <a:xfrm>
              <a:off x="4216" y="351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227355" name="Rectangle 24">
              <a:extLst>
                <a:ext uri="{FF2B5EF4-FFF2-40B4-BE49-F238E27FC236}">
                  <a16:creationId xmlns:a16="http://schemas.microsoft.com/office/drawing/2014/main" id="{6F4CC7EC-9BDB-2042-97BE-90F0458DAA6B}"/>
                </a:ext>
              </a:extLst>
            </p:cNvPr>
            <p:cNvSpPr>
              <a:spLocks noChangeArrowheads="1"/>
            </p:cNvSpPr>
            <p:nvPr/>
          </p:nvSpPr>
          <p:spPr bwMode="auto">
            <a:xfrm>
              <a:off x="4376" y="351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227356" name="Line 25">
              <a:extLst>
                <a:ext uri="{FF2B5EF4-FFF2-40B4-BE49-F238E27FC236}">
                  <a16:creationId xmlns:a16="http://schemas.microsoft.com/office/drawing/2014/main" id="{6383B048-78D0-D94D-89BD-DF63912CD171}"/>
                </a:ext>
              </a:extLst>
            </p:cNvPr>
            <p:cNvSpPr>
              <a:spLocks noChangeShapeType="1"/>
            </p:cNvSpPr>
            <p:nvPr/>
          </p:nvSpPr>
          <p:spPr bwMode="auto">
            <a:xfrm>
              <a:off x="1660" y="360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57" name="Line 26">
              <a:extLst>
                <a:ext uri="{FF2B5EF4-FFF2-40B4-BE49-F238E27FC236}">
                  <a16:creationId xmlns:a16="http://schemas.microsoft.com/office/drawing/2014/main" id="{DD24AF9A-B10A-C449-B380-7BB0AE1D420B}"/>
                </a:ext>
              </a:extLst>
            </p:cNvPr>
            <p:cNvSpPr>
              <a:spLocks noChangeShapeType="1"/>
            </p:cNvSpPr>
            <p:nvPr/>
          </p:nvSpPr>
          <p:spPr bwMode="auto">
            <a:xfrm>
              <a:off x="1332" y="3604"/>
              <a:ext cx="3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58" name="Rectangle 27">
              <a:extLst>
                <a:ext uri="{FF2B5EF4-FFF2-40B4-BE49-F238E27FC236}">
                  <a16:creationId xmlns:a16="http://schemas.microsoft.com/office/drawing/2014/main" id="{3460D14B-546D-9A45-A1A6-0FB18DCE5430}"/>
                </a:ext>
              </a:extLst>
            </p:cNvPr>
            <p:cNvSpPr>
              <a:spLocks noChangeArrowheads="1"/>
            </p:cNvSpPr>
            <p:nvPr/>
          </p:nvSpPr>
          <p:spPr bwMode="auto">
            <a:xfrm>
              <a:off x="960" y="3532"/>
              <a:ext cx="33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700"/>
                </a:lnSpc>
              </a:pPr>
              <a:r>
                <a:rPr lang="en-US" altLang="ko-KR" sz="1600">
                  <a:solidFill>
                    <a:srgbClr val="000000"/>
                  </a:solidFill>
                  <a:latin typeface="Tahoma" panose="020B0604030504040204" pitchFamily="34" charset="0"/>
                  <a:ea typeface="굴림" panose="020B0600000101010101" pitchFamily="34" charset="-127"/>
                </a:rPr>
                <a:t>IN</a:t>
              </a:r>
            </a:p>
          </p:txBody>
        </p:sp>
        <p:sp>
          <p:nvSpPr>
            <p:cNvPr id="227359" name="Line 28">
              <a:extLst>
                <a:ext uri="{FF2B5EF4-FFF2-40B4-BE49-F238E27FC236}">
                  <a16:creationId xmlns:a16="http://schemas.microsoft.com/office/drawing/2014/main" id="{4F930DFB-AD89-314E-B7EE-5D6E63B98682}"/>
                </a:ext>
              </a:extLst>
            </p:cNvPr>
            <p:cNvSpPr>
              <a:spLocks noChangeShapeType="1"/>
            </p:cNvSpPr>
            <p:nvPr/>
          </p:nvSpPr>
          <p:spPr bwMode="auto">
            <a:xfrm>
              <a:off x="2068" y="360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60" name="Line 29">
              <a:extLst>
                <a:ext uri="{FF2B5EF4-FFF2-40B4-BE49-F238E27FC236}">
                  <a16:creationId xmlns:a16="http://schemas.microsoft.com/office/drawing/2014/main" id="{39F3F74F-8563-4740-93BE-9F5D07EA49DB}"/>
                </a:ext>
              </a:extLst>
            </p:cNvPr>
            <p:cNvSpPr>
              <a:spLocks noChangeShapeType="1"/>
            </p:cNvSpPr>
            <p:nvPr/>
          </p:nvSpPr>
          <p:spPr bwMode="auto">
            <a:xfrm>
              <a:off x="2476" y="360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61" name="Line 30">
              <a:extLst>
                <a:ext uri="{FF2B5EF4-FFF2-40B4-BE49-F238E27FC236}">
                  <a16:creationId xmlns:a16="http://schemas.microsoft.com/office/drawing/2014/main" id="{B6A5AACC-8568-8B4A-856A-4D1BE83AB938}"/>
                </a:ext>
              </a:extLst>
            </p:cNvPr>
            <p:cNvSpPr>
              <a:spLocks noChangeShapeType="1"/>
            </p:cNvSpPr>
            <p:nvPr/>
          </p:nvSpPr>
          <p:spPr bwMode="auto">
            <a:xfrm>
              <a:off x="2148" y="3604"/>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62" name="Rectangle 31">
              <a:extLst>
                <a:ext uri="{FF2B5EF4-FFF2-40B4-BE49-F238E27FC236}">
                  <a16:creationId xmlns:a16="http://schemas.microsoft.com/office/drawing/2014/main" id="{24FE01E3-1231-AE46-B3B2-1BE480A37DB9}"/>
                </a:ext>
              </a:extLst>
            </p:cNvPr>
            <p:cNvSpPr>
              <a:spLocks noChangeArrowheads="1"/>
            </p:cNvSpPr>
            <p:nvPr/>
          </p:nvSpPr>
          <p:spPr bwMode="auto">
            <a:xfrm>
              <a:off x="2304" y="3596"/>
              <a:ext cx="24"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7363" name="Line 32">
              <a:extLst>
                <a:ext uri="{FF2B5EF4-FFF2-40B4-BE49-F238E27FC236}">
                  <a16:creationId xmlns:a16="http://schemas.microsoft.com/office/drawing/2014/main" id="{AA2C134B-B99C-E343-BF2E-D74889C4F020}"/>
                </a:ext>
              </a:extLst>
            </p:cNvPr>
            <p:cNvSpPr>
              <a:spLocks noChangeShapeType="1"/>
            </p:cNvSpPr>
            <p:nvPr/>
          </p:nvSpPr>
          <p:spPr bwMode="auto">
            <a:xfrm>
              <a:off x="2316" y="360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64" name="Line 33">
              <a:extLst>
                <a:ext uri="{FF2B5EF4-FFF2-40B4-BE49-F238E27FC236}">
                  <a16:creationId xmlns:a16="http://schemas.microsoft.com/office/drawing/2014/main" id="{2492FD6A-8367-4840-A673-5CF9C0C51E64}"/>
                </a:ext>
              </a:extLst>
            </p:cNvPr>
            <p:cNvSpPr>
              <a:spLocks noChangeShapeType="1"/>
            </p:cNvSpPr>
            <p:nvPr/>
          </p:nvSpPr>
          <p:spPr bwMode="auto">
            <a:xfrm>
              <a:off x="2312" y="3224"/>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65" name="Rectangle 34">
              <a:extLst>
                <a:ext uri="{FF2B5EF4-FFF2-40B4-BE49-F238E27FC236}">
                  <a16:creationId xmlns:a16="http://schemas.microsoft.com/office/drawing/2014/main" id="{5B14C6E1-3EE0-4143-9E03-F6A2069ABC6A}"/>
                </a:ext>
              </a:extLst>
            </p:cNvPr>
            <p:cNvSpPr>
              <a:spLocks noChangeArrowheads="1"/>
            </p:cNvSpPr>
            <p:nvPr/>
          </p:nvSpPr>
          <p:spPr bwMode="auto">
            <a:xfrm>
              <a:off x="2360" y="3188"/>
              <a:ext cx="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OUT1</a:t>
              </a:r>
            </a:p>
          </p:txBody>
        </p:sp>
        <p:sp>
          <p:nvSpPr>
            <p:cNvPr id="227366" name="Line 35">
              <a:extLst>
                <a:ext uri="{FF2B5EF4-FFF2-40B4-BE49-F238E27FC236}">
                  <a16:creationId xmlns:a16="http://schemas.microsoft.com/office/drawing/2014/main" id="{A3A4191D-78AB-1346-BDB6-169D6BCE4D8A}"/>
                </a:ext>
              </a:extLst>
            </p:cNvPr>
            <p:cNvSpPr>
              <a:spLocks noChangeShapeType="1"/>
            </p:cNvSpPr>
            <p:nvPr/>
          </p:nvSpPr>
          <p:spPr bwMode="auto">
            <a:xfrm>
              <a:off x="2892" y="360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67" name="Line 36">
              <a:extLst>
                <a:ext uri="{FF2B5EF4-FFF2-40B4-BE49-F238E27FC236}">
                  <a16:creationId xmlns:a16="http://schemas.microsoft.com/office/drawing/2014/main" id="{5E9165CF-481A-0342-AD32-BBB3833996D3}"/>
                </a:ext>
              </a:extLst>
            </p:cNvPr>
            <p:cNvSpPr>
              <a:spLocks noChangeShapeType="1"/>
            </p:cNvSpPr>
            <p:nvPr/>
          </p:nvSpPr>
          <p:spPr bwMode="auto">
            <a:xfrm>
              <a:off x="3300" y="360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68" name="Line 37">
              <a:extLst>
                <a:ext uri="{FF2B5EF4-FFF2-40B4-BE49-F238E27FC236}">
                  <a16:creationId xmlns:a16="http://schemas.microsoft.com/office/drawing/2014/main" id="{E5DCA390-D901-604F-97AD-A622DA90C27B}"/>
                </a:ext>
              </a:extLst>
            </p:cNvPr>
            <p:cNvSpPr>
              <a:spLocks noChangeShapeType="1"/>
            </p:cNvSpPr>
            <p:nvPr/>
          </p:nvSpPr>
          <p:spPr bwMode="auto">
            <a:xfrm>
              <a:off x="2972" y="360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69" name="Rectangle 38">
              <a:extLst>
                <a:ext uri="{FF2B5EF4-FFF2-40B4-BE49-F238E27FC236}">
                  <a16:creationId xmlns:a16="http://schemas.microsoft.com/office/drawing/2014/main" id="{6E0BF343-5FEC-E644-97DE-CA70B9CA36B6}"/>
                </a:ext>
              </a:extLst>
            </p:cNvPr>
            <p:cNvSpPr>
              <a:spLocks noChangeArrowheads="1"/>
            </p:cNvSpPr>
            <p:nvPr/>
          </p:nvSpPr>
          <p:spPr bwMode="auto">
            <a:xfrm>
              <a:off x="3120" y="3596"/>
              <a:ext cx="24"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7370" name="Line 39">
              <a:extLst>
                <a:ext uri="{FF2B5EF4-FFF2-40B4-BE49-F238E27FC236}">
                  <a16:creationId xmlns:a16="http://schemas.microsoft.com/office/drawing/2014/main" id="{35B3A902-8A0B-A746-A7A3-10EBE52EC57E}"/>
                </a:ext>
              </a:extLst>
            </p:cNvPr>
            <p:cNvSpPr>
              <a:spLocks noChangeShapeType="1"/>
            </p:cNvSpPr>
            <p:nvPr/>
          </p:nvSpPr>
          <p:spPr bwMode="auto">
            <a:xfrm>
              <a:off x="3132" y="3604"/>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71" name="Line 40">
              <a:extLst>
                <a:ext uri="{FF2B5EF4-FFF2-40B4-BE49-F238E27FC236}">
                  <a16:creationId xmlns:a16="http://schemas.microsoft.com/office/drawing/2014/main" id="{C2EAB9BF-6E80-1A44-9CCB-528731B29A15}"/>
                </a:ext>
              </a:extLst>
            </p:cNvPr>
            <p:cNvSpPr>
              <a:spLocks noChangeShapeType="1"/>
            </p:cNvSpPr>
            <p:nvPr/>
          </p:nvSpPr>
          <p:spPr bwMode="auto">
            <a:xfrm>
              <a:off x="3128" y="3224"/>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72" name="Rectangle 41">
              <a:extLst>
                <a:ext uri="{FF2B5EF4-FFF2-40B4-BE49-F238E27FC236}">
                  <a16:creationId xmlns:a16="http://schemas.microsoft.com/office/drawing/2014/main" id="{E5693E87-0899-C747-A166-74F140F7624A}"/>
                </a:ext>
              </a:extLst>
            </p:cNvPr>
            <p:cNvSpPr>
              <a:spLocks noChangeArrowheads="1"/>
            </p:cNvSpPr>
            <p:nvPr/>
          </p:nvSpPr>
          <p:spPr bwMode="auto">
            <a:xfrm>
              <a:off x="3176" y="3188"/>
              <a:ext cx="44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OUT2</a:t>
              </a:r>
            </a:p>
          </p:txBody>
        </p:sp>
        <p:sp>
          <p:nvSpPr>
            <p:cNvPr id="227373" name="Line 42">
              <a:extLst>
                <a:ext uri="{FF2B5EF4-FFF2-40B4-BE49-F238E27FC236}">
                  <a16:creationId xmlns:a16="http://schemas.microsoft.com/office/drawing/2014/main" id="{BD550DBF-C306-5046-AE34-6DF0096E7AD9}"/>
                </a:ext>
              </a:extLst>
            </p:cNvPr>
            <p:cNvSpPr>
              <a:spLocks noChangeShapeType="1"/>
            </p:cNvSpPr>
            <p:nvPr/>
          </p:nvSpPr>
          <p:spPr bwMode="auto">
            <a:xfrm>
              <a:off x="4116" y="360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74" name="Line 43">
              <a:extLst>
                <a:ext uri="{FF2B5EF4-FFF2-40B4-BE49-F238E27FC236}">
                  <a16:creationId xmlns:a16="http://schemas.microsoft.com/office/drawing/2014/main" id="{C131B749-20C3-9D47-A2FA-D77AC7AA3958}"/>
                </a:ext>
              </a:extLst>
            </p:cNvPr>
            <p:cNvSpPr>
              <a:spLocks noChangeShapeType="1"/>
            </p:cNvSpPr>
            <p:nvPr/>
          </p:nvSpPr>
          <p:spPr bwMode="auto">
            <a:xfrm>
              <a:off x="3708" y="360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75" name="Line 44">
              <a:extLst>
                <a:ext uri="{FF2B5EF4-FFF2-40B4-BE49-F238E27FC236}">
                  <a16:creationId xmlns:a16="http://schemas.microsoft.com/office/drawing/2014/main" id="{60A4C71C-6523-FD42-A78A-FE67CCACC67D}"/>
                </a:ext>
              </a:extLst>
            </p:cNvPr>
            <p:cNvSpPr>
              <a:spLocks noChangeShapeType="1"/>
            </p:cNvSpPr>
            <p:nvPr/>
          </p:nvSpPr>
          <p:spPr bwMode="auto">
            <a:xfrm>
              <a:off x="3788" y="3604"/>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76" name="Rectangle 45">
              <a:extLst>
                <a:ext uri="{FF2B5EF4-FFF2-40B4-BE49-F238E27FC236}">
                  <a16:creationId xmlns:a16="http://schemas.microsoft.com/office/drawing/2014/main" id="{D50EEF57-AD42-4942-96FC-F9DBFAC869D6}"/>
                </a:ext>
              </a:extLst>
            </p:cNvPr>
            <p:cNvSpPr>
              <a:spLocks noChangeArrowheads="1"/>
            </p:cNvSpPr>
            <p:nvPr/>
          </p:nvSpPr>
          <p:spPr bwMode="auto">
            <a:xfrm>
              <a:off x="3944" y="3596"/>
              <a:ext cx="24"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7377" name="Line 46">
              <a:extLst>
                <a:ext uri="{FF2B5EF4-FFF2-40B4-BE49-F238E27FC236}">
                  <a16:creationId xmlns:a16="http://schemas.microsoft.com/office/drawing/2014/main" id="{19AF19DF-D982-304A-98D9-79DE29A0E667}"/>
                </a:ext>
              </a:extLst>
            </p:cNvPr>
            <p:cNvSpPr>
              <a:spLocks noChangeShapeType="1"/>
            </p:cNvSpPr>
            <p:nvPr/>
          </p:nvSpPr>
          <p:spPr bwMode="auto">
            <a:xfrm>
              <a:off x="3956" y="360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78" name="Line 47">
              <a:extLst>
                <a:ext uri="{FF2B5EF4-FFF2-40B4-BE49-F238E27FC236}">
                  <a16:creationId xmlns:a16="http://schemas.microsoft.com/office/drawing/2014/main" id="{D51972FF-09A3-054A-96C6-4A81E97125C4}"/>
                </a:ext>
              </a:extLst>
            </p:cNvPr>
            <p:cNvSpPr>
              <a:spLocks noChangeShapeType="1"/>
            </p:cNvSpPr>
            <p:nvPr/>
          </p:nvSpPr>
          <p:spPr bwMode="auto">
            <a:xfrm>
              <a:off x="3952" y="3224"/>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79" name="Rectangle 48">
              <a:extLst>
                <a:ext uri="{FF2B5EF4-FFF2-40B4-BE49-F238E27FC236}">
                  <a16:creationId xmlns:a16="http://schemas.microsoft.com/office/drawing/2014/main" id="{0561F85D-59DA-EF4B-9870-1DC52A5CFE17}"/>
                </a:ext>
              </a:extLst>
            </p:cNvPr>
            <p:cNvSpPr>
              <a:spLocks noChangeArrowheads="1"/>
            </p:cNvSpPr>
            <p:nvPr/>
          </p:nvSpPr>
          <p:spPr bwMode="auto">
            <a:xfrm>
              <a:off x="4000" y="3188"/>
              <a:ext cx="44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OUT3</a:t>
              </a:r>
            </a:p>
          </p:txBody>
        </p:sp>
        <p:sp>
          <p:nvSpPr>
            <p:cNvPr id="227380" name="Line 49">
              <a:extLst>
                <a:ext uri="{FF2B5EF4-FFF2-40B4-BE49-F238E27FC236}">
                  <a16:creationId xmlns:a16="http://schemas.microsoft.com/office/drawing/2014/main" id="{C27CE70A-8EC3-3442-A131-22D5D43C4FE6}"/>
                </a:ext>
              </a:extLst>
            </p:cNvPr>
            <p:cNvSpPr>
              <a:spLocks noChangeShapeType="1"/>
            </p:cNvSpPr>
            <p:nvPr/>
          </p:nvSpPr>
          <p:spPr bwMode="auto">
            <a:xfrm>
              <a:off x="4532" y="360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81" name="Line 50">
              <a:extLst>
                <a:ext uri="{FF2B5EF4-FFF2-40B4-BE49-F238E27FC236}">
                  <a16:creationId xmlns:a16="http://schemas.microsoft.com/office/drawing/2014/main" id="{92BC2986-69E5-B340-A2C2-04F1CEAB5B93}"/>
                </a:ext>
              </a:extLst>
            </p:cNvPr>
            <p:cNvSpPr>
              <a:spLocks noChangeShapeType="1"/>
            </p:cNvSpPr>
            <p:nvPr/>
          </p:nvSpPr>
          <p:spPr bwMode="auto">
            <a:xfrm>
              <a:off x="4612" y="360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82" name="Line 51">
              <a:extLst>
                <a:ext uri="{FF2B5EF4-FFF2-40B4-BE49-F238E27FC236}">
                  <a16:creationId xmlns:a16="http://schemas.microsoft.com/office/drawing/2014/main" id="{3FED8E78-36EB-F244-B1F1-7DCFC9BDC9A0}"/>
                </a:ext>
              </a:extLst>
            </p:cNvPr>
            <p:cNvSpPr>
              <a:spLocks noChangeShapeType="1"/>
            </p:cNvSpPr>
            <p:nvPr/>
          </p:nvSpPr>
          <p:spPr bwMode="auto">
            <a:xfrm>
              <a:off x="4768" y="3224"/>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83" name="Rectangle 52">
              <a:extLst>
                <a:ext uri="{FF2B5EF4-FFF2-40B4-BE49-F238E27FC236}">
                  <a16:creationId xmlns:a16="http://schemas.microsoft.com/office/drawing/2014/main" id="{772F27DF-6873-4540-A9DF-823AA1FB31E0}"/>
                </a:ext>
              </a:extLst>
            </p:cNvPr>
            <p:cNvSpPr>
              <a:spLocks noChangeArrowheads="1"/>
            </p:cNvSpPr>
            <p:nvPr/>
          </p:nvSpPr>
          <p:spPr bwMode="auto">
            <a:xfrm>
              <a:off x="4816" y="3188"/>
              <a:ext cx="46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OUT4</a:t>
              </a:r>
            </a:p>
          </p:txBody>
        </p:sp>
        <p:sp>
          <p:nvSpPr>
            <p:cNvPr id="227384" name="Line 53">
              <a:extLst>
                <a:ext uri="{FF2B5EF4-FFF2-40B4-BE49-F238E27FC236}">
                  <a16:creationId xmlns:a16="http://schemas.microsoft.com/office/drawing/2014/main" id="{2C5F3374-BED6-8342-987E-95BBE8118AE6}"/>
                </a:ext>
              </a:extLst>
            </p:cNvPr>
            <p:cNvSpPr>
              <a:spLocks noChangeShapeType="1"/>
            </p:cNvSpPr>
            <p:nvPr/>
          </p:nvSpPr>
          <p:spPr bwMode="auto">
            <a:xfrm>
              <a:off x="1904" y="378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85" name="Rectangle 54">
              <a:extLst>
                <a:ext uri="{FF2B5EF4-FFF2-40B4-BE49-F238E27FC236}">
                  <a16:creationId xmlns:a16="http://schemas.microsoft.com/office/drawing/2014/main" id="{DE1F19FE-4FCE-774F-B969-8EC1DFA738E6}"/>
                </a:ext>
              </a:extLst>
            </p:cNvPr>
            <p:cNvSpPr>
              <a:spLocks noChangeArrowheads="1"/>
            </p:cNvSpPr>
            <p:nvPr/>
          </p:nvSpPr>
          <p:spPr bwMode="auto">
            <a:xfrm>
              <a:off x="1888" y="3860"/>
              <a:ext cx="32"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7386" name="Line 55">
              <a:extLst>
                <a:ext uri="{FF2B5EF4-FFF2-40B4-BE49-F238E27FC236}">
                  <a16:creationId xmlns:a16="http://schemas.microsoft.com/office/drawing/2014/main" id="{07CE210D-B026-2D43-A354-F841D58C8110}"/>
                </a:ext>
              </a:extLst>
            </p:cNvPr>
            <p:cNvSpPr>
              <a:spLocks noChangeShapeType="1"/>
            </p:cNvSpPr>
            <p:nvPr/>
          </p:nvSpPr>
          <p:spPr bwMode="auto">
            <a:xfrm>
              <a:off x="2720" y="378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87" name="Rectangle 56">
              <a:extLst>
                <a:ext uri="{FF2B5EF4-FFF2-40B4-BE49-F238E27FC236}">
                  <a16:creationId xmlns:a16="http://schemas.microsoft.com/office/drawing/2014/main" id="{9B7C6049-A858-A746-AA81-693CA83187CC}"/>
                </a:ext>
              </a:extLst>
            </p:cNvPr>
            <p:cNvSpPr>
              <a:spLocks noChangeArrowheads="1"/>
            </p:cNvSpPr>
            <p:nvPr/>
          </p:nvSpPr>
          <p:spPr bwMode="auto">
            <a:xfrm>
              <a:off x="2712" y="3860"/>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7388" name="Line 57">
              <a:extLst>
                <a:ext uri="{FF2B5EF4-FFF2-40B4-BE49-F238E27FC236}">
                  <a16:creationId xmlns:a16="http://schemas.microsoft.com/office/drawing/2014/main" id="{24E52092-BCD8-9C4B-81D1-19BC80283B8A}"/>
                </a:ext>
              </a:extLst>
            </p:cNvPr>
            <p:cNvSpPr>
              <a:spLocks noChangeShapeType="1"/>
            </p:cNvSpPr>
            <p:nvPr/>
          </p:nvSpPr>
          <p:spPr bwMode="auto">
            <a:xfrm>
              <a:off x="3544" y="378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89" name="Rectangle 58">
              <a:extLst>
                <a:ext uri="{FF2B5EF4-FFF2-40B4-BE49-F238E27FC236}">
                  <a16:creationId xmlns:a16="http://schemas.microsoft.com/office/drawing/2014/main" id="{77D9E182-4AAC-B84C-ADD4-4D577B0CD74D}"/>
                </a:ext>
              </a:extLst>
            </p:cNvPr>
            <p:cNvSpPr>
              <a:spLocks noChangeArrowheads="1"/>
            </p:cNvSpPr>
            <p:nvPr/>
          </p:nvSpPr>
          <p:spPr bwMode="auto">
            <a:xfrm>
              <a:off x="3536" y="3860"/>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7390" name="Line 59">
              <a:extLst>
                <a:ext uri="{FF2B5EF4-FFF2-40B4-BE49-F238E27FC236}">
                  <a16:creationId xmlns:a16="http://schemas.microsoft.com/office/drawing/2014/main" id="{2765EE40-85D6-754B-9E26-E88BB6CC0F24}"/>
                </a:ext>
              </a:extLst>
            </p:cNvPr>
            <p:cNvSpPr>
              <a:spLocks noChangeShapeType="1"/>
            </p:cNvSpPr>
            <p:nvPr/>
          </p:nvSpPr>
          <p:spPr bwMode="auto">
            <a:xfrm>
              <a:off x="4360" y="378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91" name="Line 60">
              <a:extLst>
                <a:ext uri="{FF2B5EF4-FFF2-40B4-BE49-F238E27FC236}">
                  <a16:creationId xmlns:a16="http://schemas.microsoft.com/office/drawing/2014/main" id="{C4963894-C27E-3247-8890-FF3C0A966BDF}"/>
                </a:ext>
              </a:extLst>
            </p:cNvPr>
            <p:cNvSpPr>
              <a:spLocks noChangeShapeType="1"/>
            </p:cNvSpPr>
            <p:nvPr/>
          </p:nvSpPr>
          <p:spPr bwMode="auto">
            <a:xfrm>
              <a:off x="1332" y="3868"/>
              <a:ext cx="56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92" name="Line 61">
              <a:extLst>
                <a:ext uri="{FF2B5EF4-FFF2-40B4-BE49-F238E27FC236}">
                  <a16:creationId xmlns:a16="http://schemas.microsoft.com/office/drawing/2014/main" id="{33CE12F7-E5F2-9B4F-9664-4F45F76C2242}"/>
                </a:ext>
              </a:extLst>
            </p:cNvPr>
            <p:cNvSpPr>
              <a:spLocks noChangeShapeType="1"/>
            </p:cNvSpPr>
            <p:nvPr/>
          </p:nvSpPr>
          <p:spPr bwMode="auto">
            <a:xfrm>
              <a:off x="1908" y="3868"/>
              <a:ext cx="8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93" name="Line 62">
              <a:extLst>
                <a:ext uri="{FF2B5EF4-FFF2-40B4-BE49-F238E27FC236}">
                  <a16:creationId xmlns:a16="http://schemas.microsoft.com/office/drawing/2014/main" id="{7BBF394B-9D31-1542-8684-BD1B5068CF87}"/>
                </a:ext>
              </a:extLst>
            </p:cNvPr>
            <p:cNvSpPr>
              <a:spLocks noChangeShapeType="1"/>
            </p:cNvSpPr>
            <p:nvPr/>
          </p:nvSpPr>
          <p:spPr bwMode="auto">
            <a:xfrm>
              <a:off x="2724" y="3868"/>
              <a:ext cx="8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94" name="Line 63">
              <a:extLst>
                <a:ext uri="{FF2B5EF4-FFF2-40B4-BE49-F238E27FC236}">
                  <a16:creationId xmlns:a16="http://schemas.microsoft.com/office/drawing/2014/main" id="{FE72C58E-4897-244B-9F38-A70A4E882C22}"/>
                </a:ext>
              </a:extLst>
            </p:cNvPr>
            <p:cNvSpPr>
              <a:spLocks noChangeShapeType="1"/>
            </p:cNvSpPr>
            <p:nvPr/>
          </p:nvSpPr>
          <p:spPr bwMode="auto">
            <a:xfrm>
              <a:off x="3548" y="3868"/>
              <a:ext cx="8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95" name="Rectangle 64">
              <a:extLst>
                <a:ext uri="{FF2B5EF4-FFF2-40B4-BE49-F238E27FC236}">
                  <a16:creationId xmlns:a16="http://schemas.microsoft.com/office/drawing/2014/main" id="{3271AB78-B189-B44D-9F49-99E6D4B87B6F}"/>
                </a:ext>
              </a:extLst>
            </p:cNvPr>
            <p:cNvSpPr>
              <a:spLocks noChangeArrowheads="1"/>
            </p:cNvSpPr>
            <p:nvPr/>
          </p:nvSpPr>
          <p:spPr bwMode="auto">
            <a:xfrm>
              <a:off x="1008" y="3772"/>
              <a:ext cx="32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700"/>
                </a:lnSpc>
              </a:pPr>
              <a:r>
                <a:rPr lang="en-US" altLang="ko-KR" sz="1600">
                  <a:solidFill>
                    <a:srgbClr val="000000"/>
                  </a:solidFill>
                  <a:latin typeface="Tahoma" panose="020B0604030504040204" pitchFamily="34" charset="0"/>
                  <a:ea typeface="굴림" panose="020B0600000101010101" pitchFamily="34" charset="-127"/>
                </a:rPr>
                <a:t>CLK</a:t>
              </a:r>
            </a:p>
          </p:txBody>
        </p:sp>
        <p:sp>
          <p:nvSpPr>
            <p:cNvPr id="227396" name="Line 65">
              <a:extLst>
                <a:ext uri="{FF2B5EF4-FFF2-40B4-BE49-F238E27FC236}">
                  <a16:creationId xmlns:a16="http://schemas.microsoft.com/office/drawing/2014/main" id="{B96707F5-3B42-2C43-B641-83CF2B4B931D}"/>
                </a:ext>
              </a:extLst>
            </p:cNvPr>
            <p:cNvSpPr>
              <a:spLocks noChangeShapeType="1"/>
            </p:cNvSpPr>
            <p:nvPr/>
          </p:nvSpPr>
          <p:spPr bwMode="auto">
            <a:xfrm>
              <a:off x="4768" y="3600"/>
              <a:ext cx="0" cy="4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97" name="Line 66">
              <a:extLst>
                <a:ext uri="{FF2B5EF4-FFF2-40B4-BE49-F238E27FC236}">
                  <a16:creationId xmlns:a16="http://schemas.microsoft.com/office/drawing/2014/main" id="{B9F8BC01-6DC3-ED45-82B7-13689E8A5A4C}"/>
                </a:ext>
              </a:extLst>
            </p:cNvPr>
            <p:cNvSpPr>
              <a:spLocks noChangeShapeType="1"/>
            </p:cNvSpPr>
            <p:nvPr/>
          </p:nvSpPr>
          <p:spPr bwMode="auto">
            <a:xfrm flipH="1">
              <a:off x="2828" y="4052"/>
              <a:ext cx="19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98" name="Line 67">
              <a:extLst>
                <a:ext uri="{FF2B5EF4-FFF2-40B4-BE49-F238E27FC236}">
                  <a16:creationId xmlns:a16="http://schemas.microsoft.com/office/drawing/2014/main" id="{18F80977-DE6A-6E4D-9311-37A78F4B597F}"/>
                </a:ext>
              </a:extLst>
            </p:cNvPr>
            <p:cNvSpPr>
              <a:spLocks noChangeShapeType="1"/>
            </p:cNvSpPr>
            <p:nvPr/>
          </p:nvSpPr>
          <p:spPr bwMode="auto">
            <a:xfrm flipV="1">
              <a:off x="864" y="3592"/>
              <a:ext cx="0" cy="46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399" name="Line 68">
              <a:extLst>
                <a:ext uri="{FF2B5EF4-FFF2-40B4-BE49-F238E27FC236}">
                  <a16:creationId xmlns:a16="http://schemas.microsoft.com/office/drawing/2014/main" id="{5FB9E559-F6BF-C84C-8FFD-6B8A87A55806}"/>
                </a:ext>
              </a:extLst>
            </p:cNvPr>
            <p:cNvSpPr>
              <a:spLocks noChangeShapeType="1"/>
            </p:cNvSpPr>
            <p:nvPr/>
          </p:nvSpPr>
          <p:spPr bwMode="auto">
            <a:xfrm>
              <a:off x="876" y="3596"/>
              <a:ext cx="216"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400" name="Rectangle 69">
              <a:extLst>
                <a:ext uri="{FF2B5EF4-FFF2-40B4-BE49-F238E27FC236}">
                  <a16:creationId xmlns:a16="http://schemas.microsoft.com/office/drawing/2014/main" id="{20462788-06AF-8E4F-8FE6-C587DB4C5DF0}"/>
                </a:ext>
              </a:extLst>
            </p:cNvPr>
            <p:cNvSpPr>
              <a:spLocks noChangeArrowheads="1"/>
            </p:cNvSpPr>
            <p:nvPr/>
          </p:nvSpPr>
          <p:spPr bwMode="auto">
            <a:xfrm>
              <a:off x="4760" y="3596"/>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7401" name="Line 70">
              <a:extLst>
                <a:ext uri="{FF2B5EF4-FFF2-40B4-BE49-F238E27FC236}">
                  <a16:creationId xmlns:a16="http://schemas.microsoft.com/office/drawing/2014/main" id="{353F7442-D2EF-534A-BB84-83256E07ABC6}"/>
                </a:ext>
              </a:extLst>
            </p:cNvPr>
            <p:cNvSpPr>
              <a:spLocks noChangeShapeType="1"/>
            </p:cNvSpPr>
            <p:nvPr/>
          </p:nvSpPr>
          <p:spPr bwMode="auto">
            <a:xfrm flipH="1">
              <a:off x="2708" y="3975"/>
              <a:ext cx="128"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402" name="Line 71">
              <a:extLst>
                <a:ext uri="{FF2B5EF4-FFF2-40B4-BE49-F238E27FC236}">
                  <a16:creationId xmlns:a16="http://schemas.microsoft.com/office/drawing/2014/main" id="{8C81EFF4-EBEF-9248-B492-237981CB5212}"/>
                </a:ext>
              </a:extLst>
            </p:cNvPr>
            <p:cNvSpPr>
              <a:spLocks noChangeShapeType="1"/>
            </p:cNvSpPr>
            <p:nvPr/>
          </p:nvSpPr>
          <p:spPr bwMode="auto">
            <a:xfrm flipH="1" flipV="1">
              <a:off x="2708" y="4047"/>
              <a:ext cx="128" cy="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403" name="Line 72">
              <a:extLst>
                <a:ext uri="{FF2B5EF4-FFF2-40B4-BE49-F238E27FC236}">
                  <a16:creationId xmlns:a16="http://schemas.microsoft.com/office/drawing/2014/main" id="{8BFFF96E-66C4-BD4A-B93B-BE17BF0E41F2}"/>
                </a:ext>
              </a:extLst>
            </p:cNvPr>
            <p:cNvSpPr>
              <a:spLocks noChangeShapeType="1"/>
            </p:cNvSpPr>
            <p:nvPr/>
          </p:nvSpPr>
          <p:spPr bwMode="auto">
            <a:xfrm>
              <a:off x="2832" y="3975"/>
              <a:ext cx="0" cy="1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404" name="Oval 73">
              <a:extLst>
                <a:ext uri="{FF2B5EF4-FFF2-40B4-BE49-F238E27FC236}">
                  <a16:creationId xmlns:a16="http://schemas.microsoft.com/office/drawing/2014/main" id="{8A44F107-EB9B-7740-A0A4-2BAD83844490}"/>
                </a:ext>
              </a:extLst>
            </p:cNvPr>
            <p:cNvSpPr>
              <a:spLocks noChangeArrowheads="1"/>
            </p:cNvSpPr>
            <p:nvPr/>
          </p:nvSpPr>
          <p:spPr bwMode="auto">
            <a:xfrm>
              <a:off x="2684" y="4039"/>
              <a:ext cx="32" cy="32"/>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227405" name="Line 74">
              <a:extLst>
                <a:ext uri="{FF2B5EF4-FFF2-40B4-BE49-F238E27FC236}">
                  <a16:creationId xmlns:a16="http://schemas.microsoft.com/office/drawing/2014/main" id="{7DFD17F6-2808-0946-8AB6-D975C52D9474}"/>
                </a:ext>
              </a:extLst>
            </p:cNvPr>
            <p:cNvSpPr>
              <a:spLocks noChangeShapeType="1"/>
            </p:cNvSpPr>
            <p:nvPr/>
          </p:nvSpPr>
          <p:spPr bwMode="auto">
            <a:xfrm>
              <a:off x="2836" y="4051"/>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406" name="Line 75">
              <a:extLst>
                <a:ext uri="{FF2B5EF4-FFF2-40B4-BE49-F238E27FC236}">
                  <a16:creationId xmlns:a16="http://schemas.microsoft.com/office/drawing/2014/main" id="{29923487-201B-6E47-8894-2394764DF0E1}"/>
                </a:ext>
              </a:extLst>
            </p:cNvPr>
            <p:cNvSpPr>
              <a:spLocks noChangeShapeType="1"/>
            </p:cNvSpPr>
            <p:nvPr/>
          </p:nvSpPr>
          <p:spPr bwMode="auto">
            <a:xfrm>
              <a:off x="2588" y="4051"/>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7407" name="Line 76">
              <a:extLst>
                <a:ext uri="{FF2B5EF4-FFF2-40B4-BE49-F238E27FC236}">
                  <a16:creationId xmlns:a16="http://schemas.microsoft.com/office/drawing/2014/main" id="{BBDB58B1-B06A-6545-ABE2-B166A17A7B0E}"/>
                </a:ext>
              </a:extLst>
            </p:cNvPr>
            <p:cNvSpPr>
              <a:spLocks noChangeShapeType="1"/>
            </p:cNvSpPr>
            <p:nvPr/>
          </p:nvSpPr>
          <p:spPr bwMode="auto">
            <a:xfrm flipH="1">
              <a:off x="860" y="4052"/>
              <a:ext cx="18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13741" name="Rectangle 77">
            <a:extLst>
              <a:ext uri="{FF2B5EF4-FFF2-40B4-BE49-F238E27FC236}">
                <a16:creationId xmlns:a16="http://schemas.microsoft.com/office/drawing/2014/main" id="{CE8201C5-3C74-F844-A454-1F399514E630}"/>
              </a:ext>
            </a:extLst>
          </p:cNvPr>
          <p:cNvSpPr>
            <a:spLocks noChangeArrowheads="1"/>
          </p:cNvSpPr>
          <p:nvPr/>
        </p:nvSpPr>
        <p:spPr bwMode="auto">
          <a:xfrm>
            <a:off x="460375" y="3433763"/>
            <a:ext cx="8810625" cy="119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424" tIns="45711" rIns="91424" bIns="45711">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buClr>
                <a:srgbClr val="3B812F"/>
              </a:buClr>
              <a:buFont typeface="Wingdings" pitchFamily="2" charset="2"/>
              <a:buChar char="§"/>
            </a:pPr>
            <a:r>
              <a:rPr kumimoji="1" lang="ko-KR" altLang="en-US">
                <a:solidFill>
                  <a:srgbClr val="000000"/>
                </a:solidFill>
                <a:latin typeface="Tahoma" panose="020B0604030504040204" pitchFamily="34" charset="0"/>
                <a:ea typeface="굴림" panose="020B0600000101010101" pitchFamily="34" charset="-127"/>
              </a:rPr>
              <a:t>  </a:t>
            </a:r>
            <a:r>
              <a:rPr kumimoji="1" lang="en-US" altLang="ko-KR">
                <a:solidFill>
                  <a:srgbClr val="000000"/>
                </a:solidFill>
                <a:latin typeface="Tahoma" panose="020B0604030504040204" pitchFamily="34" charset="0"/>
                <a:ea typeface="굴림" panose="020B0600000101010101" pitchFamily="34" charset="-127"/>
              </a:rPr>
              <a:t>Counts through the sequence: 1000, 1100, 1110, 1111, 0111, 0011, 0001, 0000</a:t>
            </a:r>
          </a:p>
          <a:p>
            <a:pPr>
              <a:spcBef>
                <a:spcPct val="50000"/>
              </a:spcBef>
              <a:buClr>
                <a:srgbClr val="3B812F"/>
              </a:buClr>
              <a:buFont typeface="Wingdings" pitchFamily="2" charset="2"/>
              <a:buChar char="§"/>
            </a:pPr>
            <a:r>
              <a:rPr kumimoji="1" lang="en-US" altLang="ko-KR">
                <a:solidFill>
                  <a:srgbClr val="000000"/>
                </a:solidFill>
                <a:latin typeface="Tahoma" panose="020B0604030504040204" pitchFamily="34" charset="0"/>
                <a:ea typeface="굴림" panose="020B0600000101010101" pitchFamily="34" charset="-127"/>
              </a:rPr>
              <a:t>  Known as Mobius (or Johnson) counter</a:t>
            </a:r>
          </a:p>
          <a:p>
            <a:pPr>
              <a:spcBef>
                <a:spcPct val="50000"/>
              </a:spcBef>
              <a:buClr>
                <a:srgbClr val="3B812F"/>
              </a:buClr>
              <a:buFont typeface="Wingdings" pitchFamily="2" charset="2"/>
              <a:buChar char="§"/>
            </a:pPr>
            <a:endParaRPr kumimoji="1" lang="ko-KR" altLang="en-US">
              <a:solidFill>
                <a:srgbClr val="000000"/>
              </a:solidFill>
              <a:latin typeface="Tahoma" panose="020B0604030504040204" pitchFamily="34" charset="0"/>
              <a:ea typeface="굴림" panose="020B0600000101010101" pitchFamily="34" charset="-127"/>
            </a:endParaRPr>
          </a:p>
        </p:txBody>
      </p:sp>
      <p:sp>
        <p:nvSpPr>
          <p:cNvPr id="113743" name="Rectangle 79">
            <a:extLst>
              <a:ext uri="{FF2B5EF4-FFF2-40B4-BE49-F238E27FC236}">
                <a16:creationId xmlns:a16="http://schemas.microsoft.com/office/drawing/2014/main" id="{DDFB6C46-1377-4B45-8C2A-AE8461464229}"/>
              </a:ext>
            </a:extLst>
          </p:cNvPr>
          <p:cNvSpPr>
            <a:spLocks noChangeArrowheads="1"/>
          </p:cNvSpPr>
          <p:nvPr/>
        </p:nvSpPr>
        <p:spPr bwMode="auto">
          <a:xfrm>
            <a:off x="307975" y="3227388"/>
            <a:ext cx="8786813" cy="12858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374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374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37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741" grpId="0" build="p" autoUpdateAnimBg="0"/>
      <p:bldP spid="11374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슬라이드 번호 개체 틀 5">
            <a:extLst>
              <a:ext uri="{FF2B5EF4-FFF2-40B4-BE49-F238E27FC236}">
                <a16:creationId xmlns:a16="http://schemas.microsoft.com/office/drawing/2014/main" id="{9F5F98E1-E4D1-1640-9D01-40E362F2878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6A4156D8-CE5A-254C-8A4B-07F28081FE36}" type="slidenum">
              <a:rPr lang="en-US" altLang="en-US" sz="1200" smtClean="0">
                <a:latin typeface="Garamond" panose="02020404030301010803" pitchFamily="18" charset="0"/>
              </a:rPr>
              <a:pPr>
                <a:spcBef>
                  <a:spcPct val="0"/>
                </a:spcBef>
                <a:buClrTx/>
                <a:buSzTx/>
                <a:buFontTx/>
                <a:buNone/>
              </a:pPr>
              <a:t>64</a:t>
            </a:fld>
            <a:endParaRPr lang="en-US" altLang="en-US" sz="1200">
              <a:latin typeface="Garamond" panose="02020404030301010803" pitchFamily="18" charset="0"/>
            </a:endParaRPr>
          </a:p>
        </p:txBody>
      </p:sp>
      <p:grpSp>
        <p:nvGrpSpPr>
          <p:cNvPr id="228355" name="Group 27">
            <a:extLst>
              <a:ext uri="{FF2B5EF4-FFF2-40B4-BE49-F238E27FC236}">
                <a16:creationId xmlns:a16="http://schemas.microsoft.com/office/drawing/2014/main" id="{9EB1E10A-BCF0-0D4D-836F-F23AB487C877}"/>
              </a:ext>
            </a:extLst>
          </p:cNvPr>
          <p:cNvGrpSpPr>
            <a:grpSpLocks/>
          </p:cNvGrpSpPr>
          <p:nvPr/>
        </p:nvGrpSpPr>
        <p:grpSpPr bwMode="auto">
          <a:xfrm>
            <a:off x="7342188" y="2384425"/>
            <a:ext cx="1466850" cy="2178050"/>
            <a:chOff x="4240" y="612"/>
            <a:chExt cx="924" cy="1372"/>
          </a:xfrm>
        </p:grpSpPr>
        <p:sp>
          <p:nvSpPr>
            <p:cNvPr id="228371" name="Rectangle 9">
              <a:extLst>
                <a:ext uri="{FF2B5EF4-FFF2-40B4-BE49-F238E27FC236}">
                  <a16:creationId xmlns:a16="http://schemas.microsoft.com/office/drawing/2014/main" id="{F2911819-F436-7249-A465-DFACCCEA3BE8}"/>
                </a:ext>
              </a:extLst>
            </p:cNvPr>
            <p:cNvSpPr>
              <a:spLocks noChangeArrowheads="1"/>
            </p:cNvSpPr>
            <p:nvPr/>
          </p:nvSpPr>
          <p:spPr bwMode="auto">
            <a:xfrm>
              <a:off x="4432" y="672"/>
              <a:ext cx="488" cy="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388"/>
                </a:lnSpc>
                <a:spcAft>
                  <a:spcPts val="700"/>
                </a:spcAft>
              </a:pPr>
              <a:r>
                <a:rPr lang="en-US" altLang="ko-KR" sz="1400" b="1">
                  <a:solidFill>
                    <a:srgbClr val="000000"/>
                  </a:solidFill>
                  <a:ea typeface="굴림" panose="020B0600000101010101" pitchFamily="34" charset="-127"/>
                </a:rPr>
                <a:t>EN</a:t>
              </a:r>
              <a:br>
                <a:rPr lang="en-US" altLang="ko-KR" sz="1400" b="1">
                  <a:solidFill>
                    <a:srgbClr val="000000"/>
                  </a:solidFill>
                  <a:ea typeface="굴림" panose="020B0600000101010101" pitchFamily="34" charset="-127"/>
                </a:rPr>
              </a:br>
              <a:br>
                <a:rPr lang="en-US" altLang="ko-KR" sz="1400" b="1">
                  <a:solidFill>
                    <a:srgbClr val="000000"/>
                  </a:solidFill>
                  <a:ea typeface="굴림" panose="020B0600000101010101" pitchFamily="34" charset="-127"/>
                </a:rPr>
              </a:br>
              <a:r>
                <a:rPr lang="en-US" altLang="ko-KR" sz="1400" b="1">
                  <a:solidFill>
                    <a:srgbClr val="000000"/>
                  </a:solidFill>
                  <a:ea typeface="굴림" panose="020B0600000101010101" pitchFamily="34" charset="-127"/>
                </a:rPr>
                <a:t>D</a:t>
              </a:r>
              <a:br>
                <a:rPr lang="en-US" altLang="ko-KR" sz="1400" b="1">
                  <a:solidFill>
                    <a:srgbClr val="000000"/>
                  </a:solidFill>
                  <a:ea typeface="굴림" panose="020B0600000101010101" pitchFamily="34" charset="-127"/>
                </a:rPr>
              </a:br>
              <a:r>
                <a:rPr lang="en-US" altLang="ko-KR" sz="1400" b="1">
                  <a:solidFill>
                    <a:srgbClr val="000000"/>
                  </a:solidFill>
                  <a:ea typeface="굴림" panose="020B0600000101010101" pitchFamily="34" charset="-127"/>
                </a:rPr>
                <a:t>C</a:t>
              </a:r>
              <a:br>
                <a:rPr lang="en-US" altLang="ko-KR" sz="1400" b="1">
                  <a:solidFill>
                    <a:srgbClr val="000000"/>
                  </a:solidFill>
                  <a:ea typeface="굴림" panose="020B0600000101010101" pitchFamily="34" charset="-127"/>
                </a:rPr>
              </a:br>
              <a:r>
                <a:rPr lang="en-US" altLang="ko-KR" sz="1400" b="1">
                  <a:solidFill>
                    <a:srgbClr val="000000"/>
                  </a:solidFill>
                  <a:ea typeface="굴림" panose="020B0600000101010101" pitchFamily="34" charset="-127"/>
                </a:rPr>
                <a:t>B</a:t>
              </a:r>
              <a:br>
                <a:rPr lang="en-US" altLang="ko-KR" sz="1400" b="1">
                  <a:solidFill>
                    <a:srgbClr val="000000"/>
                  </a:solidFill>
                  <a:ea typeface="굴림" panose="020B0600000101010101" pitchFamily="34" charset="-127"/>
                </a:rPr>
              </a:br>
              <a:r>
                <a:rPr lang="en-US" altLang="ko-KR" sz="1400" b="1">
                  <a:solidFill>
                    <a:srgbClr val="000000"/>
                  </a:solidFill>
                  <a:ea typeface="굴림" panose="020B0600000101010101" pitchFamily="34" charset="-127"/>
                </a:rPr>
                <a:t>A</a:t>
              </a:r>
            </a:p>
            <a:p>
              <a:pPr>
                <a:lnSpc>
                  <a:spcPts val="1388"/>
                </a:lnSpc>
                <a:spcAft>
                  <a:spcPts val="700"/>
                </a:spcAft>
              </a:pPr>
              <a:r>
                <a:rPr lang="en-US" altLang="ko-KR" sz="1400" b="1">
                  <a:solidFill>
                    <a:srgbClr val="000000"/>
                  </a:solidFill>
                  <a:ea typeface="굴림" panose="020B0600000101010101" pitchFamily="34" charset="-127"/>
                </a:rPr>
                <a:t>LOAD</a:t>
              </a:r>
            </a:p>
            <a:p>
              <a:pPr>
                <a:lnSpc>
                  <a:spcPts val="1388"/>
                </a:lnSpc>
                <a:spcAft>
                  <a:spcPts val="700"/>
                </a:spcAft>
              </a:pPr>
              <a:r>
                <a:rPr lang="en-US" altLang="ko-KR" sz="1400" b="1">
                  <a:solidFill>
                    <a:srgbClr val="000000"/>
                  </a:solidFill>
                  <a:ea typeface="굴림" panose="020B0600000101010101" pitchFamily="34" charset="-127"/>
                </a:rPr>
                <a:t>CLK</a:t>
              </a:r>
            </a:p>
            <a:p>
              <a:pPr>
                <a:lnSpc>
                  <a:spcPts val="1388"/>
                </a:lnSpc>
                <a:spcAft>
                  <a:spcPts val="700"/>
                </a:spcAft>
              </a:pPr>
              <a:r>
                <a:rPr lang="en-US" altLang="ko-KR" sz="1400" b="1">
                  <a:solidFill>
                    <a:srgbClr val="000000"/>
                  </a:solidFill>
                  <a:ea typeface="굴림" panose="020B0600000101010101" pitchFamily="34" charset="-127"/>
                </a:rPr>
                <a:t>CLR</a:t>
              </a:r>
            </a:p>
          </p:txBody>
        </p:sp>
        <p:sp>
          <p:nvSpPr>
            <p:cNvPr id="228372" name="Rectangle 10">
              <a:extLst>
                <a:ext uri="{FF2B5EF4-FFF2-40B4-BE49-F238E27FC236}">
                  <a16:creationId xmlns:a16="http://schemas.microsoft.com/office/drawing/2014/main" id="{9E9F8180-5D6B-474C-B607-626BE3DAE207}"/>
                </a:ext>
              </a:extLst>
            </p:cNvPr>
            <p:cNvSpPr>
              <a:spLocks noChangeArrowheads="1"/>
            </p:cNvSpPr>
            <p:nvPr/>
          </p:nvSpPr>
          <p:spPr bwMode="auto">
            <a:xfrm>
              <a:off x="4396" y="612"/>
              <a:ext cx="648" cy="133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28373" name="Line 11">
              <a:extLst>
                <a:ext uri="{FF2B5EF4-FFF2-40B4-BE49-F238E27FC236}">
                  <a16:creationId xmlns:a16="http://schemas.microsoft.com/office/drawing/2014/main" id="{7AD2CFD9-F2C6-C845-AC55-2041E64CB946}"/>
                </a:ext>
              </a:extLst>
            </p:cNvPr>
            <p:cNvSpPr>
              <a:spLocks noChangeShapeType="1"/>
            </p:cNvSpPr>
            <p:nvPr/>
          </p:nvSpPr>
          <p:spPr bwMode="auto">
            <a:xfrm>
              <a:off x="4396" y="1612"/>
              <a:ext cx="40" cy="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8374" name="Line 12">
              <a:extLst>
                <a:ext uri="{FF2B5EF4-FFF2-40B4-BE49-F238E27FC236}">
                  <a16:creationId xmlns:a16="http://schemas.microsoft.com/office/drawing/2014/main" id="{F0E2C5D3-EC36-AE4C-9965-96F38A85E3A2}"/>
                </a:ext>
              </a:extLst>
            </p:cNvPr>
            <p:cNvSpPr>
              <a:spLocks noChangeShapeType="1"/>
            </p:cNvSpPr>
            <p:nvPr/>
          </p:nvSpPr>
          <p:spPr bwMode="auto">
            <a:xfrm flipV="1">
              <a:off x="4396" y="1652"/>
              <a:ext cx="40"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8375" name="Line 13">
              <a:extLst>
                <a:ext uri="{FF2B5EF4-FFF2-40B4-BE49-F238E27FC236}">
                  <a16:creationId xmlns:a16="http://schemas.microsoft.com/office/drawing/2014/main" id="{5E0635C6-B2B0-374A-9C66-B8343FBAB637}"/>
                </a:ext>
              </a:extLst>
            </p:cNvPr>
            <p:cNvSpPr>
              <a:spLocks noChangeShapeType="1"/>
            </p:cNvSpPr>
            <p:nvPr/>
          </p:nvSpPr>
          <p:spPr bwMode="auto">
            <a:xfrm>
              <a:off x="4276" y="1488"/>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8376" name="Line 14">
              <a:extLst>
                <a:ext uri="{FF2B5EF4-FFF2-40B4-BE49-F238E27FC236}">
                  <a16:creationId xmlns:a16="http://schemas.microsoft.com/office/drawing/2014/main" id="{08BFBB74-5823-964D-AA98-E77531C439CD}"/>
                </a:ext>
              </a:extLst>
            </p:cNvPr>
            <p:cNvSpPr>
              <a:spLocks noChangeShapeType="1"/>
            </p:cNvSpPr>
            <p:nvPr/>
          </p:nvSpPr>
          <p:spPr bwMode="auto">
            <a:xfrm>
              <a:off x="4276" y="1312"/>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8377" name="Line 15">
              <a:extLst>
                <a:ext uri="{FF2B5EF4-FFF2-40B4-BE49-F238E27FC236}">
                  <a16:creationId xmlns:a16="http://schemas.microsoft.com/office/drawing/2014/main" id="{3E15B413-6B8D-1940-946C-19FB2A3E9383}"/>
                </a:ext>
              </a:extLst>
            </p:cNvPr>
            <p:cNvSpPr>
              <a:spLocks noChangeShapeType="1"/>
            </p:cNvSpPr>
            <p:nvPr/>
          </p:nvSpPr>
          <p:spPr bwMode="auto">
            <a:xfrm>
              <a:off x="5052" y="162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8378" name="Line 16">
              <a:extLst>
                <a:ext uri="{FF2B5EF4-FFF2-40B4-BE49-F238E27FC236}">
                  <a16:creationId xmlns:a16="http://schemas.microsoft.com/office/drawing/2014/main" id="{4CAA385E-42D8-5440-8BAF-361602DEB30F}"/>
                </a:ext>
              </a:extLst>
            </p:cNvPr>
            <p:cNvSpPr>
              <a:spLocks noChangeShapeType="1"/>
            </p:cNvSpPr>
            <p:nvPr/>
          </p:nvSpPr>
          <p:spPr bwMode="auto">
            <a:xfrm>
              <a:off x="4276" y="1200"/>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8379" name="Line 17">
              <a:extLst>
                <a:ext uri="{FF2B5EF4-FFF2-40B4-BE49-F238E27FC236}">
                  <a16:creationId xmlns:a16="http://schemas.microsoft.com/office/drawing/2014/main" id="{67648D9C-B8DE-DD46-B6EA-A4FAAE6BBB49}"/>
                </a:ext>
              </a:extLst>
            </p:cNvPr>
            <p:cNvSpPr>
              <a:spLocks noChangeShapeType="1"/>
            </p:cNvSpPr>
            <p:nvPr/>
          </p:nvSpPr>
          <p:spPr bwMode="auto">
            <a:xfrm>
              <a:off x="5052" y="1512"/>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8380" name="Line 18">
              <a:extLst>
                <a:ext uri="{FF2B5EF4-FFF2-40B4-BE49-F238E27FC236}">
                  <a16:creationId xmlns:a16="http://schemas.microsoft.com/office/drawing/2014/main" id="{607CF123-9E00-7044-9041-E77CE973735E}"/>
                </a:ext>
              </a:extLst>
            </p:cNvPr>
            <p:cNvSpPr>
              <a:spLocks noChangeShapeType="1"/>
            </p:cNvSpPr>
            <p:nvPr/>
          </p:nvSpPr>
          <p:spPr bwMode="auto">
            <a:xfrm>
              <a:off x="4276" y="1088"/>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8381" name="Line 19">
              <a:extLst>
                <a:ext uri="{FF2B5EF4-FFF2-40B4-BE49-F238E27FC236}">
                  <a16:creationId xmlns:a16="http://schemas.microsoft.com/office/drawing/2014/main" id="{1B96B4F8-9EF0-6E4A-874A-38D76041D2FF}"/>
                </a:ext>
              </a:extLst>
            </p:cNvPr>
            <p:cNvSpPr>
              <a:spLocks noChangeShapeType="1"/>
            </p:cNvSpPr>
            <p:nvPr/>
          </p:nvSpPr>
          <p:spPr bwMode="auto">
            <a:xfrm>
              <a:off x="5052" y="1400"/>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8382" name="Line 20">
              <a:extLst>
                <a:ext uri="{FF2B5EF4-FFF2-40B4-BE49-F238E27FC236}">
                  <a16:creationId xmlns:a16="http://schemas.microsoft.com/office/drawing/2014/main" id="{B2957375-01D4-CA45-918D-DFF2BB163D60}"/>
                </a:ext>
              </a:extLst>
            </p:cNvPr>
            <p:cNvSpPr>
              <a:spLocks noChangeShapeType="1"/>
            </p:cNvSpPr>
            <p:nvPr/>
          </p:nvSpPr>
          <p:spPr bwMode="auto">
            <a:xfrm>
              <a:off x="4276" y="165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8383" name="Line 21">
              <a:extLst>
                <a:ext uri="{FF2B5EF4-FFF2-40B4-BE49-F238E27FC236}">
                  <a16:creationId xmlns:a16="http://schemas.microsoft.com/office/drawing/2014/main" id="{8E42D739-FD1A-D840-9A8E-613D4BF0C358}"/>
                </a:ext>
              </a:extLst>
            </p:cNvPr>
            <p:cNvSpPr>
              <a:spLocks noChangeShapeType="1"/>
            </p:cNvSpPr>
            <p:nvPr/>
          </p:nvSpPr>
          <p:spPr bwMode="auto">
            <a:xfrm>
              <a:off x="4276" y="182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8384" name="Line 22">
              <a:extLst>
                <a:ext uri="{FF2B5EF4-FFF2-40B4-BE49-F238E27FC236}">
                  <a16:creationId xmlns:a16="http://schemas.microsoft.com/office/drawing/2014/main" id="{45650940-D4E6-3C43-A8A2-06E8D5BC2CF3}"/>
                </a:ext>
              </a:extLst>
            </p:cNvPr>
            <p:cNvSpPr>
              <a:spLocks noChangeShapeType="1"/>
            </p:cNvSpPr>
            <p:nvPr/>
          </p:nvSpPr>
          <p:spPr bwMode="auto">
            <a:xfrm>
              <a:off x="5052" y="1280"/>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8385" name="Line 23">
              <a:extLst>
                <a:ext uri="{FF2B5EF4-FFF2-40B4-BE49-F238E27FC236}">
                  <a16:creationId xmlns:a16="http://schemas.microsoft.com/office/drawing/2014/main" id="{1D5D441E-5A14-AF4C-A0B1-0A7761CF027E}"/>
                </a:ext>
              </a:extLst>
            </p:cNvPr>
            <p:cNvSpPr>
              <a:spLocks noChangeShapeType="1"/>
            </p:cNvSpPr>
            <p:nvPr/>
          </p:nvSpPr>
          <p:spPr bwMode="auto">
            <a:xfrm>
              <a:off x="4276" y="968"/>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8386" name="Rectangle 24">
              <a:extLst>
                <a:ext uri="{FF2B5EF4-FFF2-40B4-BE49-F238E27FC236}">
                  <a16:creationId xmlns:a16="http://schemas.microsoft.com/office/drawing/2014/main" id="{0D5D0ADD-348C-A348-BC59-9AC4B71404A4}"/>
                </a:ext>
              </a:extLst>
            </p:cNvPr>
            <p:cNvSpPr>
              <a:spLocks noChangeArrowheads="1"/>
            </p:cNvSpPr>
            <p:nvPr/>
          </p:nvSpPr>
          <p:spPr bwMode="auto">
            <a:xfrm>
              <a:off x="4240" y="1056"/>
              <a:ext cx="816"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388"/>
                </a:lnSpc>
                <a:spcAft>
                  <a:spcPts val="700"/>
                </a:spcAft>
              </a:pPr>
              <a:r>
                <a:rPr lang="en-US" altLang="ko-KR" sz="1400" b="1">
                  <a:solidFill>
                    <a:srgbClr val="000000"/>
                  </a:solidFill>
                  <a:ea typeface="굴림" panose="020B0600000101010101" pitchFamily="34" charset="-127"/>
                </a:rPr>
                <a:t>RCO</a:t>
              </a:r>
            </a:p>
            <a:p>
              <a:pPr algn="r">
                <a:lnSpc>
                  <a:spcPts val="1388"/>
                </a:lnSpc>
                <a:spcAft>
                  <a:spcPts val="700"/>
                </a:spcAft>
              </a:pPr>
              <a:r>
                <a:rPr lang="en-US" altLang="ko-KR" sz="1400" b="1">
                  <a:solidFill>
                    <a:srgbClr val="000000"/>
                  </a:solidFill>
                  <a:ea typeface="굴림" panose="020B0600000101010101" pitchFamily="34" charset="-127"/>
                </a:rPr>
                <a:t>QD</a:t>
              </a:r>
              <a:br>
                <a:rPr lang="en-US" altLang="ko-KR" sz="1400" b="1">
                  <a:solidFill>
                    <a:srgbClr val="000000"/>
                  </a:solidFill>
                  <a:ea typeface="굴림" panose="020B0600000101010101" pitchFamily="34" charset="-127"/>
                </a:rPr>
              </a:br>
              <a:r>
                <a:rPr lang="en-US" altLang="ko-KR" sz="1400" b="1">
                  <a:solidFill>
                    <a:srgbClr val="000000"/>
                  </a:solidFill>
                  <a:ea typeface="굴림" panose="020B0600000101010101" pitchFamily="34" charset="-127"/>
                </a:rPr>
                <a:t>QC</a:t>
              </a:r>
              <a:br>
                <a:rPr lang="en-US" altLang="ko-KR" sz="1400" b="1">
                  <a:solidFill>
                    <a:srgbClr val="000000"/>
                  </a:solidFill>
                  <a:ea typeface="굴림" panose="020B0600000101010101" pitchFamily="34" charset="-127"/>
                </a:rPr>
              </a:br>
              <a:r>
                <a:rPr lang="en-US" altLang="ko-KR" sz="1400" b="1">
                  <a:solidFill>
                    <a:srgbClr val="000000"/>
                  </a:solidFill>
                  <a:ea typeface="굴림" panose="020B0600000101010101" pitchFamily="34" charset="-127"/>
                </a:rPr>
                <a:t>QB</a:t>
              </a:r>
              <a:br>
                <a:rPr lang="en-US" altLang="ko-KR" sz="1400" b="1">
                  <a:solidFill>
                    <a:srgbClr val="000000"/>
                  </a:solidFill>
                  <a:ea typeface="굴림" panose="020B0600000101010101" pitchFamily="34" charset="-127"/>
                </a:rPr>
              </a:br>
              <a:r>
                <a:rPr lang="en-US" altLang="ko-KR" sz="1400" b="1">
                  <a:solidFill>
                    <a:srgbClr val="000000"/>
                  </a:solidFill>
                  <a:ea typeface="굴림" panose="020B0600000101010101" pitchFamily="34" charset="-127"/>
                </a:rPr>
                <a:t>QA</a:t>
              </a:r>
            </a:p>
          </p:txBody>
        </p:sp>
        <p:sp>
          <p:nvSpPr>
            <p:cNvPr id="228387" name="Line 25">
              <a:extLst>
                <a:ext uri="{FF2B5EF4-FFF2-40B4-BE49-F238E27FC236}">
                  <a16:creationId xmlns:a16="http://schemas.microsoft.com/office/drawing/2014/main" id="{E462A18B-426A-754B-A2E8-C61E34090656}"/>
                </a:ext>
              </a:extLst>
            </p:cNvPr>
            <p:cNvSpPr>
              <a:spLocks noChangeShapeType="1"/>
            </p:cNvSpPr>
            <p:nvPr/>
          </p:nvSpPr>
          <p:spPr bwMode="auto">
            <a:xfrm>
              <a:off x="5052" y="1112"/>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8388" name="Line 26">
              <a:extLst>
                <a:ext uri="{FF2B5EF4-FFF2-40B4-BE49-F238E27FC236}">
                  <a16:creationId xmlns:a16="http://schemas.microsoft.com/office/drawing/2014/main" id="{509AC815-A47B-2944-ADC1-645BB95B8B77}"/>
                </a:ext>
              </a:extLst>
            </p:cNvPr>
            <p:cNvSpPr>
              <a:spLocks noChangeShapeType="1"/>
            </p:cNvSpPr>
            <p:nvPr/>
          </p:nvSpPr>
          <p:spPr bwMode="auto">
            <a:xfrm>
              <a:off x="4276" y="73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228356" name="Rectangle 28">
            <a:extLst>
              <a:ext uri="{FF2B5EF4-FFF2-40B4-BE49-F238E27FC236}">
                <a16:creationId xmlns:a16="http://schemas.microsoft.com/office/drawing/2014/main" id="{5C79CC16-D213-7744-868C-EC79F02EF6D5}"/>
              </a:ext>
            </a:extLst>
          </p:cNvPr>
          <p:cNvSpPr>
            <a:spLocks noChangeArrowheads="1"/>
          </p:cNvSpPr>
          <p:nvPr/>
        </p:nvSpPr>
        <p:spPr bwMode="auto">
          <a:xfrm>
            <a:off x="385763" y="3325813"/>
            <a:ext cx="4457700" cy="26416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pic>
        <p:nvPicPr>
          <p:cNvPr id="228357" name="Picture 29">
            <a:extLst>
              <a:ext uri="{FF2B5EF4-FFF2-40B4-BE49-F238E27FC236}">
                <a16:creationId xmlns:a16="http://schemas.microsoft.com/office/drawing/2014/main" id="{1D2AD258-6444-4145-A512-B73283CAA83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3325813"/>
            <a:ext cx="44450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28358" name="Rectangle 30">
            <a:extLst>
              <a:ext uri="{FF2B5EF4-FFF2-40B4-BE49-F238E27FC236}">
                <a16:creationId xmlns:a16="http://schemas.microsoft.com/office/drawing/2014/main" id="{CC7D167C-B859-9A43-BF77-33972FB30B2E}"/>
              </a:ext>
            </a:extLst>
          </p:cNvPr>
          <p:cNvSpPr>
            <a:spLocks noChangeArrowheads="1"/>
          </p:cNvSpPr>
          <p:nvPr/>
        </p:nvSpPr>
        <p:spPr bwMode="auto">
          <a:xfrm>
            <a:off x="157163" y="5751513"/>
            <a:ext cx="4762500" cy="2667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28359" name="Rectangle 31">
            <a:extLst>
              <a:ext uri="{FF2B5EF4-FFF2-40B4-BE49-F238E27FC236}">
                <a16:creationId xmlns:a16="http://schemas.microsoft.com/office/drawing/2014/main" id="{5CC0F564-7A51-6644-AAA0-D0A0E520939D}"/>
              </a:ext>
            </a:extLst>
          </p:cNvPr>
          <p:cNvSpPr>
            <a:spLocks noChangeArrowheads="1"/>
          </p:cNvSpPr>
          <p:nvPr/>
        </p:nvSpPr>
        <p:spPr bwMode="auto">
          <a:xfrm>
            <a:off x="5202238" y="5064125"/>
            <a:ext cx="2438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400">
                <a:solidFill>
                  <a:srgbClr val="000000"/>
                </a:solidFill>
                <a:ea typeface="굴림" panose="020B0600000101010101" pitchFamily="34" charset="-127"/>
              </a:rPr>
              <a:t>(1) Low order 4-bits = 1111</a:t>
            </a:r>
          </a:p>
        </p:txBody>
      </p:sp>
      <p:sp>
        <p:nvSpPr>
          <p:cNvPr id="228360" name="Rectangle 32">
            <a:extLst>
              <a:ext uri="{FF2B5EF4-FFF2-40B4-BE49-F238E27FC236}">
                <a16:creationId xmlns:a16="http://schemas.microsoft.com/office/drawing/2014/main" id="{F7596168-05E5-AC45-89E7-EB33E473FAF9}"/>
              </a:ext>
            </a:extLst>
          </p:cNvPr>
          <p:cNvSpPr>
            <a:spLocks noChangeArrowheads="1"/>
          </p:cNvSpPr>
          <p:nvPr/>
        </p:nvSpPr>
        <p:spPr bwMode="auto">
          <a:xfrm>
            <a:off x="5249863" y="3186113"/>
            <a:ext cx="2197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400">
                <a:solidFill>
                  <a:srgbClr val="000000"/>
                </a:solidFill>
                <a:ea typeface="굴림" panose="020B0600000101010101" pitchFamily="34" charset="-127"/>
              </a:rPr>
              <a:t>(2) RCO goes high</a:t>
            </a:r>
          </a:p>
        </p:txBody>
      </p:sp>
      <p:sp>
        <p:nvSpPr>
          <p:cNvPr id="228361" name="Rectangle 33">
            <a:extLst>
              <a:ext uri="{FF2B5EF4-FFF2-40B4-BE49-F238E27FC236}">
                <a16:creationId xmlns:a16="http://schemas.microsoft.com/office/drawing/2014/main" id="{FB6CC914-1A98-2245-8448-C3FCBFD312D2}"/>
              </a:ext>
            </a:extLst>
          </p:cNvPr>
          <p:cNvSpPr>
            <a:spLocks noChangeArrowheads="1"/>
          </p:cNvSpPr>
          <p:nvPr/>
        </p:nvSpPr>
        <p:spPr bwMode="auto">
          <a:xfrm>
            <a:off x="5211763" y="4214813"/>
            <a:ext cx="195580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400">
                <a:solidFill>
                  <a:srgbClr val="000000"/>
                </a:solidFill>
                <a:ea typeface="굴림" panose="020B0600000101010101" pitchFamily="34" charset="-127"/>
              </a:rPr>
              <a:t>(3) High order 4-bits </a:t>
            </a:r>
            <a:br>
              <a:rPr lang="en-US" altLang="ko-KR" sz="1400">
                <a:solidFill>
                  <a:srgbClr val="000000"/>
                </a:solidFill>
                <a:ea typeface="굴림" panose="020B0600000101010101" pitchFamily="34" charset="-127"/>
              </a:rPr>
            </a:br>
            <a:r>
              <a:rPr lang="en-US" altLang="ko-KR" sz="1400">
                <a:solidFill>
                  <a:srgbClr val="000000"/>
                </a:solidFill>
                <a:ea typeface="굴림" panose="020B0600000101010101" pitchFamily="34" charset="-127"/>
              </a:rPr>
              <a:t>are incremented</a:t>
            </a:r>
          </a:p>
        </p:txBody>
      </p:sp>
      <p:sp>
        <p:nvSpPr>
          <p:cNvPr id="228362" name="Oval 34">
            <a:extLst>
              <a:ext uri="{FF2B5EF4-FFF2-40B4-BE49-F238E27FC236}">
                <a16:creationId xmlns:a16="http://schemas.microsoft.com/office/drawing/2014/main" id="{D0F00430-CF48-2245-94F5-7CD91A289D90}"/>
              </a:ext>
            </a:extLst>
          </p:cNvPr>
          <p:cNvSpPr>
            <a:spLocks noChangeArrowheads="1"/>
          </p:cNvSpPr>
          <p:nvPr/>
        </p:nvSpPr>
        <p:spPr bwMode="auto">
          <a:xfrm>
            <a:off x="4494213" y="4919663"/>
            <a:ext cx="139700" cy="83820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28363" name="Line 35">
            <a:extLst>
              <a:ext uri="{FF2B5EF4-FFF2-40B4-BE49-F238E27FC236}">
                <a16:creationId xmlns:a16="http://schemas.microsoft.com/office/drawing/2014/main" id="{377683B1-FF22-5A44-B7FE-4AFF1354D5CD}"/>
              </a:ext>
            </a:extLst>
          </p:cNvPr>
          <p:cNvSpPr>
            <a:spLocks noChangeShapeType="1"/>
          </p:cNvSpPr>
          <p:nvPr/>
        </p:nvSpPr>
        <p:spPr bwMode="auto">
          <a:xfrm flipV="1">
            <a:off x="4633913" y="5211763"/>
            <a:ext cx="584200" cy="12700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8364" name="Line 36">
            <a:extLst>
              <a:ext uri="{FF2B5EF4-FFF2-40B4-BE49-F238E27FC236}">
                <a16:creationId xmlns:a16="http://schemas.microsoft.com/office/drawing/2014/main" id="{C165AB80-B948-8347-AF45-9FDD8026ACF0}"/>
              </a:ext>
            </a:extLst>
          </p:cNvPr>
          <p:cNvSpPr>
            <a:spLocks noChangeShapeType="1"/>
          </p:cNvSpPr>
          <p:nvPr/>
        </p:nvSpPr>
        <p:spPr bwMode="auto">
          <a:xfrm flipV="1">
            <a:off x="4786313" y="4360863"/>
            <a:ext cx="419100" cy="39370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8365" name="Line 37">
            <a:extLst>
              <a:ext uri="{FF2B5EF4-FFF2-40B4-BE49-F238E27FC236}">
                <a16:creationId xmlns:a16="http://schemas.microsoft.com/office/drawing/2014/main" id="{1CDF0BFE-FB76-FA43-A566-B14B539BF02D}"/>
              </a:ext>
            </a:extLst>
          </p:cNvPr>
          <p:cNvSpPr>
            <a:spLocks noChangeShapeType="1"/>
          </p:cNvSpPr>
          <p:nvPr/>
        </p:nvSpPr>
        <p:spPr bwMode="auto">
          <a:xfrm flipV="1">
            <a:off x="4659313" y="3357563"/>
            <a:ext cx="558800" cy="54610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8366" name="Rectangle 38">
            <a:extLst>
              <a:ext uri="{FF2B5EF4-FFF2-40B4-BE49-F238E27FC236}">
                <a16:creationId xmlns:a16="http://schemas.microsoft.com/office/drawing/2014/main" id="{4B3A12EF-A2C9-A94C-95C3-277142E66937}"/>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Four-bit binary synchronous up-counter</a:t>
            </a:r>
          </a:p>
        </p:txBody>
      </p:sp>
      <p:sp>
        <p:nvSpPr>
          <p:cNvPr id="228367" name="Rectangle 39">
            <a:extLst>
              <a:ext uri="{FF2B5EF4-FFF2-40B4-BE49-F238E27FC236}">
                <a16:creationId xmlns:a16="http://schemas.microsoft.com/office/drawing/2014/main" id="{44E3C6DF-5265-074E-8C11-13F877552928}"/>
              </a:ext>
            </a:extLst>
          </p:cNvPr>
          <p:cNvSpPr>
            <a:spLocks noGrp="1" noChangeArrowheads="1"/>
          </p:cNvSpPr>
          <p:nvPr>
            <p:ph type="body" idx="1"/>
          </p:nvPr>
        </p:nvSpPr>
        <p:spPr>
          <a:xfrm>
            <a:off x="350838" y="922338"/>
            <a:ext cx="8343900" cy="4589462"/>
          </a:xfrm>
        </p:spPr>
        <p:txBody>
          <a:bodyPr/>
          <a:lstStyle/>
          <a:p>
            <a:pPr eaLnBrk="1" hangingPunct="1"/>
            <a:r>
              <a:rPr lang="en-US" altLang="ko-KR" sz="2000" b="1">
                <a:ea typeface="굴림" panose="020B0600000101010101" pitchFamily="34" charset="-127"/>
              </a:rPr>
              <a:t>Standard component with many applications</a:t>
            </a:r>
          </a:p>
          <a:p>
            <a:pPr lvl="1" eaLnBrk="1" hangingPunct="1"/>
            <a:r>
              <a:rPr lang="en-US" altLang="ko-KR" sz="1800">
                <a:ea typeface="굴림" panose="020B0600000101010101" pitchFamily="34" charset="-127"/>
              </a:rPr>
              <a:t>positive edge-triggered FFs w/ synchronous load and clear inputs</a:t>
            </a:r>
          </a:p>
          <a:p>
            <a:pPr lvl="1" eaLnBrk="1" hangingPunct="1"/>
            <a:r>
              <a:rPr lang="en-US" altLang="ko-KR" sz="1800">
                <a:ea typeface="굴림" panose="020B0600000101010101" pitchFamily="34" charset="-127"/>
              </a:rPr>
              <a:t>parallel load data from D, C, B, A</a:t>
            </a:r>
          </a:p>
          <a:p>
            <a:pPr lvl="1" eaLnBrk="1" hangingPunct="1"/>
            <a:r>
              <a:rPr lang="en-US" altLang="ko-KR" sz="1800">
                <a:ea typeface="굴림" panose="020B0600000101010101" pitchFamily="34" charset="-127"/>
              </a:rPr>
              <a:t>enable inputs: must be asserted to enable counting</a:t>
            </a:r>
          </a:p>
          <a:p>
            <a:pPr lvl="1" eaLnBrk="1" hangingPunct="1"/>
            <a:r>
              <a:rPr lang="en-US" altLang="ko-KR" sz="1800">
                <a:ea typeface="굴림" panose="020B0600000101010101" pitchFamily="34" charset="-127"/>
              </a:rPr>
              <a:t>ripple-carry out (RCO) is used for cascading counters</a:t>
            </a:r>
          </a:p>
          <a:p>
            <a:pPr lvl="2" eaLnBrk="1" hangingPunct="1"/>
            <a:r>
              <a:rPr lang="en-US" altLang="ko-KR" sz="1600">
                <a:ea typeface="굴림" panose="020B0600000101010101" pitchFamily="34" charset="-127"/>
              </a:rPr>
              <a:t>high when counter is in its highest state 1111</a:t>
            </a:r>
          </a:p>
          <a:p>
            <a:pPr lvl="2" eaLnBrk="1" hangingPunct="1"/>
            <a:r>
              <a:rPr lang="en-US" altLang="ko-KR" sz="1600">
                <a:ea typeface="굴림" panose="020B0600000101010101" pitchFamily="34" charset="-127"/>
              </a:rPr>
              <a:t>implemented using an AND gate</a:t>
            </a:r>
          </a:p>
        </p:txBody>
      </p:sp>
      <p:sp>
        <p:nvSpPr>
          <p:cNvPr id="228368" name="Text Box 40">
            <a:extLst>
              <a:ext uri="{FF2B5EF4-FFF2-40B4-BE49-F238E27FC236}">
                <a16:creationId xmlns:a16="http://schemas.microsoft.com/office/drawing/2014/main" id="{8DAF4C99-46CF-DF4F-80FE-827E56BA1509}"/>
              </a:ext>
            </a:extLst>
          </p:cNvPr>
          <p:cNvSpPr txBox="1">
            <a:spLocks noChangeArrowheads="1"/>
          </p:cNvSpPr>
          <p:nvPr/>
        </p:nvSpPr>
        <p:spPr bwMode="auto">
          <a:xfrm>
            <a:off x="0" y="5802313"/>
            <a:ext cx="9271000" cy="701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If we use the binary counter in the previous slide as a basic component, we can build many complicated circuits, e.g. a wider binary counter. Here D is the MSB.</a:t>
            </a:r>
            <a:endParaRPr lang="en-US" altLang="ko-KR">
              <a:ea typeface="굴림" panose="020B0600000101010101" pitchFamily="34" charset="-127"/>
            </a:endParaRPr>
          </a:p>
        </p:txBody>
      </p:sp>
      <p:sp>
        <p:nvSpPr>
          <p:cNvPr id="228369" name="Oval 41">
            <a:extLst>
              <a:ext uri="{FF2B5EF4-FFF2-40B4-BE49-F238E27FC236}">
                <a16:creationId xmlns:a16="http://schemas.microsoft.com/office/drawing/2014/main" id="{7AC089BC-4DC8-3F4C-88BD-411DCA886989}"/>
              </a:ext>
            </a:extLst>
          </p:cNvPr>
          <p:cNvSpPr>
            <a:spLocks noChangeArrowheads="1"/>
          </p:cNvSpPr>
          <p:nvPr/>
        </p:nvSpPr>
        <p:spPr bwMode="auto">
          <a:xfrm>
            <a:off x="7272338" y="2778125"/>
            <a:ext cx="722312" cy="1123950"/>
          </a:xfrm>
          <a:prstGeom prst="ellipse">
            <a:avLst/>
          </a:prstGeom>
          <a:noFill/>
          <a:ln w="12700">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28370" name="Text Box 42">
            <a:extLst>
              <a:ext uri="{FF2B5EF4-FFF2-40B4-BE49-F238E27FC236}">
                <a16:creationId xmlns:a16="http://schemas.microsoft.com/office/drawing/2014/main" id="{19905125-955F-8D42-8192-D33EE88BC89E}"/>
              </a:ext>
            </a:extLst>
          </p:cNvPr>
          <p:cNvSpPr txBox="1">
            <a:spLocks noChangeArrowheads="1"/>
          </p:cNvSpPr>
          <p:nvPr/>
        </p:nvSpPr>
        <p:spPr bwMode="auto">
          <a:xfrm>
            <a:off x="6629400" y="2687638"/>
            <a:ext cx="7715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FF0000"/>
                </a:solidFill>
                <a:ea typeface="굴림" panose="020B0600000101010101" pitchFamily="34" charset="-127"/>
              </a:rPr>
              <a:t>Preset</a:t>
            </a:r>
          </a:p>
          <a:p>
            <a:pPr eaLnBrk="1" hangingPunct="1"/>
            <a:r>
              <a:rPr lang="en-US" altLang="ko-KR" sz="1600">
                <a:solidFill>
                  <a:srgbClr val="FF0000"/>
                </a:solidFill>
                <a:ea typeface="굴림" panose="020B0600000101010101" pitchFamily="34" charset="-127"/>
              </a:rPr>
              <a:t>logic</a:t>
            </a:r>
          </a:p>
        </p:txBody>
      </p:sp>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슬라이드 번호 개체 틀 5">
            <a:extLst>
              <a:ext uri="{FF2B5EF4-FFF2-40B4-BE49-F238E27FC236}">
                <a16:creationId xmlns:a16="http://schemas.microsoft.com/office/drawing/2014/main" id="{F3658A49-0E89-C84A-BBF3-D5C2A725CFB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674F9C04-BFC2-F247-9364-873A61982740}" type="slidenum">
              <a:rPr lang="en-US" altLang="en-US" sz="1200" smtClean="0">
                <a:latin typeface="Garamond" panose="02020404030301010803" pitchFamily="18" charset="0"/>
              </a:rPr>
              <a:pPr>
                <a:spcBef>
                  <a:spcPct val="0"/>
                </a:spcBef>
                <a:buClrTx/>
                <a:buSzTx/>
                <a:buFontTx/>
                <a:buNone/>
              </a:pPr>
              <a:t>65</a:t>
            </a:fld>
            <a:endParaRPr lang="en-US" altLang="en-US" sz="1200">
              <a:latin typeface="Garamond" panose="02020404030301010803" pitchFamily="18" charset="0"/>
            </a:endParaRPr>
          </a:p>
        </p:txBody>
      </p:sp>
      <p:sp>
        <p:nvSpPr>
          <p:cNvPr id="230403" name="Rectangle 93">
            <a:extLst>
              <a:ext uri="{FF2B5EF4-FFF2-40B4-BE49-F238E27FC236}">
                <a16:creationId xmlns:a16="http://schemas.microsoft.com/office/drawing/2014/main" id="{E2C7C75C-7033-5D42-9D30-E13E554728BD}"/>
              </a:ext>
            </a:extLst>
          </p:cNvPr>
          <p:cNvSpPr>
            <a:spLocks noGrp="1" noChangeArrowheads="1"/>
          </p:cNvSpPr>
          <p:nvPr>
            <p:ph type="body" idx="1"/>
          </p:nvPr>
        </p:nvSpPr>
        <p:spPr>
          <a:xfrm>
            <a:off x="279400" y="904875"/>
            <a:ext cx="8343900" cy="4589463"/>
          </a:xfrm>
        </p:spPr>
        <p:txBody>
          <a:bodyPr/>
          <a:lstStyle/>
          <a:p>
            <a:pPr eaLnBrk="1" hangingPunct="1"/>
            <a:r>
              <a:rPr lang="en-US" altLang="ko-KR" sz="2000" b="1">
                <a:ea typeface="굴림" panose="020B0600000101010101" pitchFamily="34" charset="-127"/>
              </a:rPr>
              <a:t>Starting offset counters – use of synchronous load</a:t>
            </a:r>
          </a:p>
          <a:p>
            <a:pPr lvl="1" eaLnBrk="1" hangingPunct="1"/>
            <a:r>
              <a:rPr lang="en-US" altLang="ko-KR" sz="1800">
                <a:ea typeface="굴림" panose="020B0600000101010101" pitchFamily="34" charset="-127"/>
              </a:rPr>
              <a:t>e.g., 0110, 0111, 1000, 1001,</a:t>
            </a:r>
            <a:br>
              <a:rPr lang="en-US" altLang="ko-KR" sz="1800">
                <a:ea typeface="굴림" panose="020B0600000101010101" pitchFamily="34" charset="-127"/>
              </a:rPr>
            </a:br>
            <a:r>
              <a:rPr lang="en-US" altLang="ko-KR" sz="1800">
                <a:ea typeface="굴림" panose="020B0600000101010101" pitchFamily="34" charset="-127"/>
              </a:rPr>
              <a:t>1010, 1011, 1100, 1101, 1111, 0110, . . .</a:t>
            </a:r>
            <a:br>
              <a:rPr lang="en-US" altLang="ko-KR" sz="1800">
                <a:ea typeface="굴림" panose="020B0600000101010101" pitchFamily="34" charset="-127"/>
              </a:rPr>
            </a:br>
            <a:br>
              <a:rPr lang="en-US" altLang="ko-KR" sz="1800">
                <a:ea typeface="굴림" panose="020B0600000101010101" pitchFamily="34" charset="-127"/>
              </a:rPr>
            </a:br>
            <a:br>
              <a:rPr lang="en-US" altLang="ko-KR" sz="1800">
                <a:ea typeface="굴림" panose="020B0600000101010101" pitchFamily="34" charset="-127"/>
              </a:rPr>
            </a:br>
            <a:endParaRPr lang="en-US" altLang="ko-KR" sz="1800">
              <a:ea typeface="굴림" panose="020B0600000101010101" pitchFamily="34" charset="-127"/>
            </a:endParaRPr>
          </a:p>
          <a:p>
            <a:pPr eaLnBrk="1" hangingPunct="1"/>
            <a:r>
              <a:rPr lang="en-US" altLang="ko-KR" sz="2000" b="1">
                <a:ea typeface="굴림" panose="020B0600000101010101" pitchFamily="34" charset="-127"/>
              </a:rPr>
              <a:t>Ending offset counter – comparator for ending value</a:t>
            </a:r>
          </a:p>
          <a:p>
            <a:pPr lvl="1" eaLnBrk="1" hangingPunct="1"/>
            <a:r>
              <a:rPr lang="en-US" altLang="ko-KR" sz="1800">
                <a:ea typeface="굴림" panose="020B0600000101010101" pitchFamily="34" charset="-127"/>
              </a:rPr>
              <a:t>e.g., 0000, 0001, 0010, ..., 1100, 1101, 0000</a:t>
            </a:r>
            <a:br>
              <a:rPr lang="en-US" altLang="ko-KR" sz="1800">
                <a:ea typeface="굴림" panose="020B0600000101010101" pitchFamily="34" charset="-127"/>
              </a:rPr>
            </a:br>
            <a:br>
              <a:rPr lang="en-US" altLang="ko-KR" sz="1800">
                <a:ea typeface="굴림" panose="020B0600000101010101" pitchFamily="34" charset="-127"/>
              </a:rPr>
            </a:br>
            <a:br>
              <a:rPr lang="en-US" altLang="ko-KR" sz="1800">
                <a:ea typeface="굴림" panose="020B0600000101010101" pitchFamily="34" charset="-127"/>
              </a:rPr>
            </a:br>
            <a:endParaRPr lang="en-US" altLang="ko-KR" sz="1800">
              <a:ea typeface="굴림" panose="020B0600000101010101" pitchFamily="34" charset="-127"/>
            </a:endParaRPr>
          </a:p>
          <a:p>
            <a:pPr eaLnBrk="1" hangingPunct="1"/>
            <a:r>
              <a:rPr lang="en-US" altLang="ko-KR" sz="2000" b="1">
                <a:ea typeface="굴림" panose="020B0600000101010101" pitchFamily="34" charset="-127"/>
              </a:rPr>
              <a:t>Combinations of the above (start and stop value)</a:t>
            </a:r>
          </a:p>
        </p:txBody>
      </p:sp>
      <p:grpSp>
        <p:nvGrpSpPr>
          <p:cNvPr id="51289" name="Group 89">
            <a:extLst>
              <a:ext uri="{FF2B5EF4-FFF2-40B4-BE49-F238E27FC236}">
                <a16:creationId xmlns:a16="http://schemas.microsoft.com/office/drawing/2014/main" id="{8E8B7B51-1D68-A34F-AE7D-BF32726DC49D}"/>
              </a:ext>
            </a:extLst>
          </p:cNvPr>
          <p:cNvGrpSpPr>
            <a:grpSpLocks/>
          </p:cNvGrpSpPr>
          <p:nvPr/>
        </p:nvGrpSpPr>
        <p:grpSpPr bwMode="auto">
          <a:xfrm>
            <a:off x="6719888" y="3095625"/>
            <a:ext cx="2381250" cy="2108200"/>
            <a:chOff x="4233" y="1950"/>
            <a:chExt cx="1500" cy="1328"/>
          </a:xfrm>
        </p:grpSpPr>
        <p:sp>
          <p:nvSpPr>
            <p:cNvPr id="230437" name="Rectangle 9">
              <a:extLst>
                <a:ext uri="{FF2B5EF4-FFF2-40B4-BE49-F238E27FC236}">
                  <a16:creationId xmlns:a16="http://schemas.microsoft.com/office/drawing/2014/main" id="{258F9466-DFC8-0041-B845-8ED42C8F1D43}"/>
                </a:ext>
              </a:extLst>
            </p:cNvPr>
            <p:cNvSpPr>
              <a:spLocks noChangeArrowheads="1"/>
            </p:cNvSpPr>
            <p:nvPr/>
          </p:nvSpPr>
          <p:spPr bwMode="auto">
            <a:xfrm>
              <a:off x="4536" y="2042"/>
              <a:ext cx="648" cy="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200"/>
                </a:lnSpc>
                <a:spcAft>
                  <a:spcPts val="500"/>
                </a:spcAft>
              </a:pPr>
              <a:r>
                <a:rPr lang="en-US" altLang="ko-KR" sz="1200" b="1">
                  <a:solidFill>
                    <a:srgbClr val="000000"/>
                  </a:solidFill>
                  <a:ea typeface="굴림" panose="020B0600000101010101" pitchFamily="34" charset="-127"/>
                </a:rPr>
                <a:t>EN</a:t>
              </a:r>
            </a:p>
            <a:p>
              <a:pPr>
                <a:lnSpc>
                  <a:spcPts val="1200"/>
                </a:lnSpc>
                <a:spcAft>
                  <a:spcPts val="500"/>
                </a:spcAft>
              </a:pPr>
              <a:endParaRPr lang="en-US" altLang="ko-KR" sz="1200" b="1">
                <a:solidFill>
                  <a:srgbClr val="000000"/>
                </a:solidFill>
                <a:ea typeface="굴림" panose="020B0600000101010101" pitchFamily="34" charset="-127"/>
              </a:endParaRPr>
            </a:p>
            <a:p>
              <a:pPr>
                <a:lnSpc>
                  <a:spcPts val="1200"/>
                </a:lnSpc>
                <a:spcAft>
                  <a:spcPts val="500"/>
                </a:spcAft>
              </a:pPr>
              <a:r>
                <a:rPr lang="en-US" altLang="ko-KR" sz="1200" b="1">
                  <a:solidFill>
                    <a:srgbClr val="000000"/>
                  </a:solidFill>
                  <a:ea typeface="굴림" panose="020B0600000101010101" pitchFamily="34" charset="-127"/>
                </a:rPr>
                <a:t>D</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C</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B</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A</a:t>
              </a:r>
            </a:p>
            <a:p>
              <a:pPr>
                <a:lnSpc>
                  <a:spcPts val="1200"/>
                </a:lnSpc>
                <a:spcAft>
                  <a:spcPts val="500"/>
                </a:spcAft>
              </a:pPr>
              <a:r>
                <a:rPr lang="en-US" altLang="ko-KR" sz="1200" b="1">
                  <a:solidFill>
                    <a:srgbClr val="000000"/>
                  </a:solidFill>
                  <a:ea typeface="굴림" panose="020B0600000101010101" pitchFamily="34" charset="-127"/>
                </a:rPr>
                <a:t>LOAD</a:t>
              </a:r>
            </a:p>
            <a:p>
              <a:pPr>
                <a:lnSpc>
                  <a:spcPts val="1200"/>
                </a:lnSpc>
                <a:spcAft>
                  <a:spcPts val="500"/>
                </a:spcAft>
              </a:pPr>
              <a:r>
                <a:rPr lang="en-US" altLang="ko-KR" sz="1200" b="1">
                  <a:solidFill>
                    <a:srgbClr val="000000"/>
                  </a:solidFill>
                  <a:ea typeface="굴림" panose="020B0600000101010101" pitchFamily="34" charset="-127"/>
                </a:rPr>
                <a:t> CLK</a:t>
              </a:r>
            </a:p>
            <a:p>
              <a:pPr>
                <a:lnSpc>
                  <a:spcPts val="1200"/>
                </a:lnSpc>
                <a:spcAft>
                  <a:spcPts val="500"/>
                </a:spcAft>
              </a:pPr>
              <a:r>
                <a:rPr lang="en-US" altLang="ko-KR" sz="1200" b="1">
                  <a:solidFill>
                    <a:srgbClr val="000000"/>
                  </a:solidFill>
                  <a:ea typeface="굴림" panose="020B0600000101010101" pitchFamily="34" charset="-127"/>
                </a:rPr>
                <a:t>CLR</a:t>
              </a:r>
            </a:p>
          </p:txBody>
        </p:sp>
        <p:sp>
          <p:nvSpPr>
            <p:cNvPr id="230438" name="Rectangle 10">
              <a:extLst>
                <a:ext uri="{FF2B5EF4-FFF2-40B4-BE49-F238E27FC236}">
                  <a16:creationId xmlns:a16="http://schemas.microsoft.com/office/drawing/2014/main" id="{3ECFDF42-3E63-C740-85AC-FB6DADEFB8CE}"/>
                </a:ext>
              </a:extLst>
            </p:cNvPr>
            <p:cNvSpPr>
              <a:spLocks noChangeArrowheads="1"/>
            </p:cNvSpPr>
            <p:nvPr/>
          </p:nvSpPr>
          <p:spPr bwMode="auto">
            <a:xfrm>
              <a:off x="4537" y="1954"/>
              <a:ext cx="512" cy="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30439" name="Rectangle 11">
              <a:extLst>
                <a:ext uri="{FF2B5EF4-FFF2-40B4-BE49-F238E27FC236}">
                  <a16:creationId xmlns:a16="http://schemas.microsoft.com/office/drawing/2014/main" id="{624332C4-DA71-4F43-A7B7-C084D691A25D}"/>
                </a:ext>
              </a:extLst>
            </p:cNvPr>
            <p:cNvSpPr>
              <a:spLocks noChangeArrowheads="1"/>
            </p:cNvSpPr>
            <p:nvPr/>
          </p:nvSpPr>
          <p:spPr bwMode="auto">
            <a:xfrm>
              <a:off x="4533" y="1950"/>
              <a:ext cx="520" cy="12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30440" name="Line 12">
              <a:extLst>
                <a:ext uri="{FF2B5EF4-FFF2-40B4-BE49-F238E27FC236}">
                  <a16:creationId xmlns:a16="http://schemas.microsoft.com/office/drawing/2014/main" id="{F7DDED9F-0081-D740-AC94-1B29945FB9BA}"/>
                </a:ext>
              </a:extLst>
            </p:cNvPr>
            <p:cNvSpPr>
              <a:spLocks noChangeShapeType="1"/>
            </p:cNvSpPr>
            <p:nvPr/>
          </p:nvSpPr>
          <p:spPr bwMode="auto">
            <a:xfrm>
              <a:off x="4533" y="2902"/>
              <a:ext cx="40"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41" name="Line 13">
              <a:extLst>
                <a:ext uri="{FF2B5EF4-FFF2-40B4-BE49-F238E27FC236}">
                  <a16:creationId xmlns:a16="http://schemas.microsoft.com/office/drawing/2014/main" id="{01C3E833-F01A-5144-9405-99EB141E2F1C}"/>
                </a:ext>
              </a:extLst>
            </p:cNvPr>
            <p:cNvSpPr>
              <a:spLocks noChangeShapeType="1"/>
            </p:cNvSpPr>
            <p:nvPr/>
          </p:nvSpPr>
          <p:spPr bwMode="auto">
            <a:xfrm flipV="1">
              <a:off x="4533" y="2934"/>
              <a:ext cx="40"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42" name="Line 14">
              <a:extLst>
                <a:ext uri="{FF2B5EF4-FFF2-40B4-BE49-F238E27FC236}">
                  <a16:creationId xmlns:a16="http://schemas.microsoft.com/office/drawing/2014/main" id="{DD04D5A1-1D5D-6247-8FEC-FAA737789A22}"/>
                </a:ext>
              </a:extLst>
            </p:cNvPr>
            <p:cNvSpPr>
              <a:spLocks noChangeShapeType="1"/>
            </p:cNvSpPr>
            <p:nvPr/>
          </p:nvSpPr>
          <p:spPr bwMode="auto">
            <a:xfrm>
              <a:off x="4445" y="2810"/>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43" name="Line 15">
              <a:extLst>
                <a:ext uri="{FF2B5EF4-FFF2-40B4-BE49-F238E27FC236}">
                  <a16:creationId xmlns:a16="http://schemas.microsoft.com/office/drawing/2014/main" id="{1D743A09-C3F2-D243-A2FC-C01CFE6002CF}"/>
                </a:ext>
              </a:extLst>
            </p:cNvPr>
            <p:cNvSpPr>
              <a:spLocks noChangeShapeType="1"/>
            </p:cNvSpPr>
            <p:nvPr/>
          </p:nvSpPr>
          <p:spPr bwMode="auto">
            <a:xfrm>
              <a:off x="4445" y="2666"/>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44" name="Line 16">
              <a:extLst>
                <a:ext uri="{FF2B5EF4-FFF2-40B4-BE49-F238E27FC236}">
                  <a16:creationId xmlns:a16="http://schemas.microsoft.com/office/drawing/2014/main" id="{172B1FBE-7075-E04C-ADC0-4297F64D2342}"/>
                </a:ext>
              </a:extLst>
            </p:cNvPr>
            <p:cNvSpPr>
              <a:spLocks noChangeShapeType="1"/>
            </p:cNvSpPr>
            <p:nvPr/>
          </p:nvSpPr>
          <p:spPr bwMode="auto">
            <a:xfrm>
              <a:off x="5045" y="2666"/>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45" name="Line 17">
              <a:extLst>
                <a:ext uri="{FF2B5EF4-FFF2-40B4-BE49-F238E27FC236}">
                  <a16:creationId xmlns:a16="http://schemas.microsoft.com/office/drawing/2014/main" id="{796B6435-BC78-FD42-9FCB-2021C8623062}"/>
                </a:ext>
              </a:extLst>
            </p:cNvPr>
            <p:cNvSpPr>
              <a:spLocks noChangeShapeType="1"/>
            </p:cNvSpPr>
            <p:nvPr/>
          </p:nvSpPr>
          <p:spPr bwMode="auto">
            <a:xfrm>
              <a:off x="4445" y="2578"/>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46" name="Line 18">
              <a:extLst>
                <a:ext uri="{FF2B5EF4-FFF2-40B4-BE49-F238E27FC236}">
                  <a16:creationId xmlns:a16="http://schemas.microsoft.com/office/drawing/2014/main" id="{70F8A72A-A497-DA47-ABDF-35C3EBF5E035}"/>
                </a:ext>
              </a:extLst>
            </p:cNvPr>
            <p:cNvSpPr>
              <a:spLocks noChangeShapeType="1"/>
            </p:cNvSpPr>
            <p:nvPr/>
          </p:nvSpPr>
          <p:spPr bwMode="auto">
            <a:xfrm>
              <a:off x="5045" y="2578"/>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47" name="Line 19">
              <a:extLst>
                <a:ext uri="{FF2B5EF4-FFF2-40B4-BE49-F238E27FC236}">
                  <a16:creationId xmlns:a16="http://schemas.microsoft.com/office/drawing/2014/main" id="{68594F9D-ABB9-AF42-BA4C-DC64152781A5}"/>
                </a:ext>
              </a:extLst>
            </p:cNvPr>
            <p:cNvSpPr>
              <a:spLocks noChangeShapeType="1"/>
            </p:cNvSpPr>
            <p:nvPr/>
          </p:nvSpPr>
          <p:spPr bwMode="auto">
            <a:xfrm>
              <a:off x="4445" y="2490"/>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48" name="Line 20">
              <a:extLst>
                <a:ext uri="{FF2B5EF4-FFF2-40B4-BE49-F238E27FC236}">
                  <a16:creationId xmlns:a16="http://schemas.microsoft.com/office/drawing/2014/main" id="{BB9E760C-4529-0C49-AAF1-558E471B0127}"/>
                </a:ext>
              </a:extLst>
            </p:cNvPr>
            <p:cNvSpPr>
              <a:spLocks noChangeShapeType="1"/>
            </p:cNvSpPr>
            <p:nvPr/>
          </p:nvSpPr>
          <p:spPr bwMode="auto">
            <a:xfrm>
              <a:off x="4437" y="2130"/>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49" name="Line 21">
              <a:extLst>
                <a:ext uri="{FF2B5EF4-FFF2-40B4-BE49-F238E27FC236}">
                  <a16:creationId xmlns:a16="http://schemas.microsoft.com/office/drawing/2014/main" id="{425648BB-3396-FF4E-94F0-BBE7C2A16E50}"/>
                </a:ext>
              </a:extLst>
            </p:cNvPr>
            <p:cNvSpPr>
              <a:spLocks noChangeShapeType="1"/>
            </p:cNvSpPr>
            <p:nvPr/>
          </p:nvSpPr>
          <p:spPr bwMode="auto">
            <a:xfrm>
              <a:off x="5045" y="2490"/>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50" name="Line 22">
              <a:extLst>
                <a:ext uri="{FF2B5EF4-FFF2-40B4-BE49-F238E27FC236}">
                  <a16:creationId xmlns:a16="http://schemas.microsoft.com/office/drawing/2014/main" id="{69FD2D9E-84E6-2942-A636-6666E13EB31A}"/>
                </a:ext>
              </a:extLst>
            </p:cNvPr>
            <p:cNvSpPr>
              <a:spLocks noChangeShapeType="1"/>
            </p:cNvSpPr>
            <p:nvPr/>
          </p:nvSpPr>
          <p:spPr bwMode="auto">
            <a:xfrm>
              <a:off x="4445" y="2938"/>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51" name="Line 23">
              <a:extLst>
                <a:ext uri="{FF2B5EF4-FFF2-40B4-BE49-F238E27FC236}">
                  <a16:creationId xmlns:a16="http://schemas.microsoft.com/office/drawing/2014/main" id="{946C21CD-5A5C-FF44-BE7F-635887A677D5}"/>
                </a:ext>
              </a:extLst>
            </p:cNvPr>
            <p:cNvSpPr>
              <a:spLocks noChangeShapeType="1"/>
            </p:cNvSpPr>
            <p:nvPr/>
          </p:nvSpPr>
          <p:spPr bwMode="auto">
            <a:xfrm>
              <a:off x="4445" y="307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52" name="Line 24">
              <a:extLst>
                <a:ext uri="{FF2B5EF4-FFF2-40B4-BE49-F238E27FC236}">
                  <a16:creationId xmlns:a16="http://schemas.microsoft.com/office/drawing/2014/main" id="{906FF5AC-C96B-A343-B39A-2E126F3BA5C6}"/>
                </a:ext>
              </a:extLst>
            </p:cNvPr>
            <p:cNvSpPr>
              <a:spLocks noChangeShapeType="1"/>
            </p:cNvSpPr>
            <p:nvPr/>
          </p:nvSpPr>
          <p:spPr bwMode="auto">
            <a:xfrm>
              <a:off x="5045" y="2394"/>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53" name="Line 25">
              <a:extLst>
                <a:ext uri="{FF2B5EF4-FFF2-40B4-BE49-F238E27FC236}">
                  <a16:creationId xmlns:a16="http://schemas.microsoft.com/office/drawing/2014/main" id="{6B7EB635-C265-FE43-A8FA-315CE6CC6C17}"/>
                </a:ext>
              </a:extLst>
            </p:cNvPr>
            <p:cNvSpPr>
              <a:spLocks noChangeShapeType="1"/>
            </p:cNvSpPr>
            <p:nvPr/>
          </p:nvSpPr>
          <p:spPr bwMode="auto">
            <a:xfrm>
              <a:off x="4445" y="239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54" name="Rectangle 26">
              <a:extLst>
                <a:ext uri="{FF2B5EF4-FFF2-40B4-BE49-F238E27FC236}">
                  <a16:creationId xmlns:a16="http://schemas.microsoft.com/office/drawing/2014/main" id="{37BE39E1-6FF1-1A42-9038-3827FFC06E75}"/>
                </a:ext>
              </a:extLst>
            </p:cNvPr>
            <p:cNvSpPr>
              <a:spLocks noChangeArrowheads="1"/>
            </p:cNvSpPr>
            <p:nvPr/>
          </p:nvSpPr>
          <p:spPr bwMode="auto">
            <a:xfrm>
              <a:off x="4401" y="2178"/>
              <a:ext cx="648"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200"/>
                </a:lnSpc>
                <a:spcAft>
                  <a:spcPts val="500"/>
                </a:spcAft>
              </a:pPr>
              <a:r>
                <a:rPr lang="en-US" altLang="ko-KR" sz="1200" b="1">
                  <a:solidFill>
                    <a:srgbClr val="000000"/>
                  </a:solidFill>
                  <a:ea typeface="굴림" panose="020B0600000101010101" pitchFamily="34" charset="-127"/>
                </a:rPr>
                <a:t>RCO</a:t>
              </a:r>
            </a:p>
            <a:p>
              <a:pPr algn="r">
                <a:lnSpc>
                  <a:spcPts val="1200"/>
                </a:lnSpc>
                <a:spcAft>
                  <a:spcPts val="500"/>
                </a:spcAft>
              </a:pPr>
              <a:r>
                <a:rPr lang="en-US" altLang="ko-KR" sz="1200" b="1">
                  <a:solidFill>
                    <a:srgbClr val="000000"/>
                  </a:solidFill>
                  <a:ea typeface="굴림" panose="020B0600000101010101" pitchFamily="34" charset="-127"/>
                </a:rPr>
                <a:t>QD</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QC</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QB</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QA</a:t>
              </a:r>
            </a:p>
          </p:txBody>
        </p:sp>
        <p:sp>
          <p:nvSpPr>
            <p:cNvPr id="230455" name="Line 27">
              <a:extLst>
                <a:ext uri="{FF2B5EF4-FFF2-40B4-BE49-F238E27FC236}">
                  <a16:creationId xmlns:a16="http://schemas.microsoft.com/office/drawing/2014/main" id="{A6B7C3CE-AE21-8A46-99DA-320D4A60DC96}"/>
                </a:ext>
              </a:extLst>
            </p:cNvPr>
            <p:cNvSpPr>
              <a:spLocks noChangeShapeType="1"/>
            </p:cNvSpPr>
            <p:nvPr/>
          </p:nvSpPr>
          <p:spPr bwMode="auto">
            <a:xfrm>
              <a:off x="5045" y="2258"/>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56" name="Rectangle 28">
              <a:extLst>
                <a:ext uri="{FF2B5EF4-FFF2-40B4-BE49-F238E27FC236}">
                  <a16:creationId xmlns:a16="http://schemas.microsoft.com/office/drawing/2014/main" id="{539F05F7-169C-6244-B4CB-04C94D4D363A}"/>
                </a:ext>
              </a:extLst>
            </p:cNvPr>
            <p:cNvSpPr>
              <a:spLocks noChangeArrowheads="1"/>
            </p:cNvSpPr>
            <p:nvPr/>
          </p:nvSpPr>
          <p:spPr bwMode="auto">
            <a:xfrm>
              <a:off x="4233" y="2042"/>
              <a:ext cx="296"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200"/>
                </a:lnSpc>
                <a:spcAft>
                  <a:spcPts val="500"/>
                </a:spcAft>
              </a:pPr>
              <a:r>
                <a:rPr lang="en-US" altLang="ko-KR" sz="1200" b="1">
                  <a:solidFill>
                    <a:srgbClr val="000000"/>
                  </a:solidFill>
                  <a:ea typeface="굴림" panose="020B0600000101010101" pitchFamily="34" charset="-127"/>
                </a:rPr>
                <a:t>"1"</a:t>
              </a:r>
            </a:p>
            <a:p>
              <a:pPr>
                <a:lnSpc>
                  <a:spcPts val="1200"/>
                </a:lnSpc>
                <a:spcAft>
                  <a:spcPts val="500"/>
                </a:spcAft>
              </a:pPr>
              <a:endParaRPr lang="en-US" altLang="ko-KR" sz="1200" b="1">
                <a:solidFill>
                  <a:srgbClr val="000000"/>
                </a:solidFill>
                <a:ea typeface="굴림" panose="020B0600000101010101" pitchFamily="34" charset="-127"/>
              </a:endParaRPr>
            </a:p>
            <a:p>
              <a:pPr>
                <a:lnSpc>
                  <a:spcPts val="1200"/>
                </a:lnSpc>
                <a:spcAft>
                  <a:spcPts val="500"/>
                </a:spcAft>
              </a:pPr>
              <a:r>
                <a:rPr lang="en-US" altLang="ko-KR" sz="1200" b="1">
                  <a:solidFill>
                    <a:srgbClr val="000000"/>
                  </a:solidFill>
                  <a:ea typeface="굴림" panose="020B0600000101010101" pitchFamily="34" charset="-127"/>
                </a:rPr>
                <a:t>"0"</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"0"</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"0"</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"0"</a:t>
              </a:r>
            </a:p>
            <a:p>
              <a:pPr latinLnBrk="1">
                <a:lnSpc>
                  <a:spcPts val="1200"/>
                </a:lnSpc>
                <a:spcAft>
                  <a:spcPts val="500"/>
                </a:spcAft>
              </a:pPr>
              <a:endParaRPr lang="ko-KR" altLang="en-US" sz="1200" b="1">
                <a:solidFill>
                  <a:srgbClr val="000000"/>
                </a:solidFill>
                <a:ea typeface="굴림" panose="020B0600000101010101" pitchFamily="34" charset="-127"/>
              </a:endParaRPr>
            </a:p>
          </p:txBody>
        </p:sp>
        <p:sp>
          <p:nvSpPr>
            <p:cNvPr id="230457" name="Line 29">
              <a:extLst>
                <a:ext uri="{FF2B5EF4-FFF2-40B4-BE49-F238E27FC236}">
                  <a16:creationId xmlns:a16="http://schemas.microsoft.com/office/drawing/2014/main" id="{4EC56480-316F-CE4C-844C-57102D75363C}"/>
                </a:ext>
              </a:extLst>
            </p:cNvPr>
            <p:cNvSpPr>
              <a:spLocks noChangeShapeType="1"/>
            </p:cNvSpPr>
            <p:nvPr/>
          </p:nvSpPr>
          <p:spPr bwMode="auto">
            <a:xfrm>
              <a:off x="5137" y="2398"/>
              <a:ext cx="0"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58" name="Line 30">
              <a:extLst>
                <a:ext uri="{FF2B5EF4-FFF2-40B4-BE49-F238E27FC236}">
                  <a16:creationId xmlns:a16="http://schemas.microsoft.com/office/drawing/2014/main" id="{485A7545-5CB7-E349-B2C7-B24293627D27}"/>
                </a:ext>
              </a:extLst>
            </p:cNvPr>
            <p:cNvSpPr>
              <a:spLocks noChangeShapeType="1"/>
            </p:cNvSpPr>
            <p:nvPr/>
          </p:nvSpPr>
          <p:spPr bwMode="auto">
            <a:xfrm flipV="1">
              <a:off x="5137" y="2566"/>
              <a:ext cx="0" cy="1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59" name="Line 31">
              <a:extLst>
                <a:ext uri="{FF2B5EF4-FFF2-40B4-BE49-F238E27FC236}">
                  <a16:creationId xmlns:a16="http://schemas.microsoft.com/office/drawing/2014/main" id="{4A5F6856-C201-F749-97BD-A3EB7D80722F}"/>
                </a:ext>
              </a:extLst>
            </p:cNvPr>
            <p:cNvSpPr>
              <a:spLocks noChangeShapeType="1"/>
            </p:cNvSpPr>
            <p:nvPr/>
          </p:nvSpPr>
          <p:spPr bwMode="auto">
            <a:xfrm flipV="1">
              <a:off x="5137" y="2630"/>
              <a:ext cx="0" cy="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60" name="Line 32">
              <a:extLst>
                <a:ext uri="{FF2B5EF4-FFF2-40B4-BE49-F238E27FC236}">
                  <a16:creationId xmlns:a16="http://schemas.microsoft.com/office/drawing/2014/main" id="{F1B34C2B-F0B3-A042-99A3-27298EA27C6F}"/>
                </a:ext>
              </a:extLst>
            </p:cNvPr>
            <p:cNvSpPr>
              <a:spLocks noChangeShapeType="1"/>
            </p:cNvSpPr>
            <p:nvPr/>
          </p:nvSpPr>
          <p:spPr bwMode="auto">
            <a:xfrm>
              <a:off x="5729" y="2542"/>
              <a:ext cx="0" cy="72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61" name="Line 33">
              <a:extLst>
                <a:ext uri="{FF2B5EF4-FFF2-40B4-BE49-F238E27FC236}">
                  <a16:creationId xmlns:a16="http://schemas.microsoft.com/office/drawing/2014/main" id="{3F1F9A47-0800-6B41-A840-93DB3BDA71D6}"/>
                </a:ext>
              </a:extLst>
            </p:cNvPr>
            <p:cNvSpPr>
              <a:spLocks noChangeShapeType="1"/>
            </p:cNvSpPr>
            <p:nvPr/>
          </p:nvSpPr>
          <p:spPr bwMode="auto">
            <a:xfrm flipH="1">
              <a:off x="4437" y="3274"/>
              <a:ext cx="1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62" name="Line 34">
              <a:extLst>
                <a:ext uri="{FF2B5EF4-FFF2-40B4-BE49-F238E27FC236}">
                  <a16:creationId xmlns:a16="http://schemas.microsoft.com/office/drawing/2014/main" id="{A6FECCC2-5378-CA48-86D3-6B267E8C14C9}"/>
                </a:ext>
              </a:extLst>
            </p:cNvPr>
            <p:cNvSpPr>
              <a:spLocks noChangeShapeType="1"/>
            </p:cNvSpPr>
            <p:nvPr/>
          </p:nvSpPr>
          <p:spPr bwMode="auto">
            <a:xfrm flipV="1">
              <a:off x="4441" y="3078"/>
              <a:ext cx="0" cy="2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63" name="Line 35">
              <a:extLst>
                <a:ext uri="{FF2B5EF4-FFF2-40B4-BE49-F238E27FC236}">
                  <a16:creationId xmlns:a16="http://schemas.microsoft.com/office/drawing/2014/main" id="{573C23EE-5A45-E849-BA1D-8110C0548C1C}"/>
                </a:ext>
              </a:extLst>
            </p:cNvPr>
            <p:cNvSpPr>
              <a:spLocks noChangeShapeType="1"/>
            </p:cNvSpPr>
            <p:nvPr/>
          </p:nvSpPr>
          <p:spPr bwMode="auto">
            <a:xfrm>
              <a:off x="5141" y="2434"/>
              <a:ext cx="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64" name="Line 36">
              <a:extLst>
                <a:ext uri="{FF2B5EF4-FFF2-40B4-BE49-F238E27FC236}">
                  <a16:creationId xmlns:a16="http://schemas.microsoft.com/office/drawing/2014/main" id="{E1AC961B-A688-D544-9E08-E2188956E131}"/>
                </a:ext>
              </a:extLst>
            </p:cNvPr>
            <p:cNvSpPr>
              <a:spLocks noChangeShapeType="1"/>
            </p:cNvSpPr>
            <p:nvPr/>
          </p:nvSpPr>
          <p:spPr bwMode="auto">
            <a:xfrm>
              <a:off x="5141" y="2498"/>
              <a:ext cx="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65" name="Line 37">
              <a:extLst>
                <a:ext uri="{FF2B5EF4-FFF2-40B4-BE49-F238E27FC236}">
                  <a16:creationId xmlns:a16="http://schemas.microsoft.com/office/drawing/2014/main" id="{FEC81127-2C97-EA4B-85B7-E8E802330AD8}"/>
                </a:ext>
              </a:extLst>
            </p:cNvPr>
            <p:cNvSpPr>
              <a:spLocks noChangeShapeType="1"/>
            </p:cNvSpPr>
            <p:nvPr/>
          </p:nvSpPr>
          <p:spPr bwMode="auto">
            <a:xfrm>
              <a:off x="5141" y="2570"/>
              <a:ext cx="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66" name="Line 38">
              <a:extLst>
                <a:ext uri="{FF2B5EF4-FFF2-40B4-BE49-F238E27FC236}">
                  <a16:creationId xmlns:a16="http://schemas.microsoft.com/office/drawing/2014/main" id="{D8DC0BC0-BA51-6346-86B9-167C7A8DEFEE}"/>
                </a:ext>
              </a:extLst>
            </p:cNvPr>
            <p:cNvSpPr>
              <a:spLocks noChangeShapeType="1"/>
            </p:cNvSpPr>
            <p:nvPr/>
          </p:nvSpPr>
          <p:spPr bwMode="auto">
            <a:xfrm>
              <a:off x="5141" y="2634"/>
              <a:ext cx="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67" name="Line 39">
              <a:extLst>
                <a:ext uri="{FF2B5EF4-FFF2-40B4-BE49-F238E27FC236}">
                  <a16:creationId xmlns:a16="http://schemas.microsoft.com/office/drawing/2014/main" id="{0D74A025-2E2E-2449-BB2B-CFD234A67068}"/>
                </a:ext>
              </a:extLst>
            </p:cNvPr>
            <p:cNvSpPr>
              <a:spLocks noChangeShapeType="1"/>
            </p:cNvSpPr>
            <p:nvPr/>
          </p:nvSpPr>
          <p:spPr bwMode="auto">
            <a:xfrm>
              <a:off x="5237" y="2502"/>
              <a:ext cx="80" cy="6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68" name="Line 40">
              <a:extLst>
                <a:ext uri="{FF2B5EF4-FFF2-40B4-BE49-F238E27FC236}">
                  <a16:creationId xmlns:a16="http://schemas.microsoft.com/office/drawing/2014/main" id="{F4BE1377-5FF1-894D-A823-2DFEAEDEB1D8}"/>
                </a:ext>
              </a:extLst>
            </p:cNvPr>
            <p:cNvSpPr>
              <a:spLocks noChangeShapeType="1"/>
            </p:cNvSpPr>
            <p:nvPr/>
          </p:nvSpPr>
          <p:spPr bwMode="auto">
            <a:xfrm flipV="1">
              <a:off x="5237" y="2566"/>
              <a:ext cx="8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69" name="Line 41">
              <a:extLst>
                <a:ext uri="{FF2B5EF4-FFF2-40B4-BE49-F238E27FC236}">
                  <a16:creationId xmlns:a16="http://schemas.microsoft.com/office/drawing/2014/main" id="{CCFDC85D-5FCB-AA4D-9F69-F265D2409E46}"/>
                </a:ext>
              </a:extLst>
            </p:cNvPr>
            <p:cNvSpPr>
              <a:spLocks noChangeShapeType="1"/>
            </p:cNvSpPr>
            <p:nvPr/>
          </p:nvSpPr>
          <p:spPr bwMode="auto">
            <a:xfrm>
              <a:off x="5233" y="2502"/>
              <a:ext cx="0" cy="12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70" name="Oval 42">
              <a:extLst>
                <a:ext uri="{FF2B5EF4-FFF2-40B4-BE49-F238E27FC236}">
                  <a16:creationId xmlns:a16="http://schemas.microsoft.com/office/drawing/2014/main" id="{6267D8BF-3475-A446-9041-13AF51837207}"/>
                </a:ext>
              </a:extLst>
            </p:cNvPr>
            <p:cNvSpPr>
              <a:spLocks noChangeArrowheads="1"/>
            </p:cNvSpPr>
            <p:nvPr/>
          </p:nvSpPr>
          <p:spPr bwMode="auto">
            <a:xfrm>
              <a:off x="5325" y="2566"/>
              <a:ext cx="24" cy="2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30471" name="Line 43">
              <a:extLst>
                <a:ext uri="{FF2B5EF4-FFF2-40B4-BE49-F238E27FC236}">
                  <a16:creationId xmlns:a16="http://schemas.microsoft.com/office/drawing/2014/main" id="{3D0FB33C-1B23-4149-9A18-895226C887B4}"/>
                </a:ext>
              </a:extLst>
            </p:cNvPr>
            <p:cNvSpPr>
              <a:spLocks noChangeShapeType="1"/>
            </p:cNvSpPr>
            <p:nvPr/>
          </p:nvSpPr>
          <p:spPr bwMode="auto">
            <a:xfrm>
              <a:off x="5461" y="2450"/>
              <a:ext cx="13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72" name="Line 44">
              <a:extLst>
                <a:ext uri="{FF2B5EF4-FFF2-40B4-BE49-F238E27FC236}">
                  <a16:creationId xmlns:a16="http://schemas.microsoft.com/office/drawing/2014/main" id="{64F9E197-987B-534A-9624-C4B9E77FBA64}"/>
                </a:ext>
              </a:extLst>
            </p:cNvPr>
            <p:cNvSpPr>
              <a:spLocks noChangeShapeType="1"/>
            </p:cNvSpPr>
            <p:nvPr/>
          </p:nvSpPr>
          <p:spPr bwMode="auto">
            <a:xfrm>
              <a:off x="5461" y="2618"/>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73" name="Line 45">
              <a:extLst>
                <a:ext uri="{FF2B5EF4-FFF2-40B4-BE49-F238E27FC236}">
                  <a16:creationId xmlns:a16="http://schemas.microsoft.com/office/drawing/2014/main" id="{699DEA00-ADDF-A140-909E-945469F1BEC7}"/>
                </a:ext>
              </a:extLst>
            </p:cNvPr>
            <p:cNvSpPr>
              <a:spLocks noChangeShapeType="1"/>
            </p:cNvSpPr>
            <p:nvPr/>
          </p:nvSpPr>
          <p:spPr bwMode="auto">
            <a:xfrm flipV="1">
              <a:off x="5457" y="2446"/>
              <a:ext cx="0" cy="1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74" name="Line 46">
              <a:extLst>
                <a:ext uri="{FF2B5EF4-FFF2-40B4-BE49-F238E27FC236}">
                  <a16:creationId xmlns:a16="http://schemas.microsoft.com/office/drawing/2014/main" id="{20D74AAA-170B-1D49-B47A-AACDE9E6B983}"/>
                </a:ext>
              </a:extLst>
            </p:cNvPr>
            <p:cNvSpPr>
              <a:spLocks noChangeShapeType="1"/>
            </p:cNvSpPr>
            <p:nvPr/>
          </p:nvSpPr>
          <p:spPr bwMode="auto">
            <a:xfrm>
              <a:off x="5457" y="2406"/>
              <a:ext cx="0" cy="2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75" name="Arc 47">
              <a:extLst>
                <a:ext uri="{FF2B5EF4-FFF2-40B4-BE49-F238E27FC236}">
                  <a16:creationId xmlns:a16="http://schemas.microsoft.com/office/drawing/2014/main" id="{40D9F81E-EE1A-6541-8E93-30C5D0FAC95C}"/>
                </a:ext>
              </a:extLst>
            </p:cNvPr>
            <p:cNvSpPr>
              <a:spLocks/>
            </p:cNvSpPr>
            <p:nvPr/>
          </p:nvSpPr>
          <p:spPr bwMode="auto">
            <a:xfrm>
              <a:off x="5609" y="2459"/>
              <a:ext cx="72" cy="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230476" name="Arc 48">
              <a:extLst>
                <a:ext uri="{FF2B5EF4-FFF2-40B4-BE49-F238E27FC236}">
                  <a16:creationId xmlns:a16="http://schemas.microsoft.com/office/drawing/2014/main" id="{739B6096-8454-5E4C-8475-0CB92B4E6225}"/>
                </a:ext>
              </a:extLst>
            </p:cNvPr>
            <p:cNvSpPr>
              <a:spLocks/>
            </p:cNvSpPr>
            <p:nvPr/>
          </p:nvSpPr>
          <p:spPr bwMode="auto">
            <a:xfrm>
              <a:off x="5609" y="2455"/>
              <a:ext cx="76" cy="8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30477" name="Arc 49">
              <a:extLst>
                <a:ext uri="{FF2B5EF4-FFF2-40B4-BE49-F238E27FC236}">
                  <a16:creationId xmlns:a16="http://schemas.microsoft.com/office/drawing/2014/main" id="{C733E0D0-0709-004E-BE79-C7062F2F458C}"/>
                </a:ext>
              </a:extLst>
            </p:cNvPr>
            <p:cNvSpPr>
              <a:spLocks/>
            </p:cNvSpPr>
            <p:nvPr/>
          </p:nvSpPr>
          <p:spPr bwMode="auto">
            <a:xfrm>
              <a:off x="5609" y="2534"/>
              <a:ext cx="72" cy="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230478" name="Arc 50">
              <a:extLst>
                <a:ext uri="{FF2B5EF4-FFF2-40B4-BE49-F238E27FC236}">
                  <a16:creationId xmlns:a16="http://schemas.microsoft.com/office/drawing/2014/main" id="{F845A888-AA2F-2E46-83CF-4DB0A9744F18}"/>
                </a:ext>
              </a:extLst>
            </p:cNvPr>
            <p:cNvSpPr>
              <a:spLocks/>
            </p:cNvSpPr>
            <p:nvPr/>
          </p:nvSpPr>
          <p:spPr bwMode="auto">
            <a:xfrm>
              <a:off x="5609" y="2538"/>
              <a:ext cx="76" cy="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30479" name="Line 51">
              <a:extLst>
                <a:ext uri="{FF2B5EF4-FFF2-40B4-BE49-F238E27FC236}">
                  <a16:creationId xmlns:a16="http://schemas.microsoft.com/office/drawing/2014/main" id="{F217AA17-55C7-9F49-876B-BE332001D10A}"/>
                </a:ext>
              </a:extLst>
            </p:cNvPr>
            <p:cNvSpPr>
              <a:spLocks noChangeShapeType="1"/>
            </p:cNvSpPr>
            <p:nvPr/>
          </p:nvSpPr>
          <p:spPr bwMode="auto">
            <a:xfrm>
              <a:off x="5165" y="2570"/>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80" name="Line 52">
              <a:extLst>
                <a:ext uri="{FF2B5EF4-FFF2-40B4-BE49-F238E27FC236}">
                  <a16:creationId xmlns:a16="http://schemas.microsoft.com/office/drawing/2014/main" id="{249170EB-3E8E-3E41-A757-39D82BD60C26}"/>
                </a:ext>
              </a:extLst>
            </p:cNvPr>
            <p:cNvSpPr>
              <a:spLocks noChangeShapeType="1"/>
            </p:cNvSpPr>
            <p:nvPr/>
          </p:nvSpPr>
          <p:spPr bwMode="auto">
            <a:xfrm>
              <a:off x="5389" y="2434"/>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81" name="Line 53">
              <a:extLst>
                <a:ext uri="{FF2B5EF4-FFF2-40B4-BE49-F238E27FC236}">
                  <a16:creationId xmlns:a16="http://schemas.microsoft.com/office/drawing/2014/main" id="{D77C3CB7-2E7E-974E-91D1-3E298910EE71}"/>
                </a:ext>
              </a:extLst>
            </p:cNvPr>
            <p:cNvSpPr>
              <a:spLocks noChangeShapeType="1"/>
            </p:cNvSpPr>
            <p:nvPr/>
          </p:nvSpPr>
          <p:spPr bwMode="auto">
            <a:xfrm>
              <a:off x="5165" y="2434"/>
              <a:ext cx="2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82" name="Line 54">
              <a:extLst>
                <a:ext uri="{FF2B5EF4-FFF2-40B4-BE49-F238E27FC236}">
                  <a16:creationId xmlns:a16="http://schemas.microsoft.com/office/drawing/2014/main" id="{449ED434-0406-BE48-B9D0-9D8D62B43D84}"/>
                </a:ext>
              </a:extLst>
            </p:cNvPr>
            <p:cNvSpPr>
              <a:spLocks noChangeShapeType="1"/>
            </p:cNvSpPr>
            <p:nvPr/>
          </p:nvSpPr>
          <p:spPr bwMode="auto">
            <a:xfrm>
              <a:off x="5389" y="2498"/>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83" name="Line 55">
              <a:extLst>
                <a:ext uri="{FF2B5EF4-FFF2-40B4-BE49-F238E27FC236}">
                  <a16:creationId xmlns:a16="http://schemas.microsoft.com/office/drawing/2014/main" id="{2D08965C-2360-CF46-8040-23EECDDE492C}"/>
                </a:ext>
              </a:extLst>
            </p:cNvPr>
            <p:cNvSpPr>
              <a:spLocks noChangeShapeType="1"/>
            </p:cNvSpPr>
            <p:nvPr/>
          </p:nvSpPr>
          <p:spPr bwMode="auto">
            <a:xfrm>
              <a:off x="5165" y="2498"/>
              <a:ext cx="2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84" name="Line 56">
              <a:extLst>
                <a:ext uri="{FF2B5EF4-FFF2-40B4-BE49-F238E27FC236}">
                  <a16:creationId xmlns:a16="http://schemas.microsoft.com/office/drawing/2014/main" id="{E9D08253-9BAF-5D49-A99A-0073DAB7B36A}"/>
                </a:ext>
              </a:extLst>
            </p:cNvPr>
            <p:cNvSpPr>
              <a:spLocks noChangeShapeType="1"/>
            </p:cNvSpPr>
            <p:nvPr/>
          </p:nvSpPr>
          <p:spPr bwMode="auto">
            <a:xfrm>
              <a:off x="5357" y="2570"/>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85" name="Line 57">
              <a:extLst>
                <a:ext uri="{FF2B5EF4-FFF2-40B4-BE49-F238E27FC236}">
                  <a16:creationId xmlns:a16="http://schemas.microsoft.com/office/drawing/2014/main" id="{473F5309-2B0F-984C-87E5-6E751F1FE422}"/>
                </a:ext>
              </a:extLst>
            </p:cNvPr>
            <p:cNvSpPr>
              <a:spLocks noChangeShapeType="1"/>
            </p:cNvSpPr>
            <p:nvPr/>
          </p:nvSpPr>
          <p:spPr bwMode="auto">
            <a:xfrm>
              <a:off x="5389" y="2570"/>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86" name="Line 58">
              <a:extLst>
                <a:ext uri="{FF2B5EF4-FFF2-40B4-BE49-F238E27FC236}">
                  <a16:creationId xmlns:a16="http://schemas.microsoft.com/office/drawing/2014/main" id="{FBED910C-151E-A546-8583-6B2850B07260}"/>
                </a:ext>
              </a:extLst>
            </p:cNvPr>
            <p:cNvSpPr>
              <a:spLocks noChangeShapeType="1"/>
            </p:cNvSpPr>
            <p:nvPr/>
          </p:nvSpPr>
          <p:spPr bwMode="auto">
            <a:xfrm>
              <a:off x="5389" y="2634"/>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87" name="Line 59">
              <a:extLst>
                <a:ext uri="{FF2B5EF4-FFF2-40B4-BE49-F238E27FC236}">
                  <a16:creationId xmlns:a16="http://schemas.microsoft.com/office/drawing/2014/main" id="{040CC9DA-CA0F-064C-8E5F-37542B7C211B}"/>
                </a:ext>
              </a:extLst>
            </p:cNvPr>
            <p:cNvSpPr>
              <a:spLocks noChangeShapeType="1"/>
            </p:cNvSpPr>
            <p:nvPr/>
          </p:nvSpPr>
          <p:spPr bwMode="auto">
            <a:xfrm>
              <a:off x="5165" y="2634"/>
              <a:ext cx="2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88" name="Line 60">
              <a:extLst>
                <a:ext uri="{FF2B5EF4-FFF2-40B4-BE49-F238E27FC236}">
                  <a16:creationId xmlns:a16="http://schemas.microsoft.com/office/drawing/2014/main" id="{54E9D099-3915-EB4F-8EFE-60256DE51ABA}"/>
                </a:ext>
              </a:extLst>
            </p:cNvPr>
            <p:cNvSpPr>
              <a:spLocks noChangeShapeType="1"/>
            </p:cNvSpPr>
            <p:nvPr/>
          </p:nvSpPr>
          <p:spPr bwMode="auto">
            <a:xfrm>
              <a:off x="5685" y="2538"/>
              <a:ext cx="4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51288" name="Group 88">
            <a:extLst>
              <a:ext uri="{FF2B5EF4-FFF2-40B4-BE49-F238E27FC236}">
                <a16:creationId xmlns:a16="http://schemas.microsoft.com/office/drawing/2014/main" id="{116C2EB5-59EC-F94D-A2E8-36F1C93D1BFF}"/>
              </a:ext>
            </a:extLst>
          </p:cNvPr>
          <p:cNvGrpSpPr>
            <a:grpSpLocks/>
          </p:cNvGrpSpPr>
          <p:nvPr/>
        </p:nvGrpSpPr>
        <p:grpSpPr bwMode="auto">
          <a:xfrm>
            <a:off x="7156450" y="654050"/>
            <a:ext cx="1676400" cy="2222500"/>
            <a:chOff x="4508" y="412"/>
            <a:chExt cx="1056" cy="1400"/>
          </a:xfrm>
        </p:grpSpPr>
        <p:sp>
          <p:nvSpPr>
            <p:cNvPr id="230410" name="Rectangle 62">
              <a:extLst>
                <a:ext uri="{FF2B5EF4-FFF2-40B4-BE49-F238E27FC236}">
                  <a16:creationId xmlns:a16="http://schemas.microsoft.com/office/drawing/2014/main" id="{F0EDC9E0-CF66-1F4F-82A5-A211DDB48731}"/>
                </a:ext>
              </a:extLst>
            </p:cNvPr>
            <p:cNvSpPr>
              <a:spLocks noChangeArrowheads="1"/>
            </p:cNvSpPr>
            <p:nvPr/>
          </p:nvSpPr>
          <p:spPr bwMode="auto">
            <a:xfrm>
              <a:off x="4856" y="416"/>
              <a:ext cx="512"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30411" name="Rectangle 63">
              <a:extLst>
                <a:ext uri="{FF2B5EF4-FFF2-40B4-BE49-F238E27FC236}">
                  <a16:creationId xmlns:a16="http://schemas.microsoft.com/office/drawing/2014/main" id="{F7C3A3F5-5AD9-F44F-AE74-76A9E6C1CF06}"/>
                </a:ext>
              </a:extLst>
            </p:cNvPr>
            <p:cNvSpPr>
              <a:spLocks noChangeArrowheads="1"/>
            </p:cNvSpPr>
            <p:nvPr/>
          </p:nvSpPr>
          <p:spPr bwMode="auto">
            <a:xfrm>
              <a:off x="4852" y="412"/>
              <a:ext cx="528" cy="125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30412" name="Line 64">
              <a:extLst>
                <a:ext uri="{FF2B5EF4-FFF2-40B4-BE49-F238E27FC236}">
                  <a16:creationId xmlns:a16="http://schemas.microsoft.com/office/drawing/2014/main" id="{0C5162F4-5B0E-7742-99D7-2F6FF114DCA3}"/>
                </a:ext>
              </a:extLst>
            </p:cNvPr>
            <p:cNvSpPr>
              <a:spLocks noChangeShapeType="1"/>
            </p:cNvSpPr>
            <p:nvPr/>
          </p:nvSpPr>
          <p:spPr bwMode="auto">
            <a:xfrm>
              <a:off x="4852" y="1396"/>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13" name="Line 65">
              <a:extLst>
                <a:ext uri="{FF2B5EF4-FFF2-40B4-BE49-F238E27FC236}">
                  <a16:creationId xmlns:a16="http://schemas.microsoft.com/office/drawing/2014/main" id="{2C4AB7EA-45F3-284B-862F-85F0F29DD625}"/>
                </a:ext>
              </a:extLst>
            </p:cNvPr>
            <p:cNvSpPr>
              <a:spLocks noChangeShapeType="1"/>
            </p:cNvSpPr>
            <p:nvPr/>
          </p:nvSpPr>
          <p:spPr bwMode="auto">
            <a:xfrm flipV="1">
              <a:off x="4852" y="1428"/>
              <a:ext cx="32" cy="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14" name="Line 66">
              <a:extLst>
                <a:ext uri="{FF2B5EF4-FFF2-40B4-BE49-F238E27FC236}">
                  <a16:creationId xmlns:a16="http://schemas.microsoft.com/office/drawing/2014/main" id="{06823017-D63B-E444-9869-E34EE3CA13F6}"/>
                </a:ext>
              </a:extLst>
            </p:cNvPr>
            <p:cNvSpPr>
              <a:spLocks noChangeShapeType="1"/>
            </p:cNvSpPr>
            <p:nvPr/>
          </p:nvSpPr>
          <p:spPr bwMode="auto">
            <a:xfrm>
              <a:off x="4756" y="1296"/>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15" name="Line 67">
              <a:extLst>
                <a:ext uri="{FF2B5EF4-FFF2-40B4-BE49-F238E27FC236}">
                  <a16:creationId xmlns:a16="http://schemas.microsoft.com/office/drawing/2014/main" id="{EAA80DA3-5590-464D-A778-AAA9F1F8A993}"/>
                </a:ext>
              </a:extLst>
            </p:cNvPr>
            <p:cNvSpPr>
              <a:spLocks noChangeShapeType="1"/>
            </p:cNvSpPr>
            <p:nvPr/>
          </p:nvSpPr>
          <p:spPr bwMode="auto">
            <a:xfrm>
              <a:off x="4756" y="1152"/>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16" name="Line 68">
              <a:extLst>
                <a:ext uri="{FF2B5EF4-FFF2-40B4-BE49-F238E27FC236}">
                  <a16:creationId xmlns:a16="http://schemas.microsoft.com/office/drawing/2014/main" id="{F9F7C557-2E1E-0649-9A7D-CFD4A609EFDD}"/>
                </a:ext>
              </a:extLst>
            </p:cNvPr>
            <p:cNvSpPr>
              <a:spLocks noChangeShapeType="1"/>
            </p:cNvSpPr>
            <p:nvPr/>
          </p:nvSpPr>
          <p:spPr bwMode="auto">
            <a:xfrm>
              <a:off x="5372" y="1152"/>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17" name="Line 69">
              <a:extLst>
                <a:ext uri="{FF2B5EF4-FFF2-40B4-BE49-F238E27FC236}">
                  <a16:creationId xmlns:a16="http://schemas.microsoft.com/office/drawing/2014/main" id="{18603073-DD7C-3F4D-8B5F-6D808ED6FAB6}"/>
                </a:ext>
              </a:extLst>
            </p:cNvPr>
            <p:cNvSpPr>
              <a:spLocks noChangeShapeType="1"/>
            </p:cNvSpPr>
            <p:nvPr/>
          </p:nvSpPr>
          <p:spPr bwMode="auto">
            <a:xfrm>
              <a:off x="4756" y="1056"/>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18" name="Line 70">
              <a:extLst>
                <a:ext uri="{FF2B5EF4-FFF2-40B4-BE49-F238E27FC236}">
                  <a16:creationId xmlns:a16="http://schemas.microsoft.com/office/drawing/2014/main" id="{BD271DC2-7660-8E42-BA46-042A9176B4C2}"/>
                </a:ext>
              </a:extLst>
            </p:cNvPr>
            <p:cNvSpPr>
              <a:spLocks noChangeShapeType="1"/>
            </p:cNvSpPr>
            <p:nvPr/>
          </p:nvSpPr>
          <p:spPr bwMode="auto">
            <a:xfrm>
              <a:off x="5372" y="1056"/>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19" name="Line 71">
              <a:extLst>
                <a:ext uri="{FF2B5EF4-FFF2-40B4-BE49-F238E27FC236}">
                  <a16:creationId xmlns:a16="http://schemas.microsoft.com/office/drawing/2014/main" id="{05F1023B-CA13-5E40-888C-5EB94E88EF84}"/>
                </a:ext>
              </a:extLst>
            </p:cNvPr>
            <p:cNvSpPr>
              <a:spLocks noChangeShapeType="1"/>
            </p:cNvSpPr>
            <p:nvPr/>
          </p:nvSpPr>
          <p:spPr bwMode="auto">
            <a:xfrm>
              <a:off x="4756" y="968"/>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20" name="Line 72">
              <a:extLst>
                <a:ext uri="{FF2B5EF4-FFF2-40B4-BE49-F238E27FC236}">
                  <a16:creationId xmlns:a16="http://schemas.microsoft.com/office/drawing/2014/main" id="{42229442-CF28-3041-AF91-A7754704D2EF}"/>
                </a:ext>
              </a:extLst>
            </p:cNvPr>
            <p:cNvSpPr>
              <a:spLocks noChangeShapeType="1"/>
            </p:cNvSpPr>
            <p:nvPr/>
          </p:nvSpPr>
          <p:spPr bwMode="auto">
            <a:xfrm>
              <a:off x="4748" y="592"/>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21" name="Line 73">
              <a:extLst>
                <a:ext uri="{FF2B5EF4-FFF2-40B4-BE49-F238E27FC236}">
                  <a16:creationId xmlns:a16="http://schemas.microsoft.com/office/drawing/2014/main" id="{9A18A398-D286-674F-B3C7-D92B1B6E07BD}"/>
                </a:ext>
              </a:extLst>
            </p:cNvPr>
            <p:cNvSpPr>
              <a:spLocks noChangeShapeType="1"/>
            </p:cNvSpPr>
            <p:nvPr/>
          </p:nvSpPr>
          <p:spPr bwMode="auto">
            <a:xfrm>
              <a:off x="5372" y="968"/>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22" name="Line 74">
              <a:extLst>
                <a:ext uri="{FF2B5EF4-FFF2-40B4-BE49-F238E27FC236}">
                  <a16:creationId xmlns:a16="http://schemas.microsoft.com/office/drawing/2014/main" id="{CE5CBA02-A685-8D41-B8E9-A64CCA67B395}"/>
                </a:ext>
              </a:extLst>
            </p:cNvPr>
            <p:cNvSpPr>
              <a:spLocks noChangeShapeType="1"/>
            </p:cNvSpPr>
            <p:nvPr/>
          </p:nvSpPr>
          <p:spPr bwMode="auto">
            <a:xfrm>
              <a:off x="4756" y="1432"/>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23" name="Line 75">
              <a:extLst>
                <a:ext uri="{FF2B5EF4-FFF2-40B4-BE49-F238E27FC236}">
                  <a16:creationId xmlns:a16="http://schemas.microsoft.com/office/drawing/2014/main" id="{A18F600D-D639-F543-8C13-8FC537C8D374}"/>
                </a:ext>
              </a:extLst>
            </p:cNvPr>
            <p:cNvSpPr>
              <a:spLocks noChangeShapeType="1"/>
            </p:cNvSpPr>
            <p:nvPr/>
          </p:nvSpPr>
          <p:spPr bwMode="auto">
            <a:xfrm>
              <a:off x="4756" y="1568"/>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24" name="Line 76">
              <a:extLst>
                <a:ext uri="{FF2B5EF4-FFF2-40B4-BE49-F238E27FC236}">
                  <a16:creationId xmlns:a16="http://schemas.microsoft.com/office/drawing/2014/main" id="{9E86BEAD-1C92-D743-8C97-80C16F24921D}"/>
                </a:ext>
              </a:extLst>
            </p:cNvPr>
            <p:cNvSpPr>
              <a:spLocks noChangeShapeType="1"/>
            </p:cNvSpPr>
            <p:nvPr/>
          </p:nvSpPr>
          <p:spPr bwMode="auto">
            <a:xfrm>
              <a:off x="5372" y="872"/>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25" name="Line 77">
              <a:extLst>
                <a:ext uri="{FF2B5EF4-FFF2-40B4-BE49-F238E27FC236}">
                  <a16:creationId xmlns:a16="http://schemas.microsoft.com/office/drawing/2014/main" id="{65A40F71-1E5D-7D44-84E5-729811D56E64}"/>
                </a:ext>
              </a:extLst>
            </p:cNvPr>
            <p:cNvSpPr>
              <a:spLocks noChangeShapeType="1"/>
            </p:cNvSpPr>
            <p:nvPr/>
          </p:nvSpPr>
          <p:spPr bwMode="auto">
            <a:xfrm>
              <a:off x="4756" y="872"/>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26" name="Line 78">
              <a:extLst>
                <a:ext uri="{FF2B5EF4-FFF2-40B4-BE49-F238E27FC236}">
                  <a16:creationId xmlns:a16="http://schemas.microsoft.com/office/drawing/2014/main" id="{2C424C8F-1359-E84F-81FB-A621622F704B}"/>
                </a:ext>
              </a:extLst>
            </p:cNvPr>
            <p:cNvSpPr>
              <a:spLocks noChangeShapeType="1"/>
            </p:cNvSpPr>
            <p:nvPr/>
          </p:nvSpPr>
          <p:spPr bwMode="auto">
            <a:xfrm>
              <a:off x="5372" y="736"/>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27" name="Line 79">
              <a:extLst>
                <a:ext uri="{FF2B5EF4-FFF2-40B4-BE49-F238E27FC236}">
                  <a16:creationId xmlns:a16="http://schemas.microsoft.com/office/drawing/2014/main" id="{31737CD4-3B00-9049-9402-24E287880030}"/>
                </a:ext>
              </a:extLst>
            </p:cNvPr>
            <p:cNvSpPr>
              <a:spLocks noChangeShapeType="1"/>
            </p:cNvSpPr>
            <p:nvPr/>
          </p:nvSpPr>
          <p:spPr bwMode="auto">
            <a:xfrm>
              <a:off x="5468" y="736"/>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28" name="Line 80">
              <a:extLst>
                <a:ext uri="{FF2B5EF4-FFF2-40B4-BE49-F238E27FC236}">
                  <a16:creationId xmlns:a16="http://schemas.microsoft.com/office/drawing/2014/main" id="{D99B94AA-5BE7-2045-A5B1-8302005300AF}"/>
                </a:ext>
              </a:extLst>
            </p:cNvPr>
            <p:cNvSpPr>
              <a:spLocks noChangeShapeType="1"/>
            </p:cNvSpPr>
            <p:nvPr/>
          </p:nvSpPr>
          <p:spPr bwMode="auto">
            <a:xfrm>
              <a:off x="5560" y="740"/>
              <a:ext cx="0" cy="10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29" name="Line 81">
              <a:extLst>
                <a:ext uri="{FF2B5EF4-FFF2-40B4-BE49-F238E27FC236}">
                  <a16:creationId xmlns:a16="http://schemas.microsoft.com/office/drawing/2014/main" id="{159A3491-E7FA-144D-9B34-1523CE764A8F}"/>
                </a:ext>
              </a:extLst>
            </p:cNvPr>
            <p:cNvSpPr>
              <a:spLocks noChangeShapeType="1"/>
            </p:cNvSpPr>
            <p:nvPr/>
          </p:nvSpPr>
          <p:spPr bwMode="auto">
            <a:xfrm flipH="1">
              <a:off x="4892" y="1808"/>
              <a:ext cx="6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30" name="Line 82">
              <a:extLst>
                <a:ext uri="{FF2B5EF4-FFF2-40B4-BE49-F238E27FC236}">
                  <a16:creationId xmlns:a16="http://schemas.microsoft.com/office/drawing/2014/main" id="{6B28534B-0506-984F-A235-41645DCA573C}"/>
                </a:ext>
              </a:extLst>
            </p:cNvPr>
            <p:cNvSpPr>
              <a:spLocks noChangeShapeType="1"/>
            </p:cNvSpPr>
            <p:nvPr/>
          </p:nvSpPr>
          <p:spPr bwMode="auto">
            <a:xfrm flipH="1">
              <a:off x="4508" y="1808"/>
              <a:ext cx="5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31" name="Line 83">
              <a:extLst>
                <a:ext uri="{FF2B5EF4-FFF2-40B4-BE49-F238E27FC236}">
                  <a16:creationId xmlns:a16="http://schemas.microsoft.com/office/drawing/2014/main" id="{6902893C-1C76-1F4D-8482-954767F95C99}"/>
                </a:ext>
              </a:extLst>
            </p:cNvPr>
            <p:cNvSpPr>
              <a:spLocks noChangeShapeType="1"/>
            </p:cNvSpPr>
            <p:nvPr/>
          </p:nvSpPr>
          <p:spPr bwMode="auto">
            <a:xfrm flipV="1">
              <a:off x="4512" y="1292"/>
              <a:ext cx="0" cy="52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32" name="Line 84">
              <a:extLst>
                <a:ext uri="{FF2B5EF4-FFF2-40B4-BE49-F238E27FC236}">
                  <a16:creationId xmlns:a16="http://schemas.microsoft.com/office/drawing/2014/main" id="{CE1D6113-2D2F-0544-9EB0-BE72D9EAD479}"/>
                </a:ext>
              </a:extLst>
            </p:cNvPr>
            <p:cNvSpPr>
              <a:spLocks noChangeShapeType="1"/>
            </p:cNvSpPr>
            <p:nvPr/>
          </p:nvSpPr>
          <p:spPr bwMode="auto">
            <a:xfrm>
              <a:off x="4516" y="1296"/>
              <a:ext cx="2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33" name="Rectangle 85">
              <a:extLst>
                <a:ext uri="{FF2B5EF4-FFF2-40B4-BE49-F238E27FC236}">
                  <a16:creationId xmlns:a16="http://schemas.microsoft.com/office/drawing/2014/main" id="{E134B5EC-560F-1345-923C-19F0D96ECE0C}"/>
                </a:ext>
              </a:extLst>
            </p:cNvPr>
            <p:cNvSpPr>
              <a:spLocks noChangeArrowheads="1"/>
            </p:cNvSpPr>
            <p:nvPr/>
          </p:nvSpPr>
          <p:spPr bwMode="auto">
            <a:xfrm>
              <a:off x="4576" y="1504"/>
              <a:ext cx="360"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200"/>
                </a:lnSpc>
                <a:spcAft>
                  <a:spcPts val="700"/>
                </a:spcAft>
              </a:pPr>
              <a:r>
                <a:rPr lang="en-US" altLang="ko-KR" sz="1200" b="1">
                  <a:solidFill>
                    <a:srgbClr val="000000"/>
                  </a:solidFill>
                  <a:ea typeface="굴림" panose="020B0600000101010101" pitchFamily="34" charset="-127"/>
                </a:rPr>
                <a:t>"0"</a:t>
              </a:r>
            </a:p>
          </p:txBody>
        </p:sp>
        <p:sp>
          <p:nvSpPr>
            <p:cNvPr id="230434" name="Rectangle 86">
              <a:extLst>
                <a:ext uri="{FF2B5EF4-FFF2-40B4-BE49-F238E27FC236}">
                  <a16:creationId xmlns:a16="http://schemas.microsoft.com/office/drawing/2014/main" id="{BF3BA7CA-2734-D048-807D-0B10DEF2930A}"/>
                </a:ext>
              </a:extLst>
            </p:cNvPr>
            <p:cNvSpPr>
              <a:spLocks noChangeArrowheads="1"/>
            </p:cNvSpPr>
            <p:nvPr/>
          </p:nvSpPr>
          <p:spPr bwMode="auto">
            <a:xfrm>
              <a:off x="4848" y="536"/>
              <a:ext cx="624" cy="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200"/>
                </a:lnSpc>
                <a:spcAft>
                  <a:spcPts val="500"/>
                </a:spcAft>
              </a:pPr>
              <a:r>
                <a:rPr lang="en-US" altLang="ko-KR" sz="1200" b="1">
                  <a:solidFill>
                    <a:srgbClr val="000000"/>
                  </a:solidFill>
                  <a:ea typeface="굴림" panose="020B0600000101010101" pitchFamily="34" charset="-127"/>
                </a:rPr>
                <a:t>EN</a:t>
              </a:r>
            </a:p>
            <a:p>
              <a:pPr>
                <a:lnSpc>
                  <a:spcPts val="1200"/>
                </a:lnSpc>
                <a:spcAft>
                  <a:spcPts val="500"/>
                </a:spcAft>
              </a:pPr>
              <a:endParaRPr lang="en-US" altLang="ko-KR" sz="1200" b="1">
                <a:solidFill>
                  <a:srgbClr val="000000"/>
                </a:solidFill>
                <a:ea typeface="굴림" panose="020B0600000101010101" pitchFamily="34" charset="-127"/>
              </a:endParaRPr>
            </a:p>
            <a:p>
              <a:pPr>
                <a:lnSpc>
                  <a:spcPts val="1200"/>
                </a:lnSpc>
                <a:spcAft>
                  <a:spcPts val="500"/>
                </a:spcAft>
              </a:pPr>
              <a:r>
                <a:rPr lang="en-US" altLang="ko-KR" sz="1200" b="1">
                  <a:solidFill>
                    <a:srgbClr val="000000"/>
                  </a:solidFill>
                  <a:ea typeface="굴림" panose="020B0600000101010101" pitchFamily="34" charset="-127"/>
                </a:rPr>
                <a:t>D</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C</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B</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A</a:t>
              </a:r>
            </a:p>
            <a:p>
              <a:pPr>
                <a:lnSpc>
                  <a:spcPts val="1200"/>
                </a:lnSpc>
                <a:spcAft>
                  <a:spcPts val="500"/>
                </a:spcAft>
              </a:pPr>
              <a:r>
                <a:rPr lang="en-US" altLang="ko-KR" sz="1200" b="1">
                  <a:solidFill>
                    <a:srgbClr val="000000"/>
                  </a:solidFill>
                  <a:ea typeface="굴림" panose="020B0600000101010101" pitchFamily="34" charset="-127"/>
                </a:rPr>
                <a:t>LOAD</a:t>
              </a:r>
            </a:p>
            <a:p>
              <a:pPr>
                <a:lnSpc>
                  <a:spcPts val="1200"/>
                </a:lnSpc>
                <a:spcAft>
                  <a:spcPts val="500"/>
                </a:spcAft>
              </a:pPr>
              <a:r>
                <a:rPr lang="en-US" altLang="ko-KR" sz="1200" b="1">
                  <a:solidFill>
                    <a:srgbClr val="000000"/>
                  </a:solidFill>
                  <a:ea typeface="굴림" panose="020B0600000101010101" pitchFamily="34" charset="-127"/>
                </a:rPr>
                <a:t> CLK</a:t>
              </a:r>
            </a:p>
            <a:p>
              <a:pPr>
                <a:lnSpc>
                  <a:spcPts val="1200"/>
                </a:lnSpc>
                <a:spcAft>
                  <a:spcPts val="500"/>
                </a:spcAft>
              </a:pPr>
              <a:r>
                <a:rPr lang="en-US" altLang="ko-KR" sz="1200" b="1">
                  <a:solidFill>
                    <a:srgbClr val="000000"/>
                  </a:solidFill>
                  <a:ea typeface="굴림" panose="020B0600000101010101" pitchFamily="34" charset="-127"/>
                </a:rPr>
                <a:t>CLR</a:t>
              </a:r>
            </a:p>
          </p:txBody>
        </p:sp>
        <p:sp>
          <p:nvSpPr>
            <p:cNvPr id="230435" name="Rectangle 87">
              <a:extLst>
                <a:ext uri="{FF2B5EF4-FFF2-40B4-BE49-F238E27FC236}">
                  <a16:creationId xmlns:a16="http://schemas.microsoft.com/office/drawing/2014/main" id="{6FA2E2B7-1D7B-2249-AFF9-E1BC003D4EFF}"/>
                </a:ext>
              </a:extLst>
            </p:cNvPr>
            <p:cNvSpPr>
              <a:spLocks noChangeArrowheads="1"/>
            </p:cNvSpPr>
            <p:nvPr/>
          </p:nvSpPr>
          <p:spPr bwMode="auto">
            <a:xfrm>
              <a:off x="4728" y="664"/>
              <a:ext cx="624"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200"/>
                </a:lnSpc>
                <a:spcAft>
                  <a:spcPts val="500"/>
                </a:spcAft>
              </a:pPr>
              <a:r>
                <a:rPr lang="en-US" altLang="ko-KR" sz="1200" b="1">
                  <a:solidFill>
                    <a:srgbClr val="000000"/>
                  </a:solidFill>
                  <a:ea typeface="굴림" panose="020B0600000101010101" pitchFamily="34" charset="-127"/>
                </a:rPr>
                <a:t>RCO</a:t>
              </a:r>
            </a:p>
            <a:p>
              <a:pPr algn="r">
                <a:lnSpc>
                  <a:spcPts val="1200"/>
                </a:lnSpc>
                <a:spcAft>
                  <a:spcPts val="500"/>
                </a:spcAft>
              </a:pPr>
              <a:r>
                <a:rPr lang="en-US" altLang="ko-KR" sz="1200" b="1">
                  <a:solidFill>
                    <a:srgbClr val="000000"/>
                  </a:solidFill>
                  <a:ea typeface="굴림" panose="020B0600000101010101" pitchFamily="34" charset="-127"/>
                </a:rPr>
                <a:t>QD</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QC</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QB</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QA</a:t>
              </a:r>
            </a:p>
          </p:txBody>
        </p:sp>
        <p:sp>
          <p:nvSpPr>
            <p:cNvPr id="230436" name="Rectangle 88">
              <a:extLst>
                <a:ext uri="{FF2B5EF4-FFF2-40B4-BE49-F238E27FC236}">
                  <a16:creationId xmlns:a16="http://schemas.microsoft.com/office/drawing/2014/main" id="{E0067333-7BBC-DB42-BFDC-6C380AFC0C6F}"/>
                </a:ext>
              </a:extLst>
            </p:cNvPr>
            <p:cNvSpPr>
              <a:spLocks noChangeArrowheads="1"/>
            </p:cNvSpPr>
            <p:nvPr/>
          </p:nvSpPr>
          <p:spPr bwMode="auto">
            <a:xfrm>
              <a:off x="4568" y="536"/>
              <a:ext cx="288"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200"/>
                </a:lnSpc>
                <a:spcAft>
                  <a:spcPts val="500"/>
                </a:spcAft>
              </a:pPr>
              <a:r>
                <a:rPr lang="en-US" altLang="ko-KR" sz="1200" b="1">
                  <a:solidFill>
                    <a:srgbClr val="000000"/>
                  </a:solidFill>
                  <a:ea typeface="굴림" panose="020B0600000101010101" pitchFamily="34" charset="-127"/>
                </a:rPr>
                <a:t>"1"</a:t>
              </a:r>
            </a:p>
            <a:p>
              <a:pPr>
                <a:lnSpc>
                  <a:spcPts val="1200"/>
                </a:lnSpc>
                <a:spcAft>
                  <a:spcPts val="500"/>
                </a:spcAft>
              </a:pPr>
              <a:endParaRPr lang="en-US" altLang="ko-KR" sz="1200" b="1">
                <a:solidFill>
                  <a:srgbClr val="000000"/>
                </a:solidFill>
                <a:ea typeface="굴림" panose="020B0600000101010101" pitchFamily="34" charset="-127"/>
              </a:endParaRPr>
            </a:p>
            <a:p>
              <a:pPr>
                <a:lnSpc>
                  <a:spcPts val="1200"/>
                </a:lnSpc>
                <a:spcAft>
                  <a:spcPts val="500"/>
                </a:spcAft>
              </a:pPr>
              <a:r>
                <a:rPr lang="en-US" altLang="ko-KR" sz="1200" b="1">
                  <a:solidFill>
                    <a:srgbClr val="000000"/>
                  </a:solidFill>
                  <a:ea typeface="굴림" panose="020B0600000101010101" pitchFamily="34" charset="-127"/>
                </a:rPr>
                <a:t>"0"</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"1"</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"1"</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"0"</a:t>
              </a:r>
            </a:p>
            <a:p>
              <a:pPr latinLnBrk="1">
                <a:lnSpc>
                  <a:spcPts val="1200"/>
                </a:lnSpc>
                <a:spcAft>
                  <a:spcPts val="500"/>
                </a:spcAft>
              </a:pPr>
              <a:endParaRPr lang="ko-KR" altLang="en-US" sz="1200" b="1">
                <a:solidFill>
                  <a:srgbClr val="000000"/>
                </a:solidFill>
                <a:ea typeface="굴림" panose="020B0600000101010101" pitchFamily="34" charset="-127"/>
              </a:endParaRPr>
            </a:p>
          </p:txBody>
        </p:sp>
      </p:grpSp>
      <p:sp>
        <p:nvSpPr>
          <p:cNvPr id="230406" name="Line 90">
            <a:extLst>
              <a:ext uri="{FF2B5EF4-FFF2-40B4-BE49-F238E27FC236}">
                <a16:creationId xmlns:a16="http://schemas.microsoft.com/office/drawing/2014/main" id="{AB3DC381-BF23-9D43-9C3C-BCB95C6A770E}"/>
              </a:ext>
            </a:extLst>
          </p:cNvPr>
          <p:cNvSpPr>
            <a:spLocks noChangeShapeType="1"/>
          </p:cNvSpPr>
          <p:nvPr/>
        </p:nvSpPr>
        <p:spPr bwMode="auto">
          <a:xfrm flipH="1">
            <a:off x="5219700" y="1384300"/>
            <a:ext cx="1836738" cy="40640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07" name="Line 91">
            <a:extLst>
              <a:ext uri="{FF2B5EF4-FFF2-40B4-BE49-F238E27FC236}">
                <a16:creationId xmlns:a16="http://schemas.microsoft.com/office/drawing/2014/main" id="{A9DCAE61-1BEC-5E42-8356-71CD40B38233}"/>
              </a:ext>
            </a:extLst>
          </p:cNvPr>
          <p:cNvSpPr>
            <a:spLocks noChangeShapeType="1"/>
          </p:cNvSpPr>
          <p:nvPr/>
        </p:nvSpPr>
        <p:spPr bwMode="auto">
          <a:xfrm flipH="1" flipV="1">
            <a:off x="5013325" y="3381375"/>
            <a:ext cx="1706563" cy="744538"/>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0408" name="Rectangle 92">
            <a:extLst>
              <a:ext uri="{FF2B5EF4-FFF2-40B4-BE49-F238E27FC236}">
                <a16:creationId xmlns:a16="http://schemas.microsoft.com/office/drawing/2014/main" id="{243A222F-B6F9-254D-A18A-6133329D1B1D}"/>
              </a:ext>
            </a:extLst>
          </p:cNvPr>
          <p:cNvSpPr>
            <a:spLocks noGrp="1" noChangeArrowheads="1"/>
          </p:cNvSpPr>
          <p:nvPr>
            <p:ph type="title"/>
          </p:nvPr>
        </p:nvSpPr>
        <p:spPr>
          <a:xfrm>
            <a:off x="441325" y="273050"/>
            <a:ext cx="8343900" cy="488950"/>
          </a:xfrm>
        </p:spPr>
        <p:txBody>
          <a:bodyPr/>
          <a:lstStyle/>
          <a:p>
            <a:pPr eaLnBrk="1" hangingPunct="1"/>
            <a:r>
              <a:rPr lang="en-US" altLang="ko-KR" b="1">
                <a:ea typeface="굴림" panose="020B0600000101010101" pitchFamily="34" charset="-127"/>
              </a:rPr>
              <a:t>Offset counters</a:t>
            </a:r>
          </a:p>
        </p:txBody>
      </p:sp>
      <p:sp>
        <p:nvSpPr>
          <p:cNvPr id="230409" name="Text Box 94">
            <a:extLst>
              <a:ext uri="{FF2B5EF4-FFF2-40B4-BE49-F238E27FC236}">
                <a16:creationId xmlns:a16="http://schemas.microsoft.com/office/drawing/2014/main" id="{8E4A69D9-86D0-F849-8C80-83D0266778D5}"/>
              </a:ext>
            </a:extLst>
          </p:cNvPr>
          <p:cNvSpPr txBox="1">
            <a:spLocks noChangeArrowheads="1"/>
          </p:cNvSpPr>
          <p:nvPr/>
        </p:nvSpPr>
        <p:spPr bwMode="auto">
          <a:xfrm>
            <a:off x="0" y="5272088"/>
            <a:ext cx="9271000"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Other examples are here; using the load input, we can control the initial value. Or by using some product term from the stored values, we can configure the ending value of the counter.</a:t>
            </a:r>
            <a:endParaRPr lang="en-US" altLang="ko-KR">
              <a:ea typeface="굴림" panose="020B0600000101010101" pitchFamily="34" charset="-127"/>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슬라이드 번호 개체 틀 5">
            <a:extLst>
              <a:ext uri="{FF2B5EF4-FFF2-40B4-BE49-F238E27FC236}">
                <a16:creationId xmlns:a16="http://schemas.microsoft.com/office/drawing/2014/main" id="{4295D51B-6973-A54C-B221-CD13FA631CA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145C2C0F-004B-BF46-8D0F-1E09AA7D31E7}" type="slidenum">
              <a:rPr lang="en-US" altLang="en-US" sz="1200" smtClean="0">
                <a:latin typeface="Garamond" panose="02020404030301010803" pitchFamily="18" charset="0"/>
              </a:rPr>
              <a:pPr>
                <a:spcBef>
                  <a:spcPct val="0"/>
                </a:spcBef>
                <a:buClrTx/>
                <a:buSzTx/>
                <a:buFontTx/>
                <a:buNone/>
              </a:pPr>
              <a:t>66</a:t>
            </a:fld>
            <a:endParaRPr lang="en-US" altLang="en-US" sz="1200">
              <a:latin typeface="Garamond" panose="02020404030301010803" pitchFamily="18" charset="0"/>
            </a:endParaRPr>
          </a:p>
        </p:txBody>
      </p:sp>
      <p:sp>
        <p:nvSpPr>
          <p:cNvPr id="232451" name="Rectangle 2">
            <a:extLst>
              <a:ext uri="{FF2B5EF4-FFF2-40B4-BE49-F238E27FC236}">
                <a16:creationId xmlns:a16="http://schemas.microsoft.com/office/drawing/2014/main" id="{5AAD8FA0-62AA-0D49-9B4A-0CB8685A882B}"/>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Activity</a:t>
            </a:r>
          </a:p>
        </p:txBody>
      </p:sp>
      <p:sp>
        <p:nvSpPr>
          <p:cNvPr id="232452" name="Rectangle 3">
            <a:extLst>
              <a:ext uri="{FF2B5EF4-FFF2-40B4-BE49-F238E27FC236}">
                <a16:creationId xmlns:a16="http://schemas.microsoft.com/office/drawing/2014/main" id="{D6C3DF67-6F0A-EE46-911B-AC90EDB5537F}"/>
              </a:ext>
            </a:extLst>
          </p:cNvPr>
          <p:cNvSpPr>
            <a:spLocks noGrp="1" noChangeArrowheads="1"/>
          </p:cNvSpPr>
          <p:nvPr>
            <p:ph type="body" idx="1"/>
          </p:nvPr>
        </p:nvSpPr>
        <p:spPr>
          <a:xfrm>
            <a:off x="463550" y="930275"/>
            <a:ext cx="8343900" cy="4589463"/>
          </a:xfrm>
        </p:spPr>
        <p:txBody>
          <a:bodyPr/>
          <a:lstStyle/>
          <a:p>
            <a:pPr eaLnBrk="1" hangingPunct="1"/>
            <a:r>
              <a:rPr lang="en-US" altLang="ko-KR" b="1">
                <a:ea typeface="굴림" panose="020B0600000101010101" pitchFamily="34" charset="-127"/>
              </a:rPr>
              <a:t>Design a 4-bit incrementing counter whose values range between 0010 and 1110</a:t>
            </a:r>
          </a:p>
        </p:txBody>
      </p:sp>
      <p:grpSp>
        <p:nvGrpSpPr>
          <p:cNvPr id="232453" name="Group 89">
            <a:extLst>
              <a:ext uri="{FF2B5EF4-FFF2-40B4-BE49-F238E27FC236}">
                <a16:creationId xmlns:a16="http://schemas.microsoft.com/office/drawing/2014/main" id="{0B76CA4D-06D4-4844-95A5-2E86EFC2D056}"/>
              </a:ext>
            </a:extLst>
          </p:cNvPr>
          <p:cNvGrpSpPr>
            <a:grpSpLocks/>
          </p:cNvGrpSpPr>
          <p:nvPr/>
        </p:nvGrpSpPr>
        <p:grpSpPr bwMode="auto">
          <a:xfrm>
            <a:off x="1355725" y="2760663"/>
            <a:ext cx="2381250" cy="2108200"/>
            <a:chOff x="4233" y="1950"/>
            <a:chExt cx="1500" cy="1328"/>
          </a:xfrm>
        </p:grpSpPr>
        <p:sp>
          <p:nvSpPr>
            <p:cNvPr id="232457" name="Rectangle 9">
              <a:extLst>
                <a:ext uri="{FF2B5EF4-FFF2-40B4-BE49-F238E27FC236}">
                  <a16:creationId xmlns:a16="http://schemas.microsoft.com/office/drawing/2014/main" id="{5A1B06E3-7B51-4548-BC17-3E4EE63732B8}"/>
                </a:ext>
              </a:extLst>
            </p:cNvPr>
            <p:cNvSpPr>
              <a:spLocks noChangeArrowheads="1"/>
            </p:cNvSpPr>
            <p:nvPr/>
          </p:nvSpPr>
          <p:spPr bwMode="auto">
            <a:xfrm>
              <a:off x="4536" y="2042"/>
              <a:ext cx="648" cy="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200"/>
                </a:lnSpc>
                <a:spcAft>
                  <a:spcPts val="500"/>
                </a:spcAft>
              </a:pPr>
              <a:r>
                <a:rPr lang="en-US" altLang="ko-KR" sz="1200" b="1">
                  <a:solidFill>
                    <a:srgbClr val="000000"/>
                  </a:solidFill>
                  <a:ea typeface="굴림" panose="020B0600000101010101" pitchFamily="34" charset="-127"/>
                </a:rPr>
                <a:t>EN</a:t>
              </a:r>
            </a:p>
            <a:p>
              <a:pPr>
                <a:lnSpc>
                  <a:spcPts val="1200"/>
                </a:lnSpc>
                <a:spcAft>
                  <a:spcPts val="500"/>
                </a:spcAft>
              </a:pPr>
              <a:endParaRPr lang="en-US" altLang="ko-KR" sz="1200" b="1">
                <a:solidFill>
                  <a:srgbClr val="000000"/>
                </a:solidFill>
                <a:ea typeface="굴림" panose="020B0600000101010101" pitchFamily="34" charset="-127"/>
              </a:endParaRPr>
            </a:p>
            <a:p>
              <a:pPr>
                <a:lnSpc>
                  <a:spcPts val="1200"/>
                </a:lnSpc>
                <a:spcAft>
                  <a:spcPts val="500"/>
                </a:spcAft>
              </a:pPr>
              <a:r>
                <a:rPr lang="en-US" altLang="ko-KR" sz="1200" b="1">
                  <a:solidFill>
                    <a:srgbClr val="000000"/>
                  </a:solidFill>
                  <a:ea typeface="굴림" panose="020B0600000101010101" pitchFamily="34" charset="-127"/>
                </a:rPr>
                <a:t>D</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C</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B</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A</a:t>
              </a:r>
            </a:p>
            <a:p>
              <a:pPr>
                <a:lnSpc>
                  <a:spcPts val="1200"/>
                </a:lnSpc>
                <a:spcAft>
                  <a:spcPts val="500"/>
                </a:spcAft>
              </a:pPr>
              <a:r>
                <a:rPr lang="en-US" altLang="ko-KR" sz="1200" b="1">
                  <a:solidFill>
                    <a:srgbClr val="000000"/>
                  </a:solidFill>
                  <a:ea typeface="굴림" panose="020B0600000101010101" pitchFamily="34" charset="-127"/>
                </a:rPr>
                <a:t>LOAD</a:t>
              </a:r>
            </a:p>
            <a:p>
              <a:pPr>
                <a:lnSpc>
                  <a:spcPts val="1200"/>
                </a:lnSpc>
                <a:spcAft>
                  <a:spcPts val="500"/>
                </a:spcAft>
              </a:pPr>
              <a:r>
                <a:rPr lang="en-US" altLang="ko-KR" sz="1200" b="1">
                  <a:solidFill>
                    <a:srgbClr val="000000"/>
                  </a:solidFill>
                  <a:ea typeface="굴림" panose="020B0600000101010101" pitchFamily="34" charset="-127"/>
                </a:rPr>
                <a:t> CLK</a:t>
              </a:r>
            </a:p>
            <a:p>
              <a:pPr>
                <a:lnSpc>
                  <a:spcPts val="1200"/>
                </a:lnSpc>
                <a:spcAft>
                  <a:spcPts val="500"/>
                </a:spcAft>
              </a:pPr>
              <a:r>
                <a:rPr lang="en-US" altLang="ko-KR" sz="1200" b="1">
                  <a:solidFill>
                    <a:srgbClr val="000000"/>
                  </a:solidFill>
                  <a:ea typeface="굴림" panose="020B0600000101010101" pitchFamily="34" charset="-127"/>
                </a:rPr>
                <a:t>CLR</a:t>
              </a:r>
            </a:p>
          </p:txBody>
        </p:sp>
        <p:sp>
          <p:nvSpPr>
            <p:cNvPr id="232458" name="Rectangle 10">
              <a:extLst>
                <a:ext uri="{FF2B5EF4-FFF2-40B4-BE49-F238E27FC236}">
                  <a16:creationId xmlns:a16="http://schemas.microsoft.com/office/drawing/2014/main" id="{C34CD294-5631-2040-9D14-BFC55875CEDA}"/>
                </a:ext>
              </a:extLst>
            </p:cNvPr>
            <p:cNvSpPr>
              <a:spLocks noChangeArrowheads="1"/>
            </p:cNvSpPr>
            <p:nvPr/>
          </p:nvSpPr>
          <p:spPr bwMode="auto">
            <a:xfrm>
              <a:off x="4537" y="1954"/>
              <a:ext cx="512" cy="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32459" name="Rectangle 11">
              <a:extLst>
                <a:ext uri="{FF2B5EF4-FFF2-40B4-BE49-F238E27FC236}">
                  <a16:creationId xmlns:a16="http://schemas.microsoft.com/office/drawing/2014/main" id="{AEDEA483-1D32-BC43-A728-45CCB88F9C74}"/>
                </a:ext>
              </a:extLst>
            </p:cNvPr>
            <p:cNvSpPr>
              <a:spLocks noChangeArrowheads="1"/>
            </p:cNvSpPr>
            <p:nvPr/>
          </p:nvSpPr>
          <p:spPr bwMode="auto">
            <a:xfrm>
              <a:off x="4533" y="1950"/>
              <a:ext cx="520" cy="12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32460" name="Line 12">
              <a:extLst>
                <a:ext uri="{FF2B5EF4-FFF2-40B4-BE49-F238E27FC236}">
                  <a16:creationId xmlns:a16="http://schemas.microsoft.com/office/drawing/2014/main" id="{EB979D06-9943-BB46-ACF7-52930989F995}"/>
                </a:ext>
              </a:extLst>
            </p:cNvPr>
            <p:cNvSpPr>
              <a:spLocks noChangeShapeType="1"/>
            </p:cNvSpPr>
            <p:nvPr/>
          </p:nvSpPr>
          <p:spPr bwMode="auto">
            <a:xfrm>
              <a:off x="4533" y="2902"/>
              <a:ext cx="40"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61" name="Line 13">
              <a:extLst>
                <a:ext uri="{FF2B5EF4-FFF2-40B4-BE49-F238E27FC236}">
                  <a16:creationId xmlns:a16="http://schemas.microsoft.com/office/drawing/2014/main" id="{3EDE3942-8A3B-7247-A909-6CE30A9F9B90}"/>
                </a:ext>
              </a:extLst>
            </p:cNvPr>
            <p:cNvSpPr>
              <a:spLocks noChangeShapeType="1"/>
            </p:cNvSpPr>
            <p:nvPr/>
          </p:nvSpPr>
          <p:spPr bwMode="auto">
            <a:xfrm flipV="1">
              <a:off x="4533" y="2934"/>
              <a:ext cx="40"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62" name="Line 14">
              <a:extLst>
                <a:ext uri="{FF2B5EF4-FFF2-40B4-BE49-F238E27FC236}">
                  <a16:creationId xmlns:a16="http://schemas.microsoft.com/office/drawing/2014/main" id="{70A12660-8704-6549-B18D-5BB52E95465E}"/>
                </a:ext>
              </a:extLst>
            </p:cNvPr>
            <p:cNvSpPr>
              <a:spLocks noChangeShapeType="1"/>
            </p:cNvSpPr>
            <p:nvPr/>
          </p:nvSpPr>
          <p:spPr bwMode="auto">
            <a:xfrm>
              <a:off x="4445" y="2810"/>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63" name="Line 15">
              <a:extLst>
                <a:ext uri="{FF2B5EF4-FFF2-40B4-BE49-F238E27FC236}">
                  <a16:creationId xmlns:a16="http://schemas.microsoft.com/office/drawing/2014/main" id="{49300450-4B65-ED4D-B396-AB60BBBF931E}"/>
                </a:ext>
              </a:extLst>
            </p:cNvPr>
            <p:cNvSpPr>
              <a:spLocks noChangeShapeType="1"/>
            </p:cNvSpPr>
            <p:nvPr/>
          </p:nvSpPr>
          <p:spPr bwMode="auto">
            <a:xfrm>
              <a:off x="4445" y="2666"/>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64" name="Line 16">
              <a:extLst>
                <a:ext uri="{FF2B5EF4-FFF2-40B4-BE49-F238E27FC236}">
                  <a16:creationId xmlns:a16="http://schemas.microsoft.com/office/drawing/2014/main" id="{08CFCFEE-35B3-7E49-98E1-CE2AF278FB29}"/>
                </a:ext>
              </a:extLst>
            </p:cNvPr>
            <p:cNvSpPr>
              <a:spLocks noChangeShapeType="1"/>
            </p:cNvSpPr>
            <p:nvPr/>
          </p:nvSpPr>
          <p:spPr bwMode="auto">
            <a:xfrm>
              <a:off x="5045" y="2666"/>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65" name="Line 17">
              <a:extLst>
                <a:ext uri="{FF2B5EF4-FFF2-40B4-BE49-F238E27FC236}">
                  <a16:creationId xmlns:a16="http://schemas.microsoft.com/office/drawing/2014/main" id="{71D207A7-EB51-724E-984C-3AA687C94643}"/>
                </a:ext>
              </a:extLst>
            </p:cNvPr>
            <p:cNvSpPr>
              <a:spLocks noChangeShapeType="1"/>
            </p:cNvSpPr>
            <p:nvPr/>
          </p:nvSpPr>
          <p:spPr bwMode="auto">
            <a:xfrm>
              <a:off x="4445" y="2578"/>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66" name="Line 18">
              <a:extLst>
                <a:ext uri="{FF2B5EF4-FFF2-40B4-BE49-F238E27FC236}">
                  <a16:creationId xmlns:a16="http://schemas.microsoft.com/office/drawing/2014/main" id="{9D2B6F36-4512-A54B-905B-DB011414B8C8}"/>
                </a:ext>
              </a:extLst>
            </p:cNvPr>
            <p:cNvSpPr>
              <a:spLocks noChangeShapeType="1"/>
            </p:cNvSpPr>
            <p:nvPr/>
          </p:nvSpPr>
          <p:spPr bwMode="auto">
            <a:xfrm>
              <a:off x="5045" y="2578"/>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67" name="Line 19">
              <a:extLst>
                <a:ext uri="{FF2B5EF4-FFF2-40B4-BE49-F238E27FC236}">
                  <a16:creationId xmlns:a16="http://schemas.microsoft.com/office/drawing/2014/main" id="{2CA4B317-D269-C64D-8206-E8466EE706A6}"/>
                </a:ext>
              </a:extLst>
            </p:cNvPr>
            <p:cNvSpPr>
              <a:spLocks noChangeShapeType="1"/>
            </p:cNvSpPr>
            <p:nvPr/>
          </p:nvSpPr>
          <p:spPr bwMode="auto">
            <a:xfrm>
              <a:off x="4445" y="2490"/>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68" name="Line 20">
              <a:extLst>
                <a:ext uri="{FF2B5EF4-FFF2-40B4-BE49-F238E27FC236}">
                  <a16:creationId xmlns:a16="http://schemas.microsoft.com/office/drawing/2014/main" id="{3D17BAC4-C081-7647-ADB5-19CD45DEE120}"/>
                </a:ext>
              </a:extLst>
            </p:cNvPr>
            <p:cNvSpPr>
              <a:spLocks noChangeShapeType="1"/>
            </p:cNvSpPr>
            <p:nvPr/>
          </p:nvSpPr>
          <p:spPr bwMode="auto">
            <a:xfrm>
              <a:off x="4437" y="2130"/>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69" name="Line 21">
              <a:extLst>
                <a:ext uri="{FF2B5EF4-FFF2-40B4-BE49-F238E27FC236}">
                  <a16:creationId xmlns:a16="http://schemas.microsoft.com/office/drawing/2014/main" id="{CA16731E-E7D0-034B-823B-70FAD64F426E}"/>
                </a:ext>
              </a:extLst>
            </p:cNvPr>
            <p:cNvSpPr>
              <a:spLocks noChangeShapeType="1"/>
            </p:cNvSpPr>
            <p:nvPr/>
          </p:nvSpPr>
          <p:spPr bwMode="auto">
            <a:xfrm>
              <a:off x="5045" y="2490"/>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70" name="Line 22">
              <a:extLst>
                <a:ext uri="{FF2B5EF4-FFF2-40B4-BE49-F238E27FC236}">
                  <a16:creationId xmlns:a16="http://schemas.microsoft.com/office/drawing/2014/main" id="{7775A381-A12D-3E4C-8D9D-566CFF47CE3D}"/>
                </a:ext>
              </a:extLst>
            </p:cNvPr>
            <p:cNvSpPr>
              <a:spLocks noChangeShapeType="1"/>
            </p:cNvSpPr>
            <p:nvPr/>
          </p:nvSpPr>
          <p:spPr bwMode="auto">
            <a:xfrm>
              <a:off x="4445" y="2938"/>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71" name="Line 23">
              <a:extLst>
                <a:ext uri="{FF2B5EF4-FFF2-40B4-BE49-F238E27FC236}">
                  <a16:creationId xmlns:a16="http://schemas.microsoft.com/office/drawing/2014/main" id="{AA49545E-1A2D-DE4C-97EA-AE842DEE90C9}"/>
                </a:ext>
              </a:extLst>
            </p:cNvPr>
            <p:cNvSpPr>
              <a:spLocks noChangeShapeType="1"/>
            </p:cNvSpPr>
            <p:nvPr/>
          </p:nvSpPr>
          <p:spPr bwMode="auto">
            <a:xfrm>
              <a:off x="4445" y="307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72" name="Line 24">
              <a:extLst>
                <a:ext uri="{FF2B5EF4-FFF2-40B4-BE49-F238E27FC236}">
                  <a16:creationId xmlns:a16="http://schemas.microsoft.com/office/drawing/2014/main" id="{9DF80357-7B58-C045-9991-74A1165BCA31}"/>
                </a:ext>
              </a:extLst>
            </p:cNvPr>
            <p:cNvSpPr>
              <a:spLocks noChangeShapeType="1"/>
            </p:cNvSpPr>
            <p:nvPr/>
          </p:nvSpPr>
          <p:spPr bwMode="auto">
            <a:xfrm>
              <a:off x="5045" y="2394"/>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73" name="Line 25">
              <a:extLst>
                <a:ext uri="{FF2B5EF4-FFF2-40B4-BE49-F238E27FC236}">
                  <a16:creationId xmlns:a16="http://schemas.microsoft.com/office/drawing/2014/main" id="{E8A3907D-D883-144F-9AFE-283E5842FF4C}"/>
                </a:ext>
              </a:extLst>
            </p:cNvPr>
            <p:cNvSpPr>
              <a:spLocks noChangeShapeType="1"/>
            </p:cNvSpPr>
            <p:nvPr/>
          </p:nvSpPr>
          <p:spPr bwMode="auto">
            <a:xfrm>
              <a:off x="4445" y="239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74" name="Rectangle 26">
              <a:extLst>
                <a:ext uri="{FF2B5EF4-FFF2-40B4-BE49-F238E27FC236}">
                  <a16:creationId xmlns:a16="http://schemas.microsoft.com/office/drawing/2014/main" id="{0BBDA59E-68E5-CF4C-A157-B0888D1215B2}"/>
                </a:ext>
              </a:extLst>
            </p:cNvPr>
            <p:cNvSpPr>
              <a:spLocks noChangeArrowheads="1"/>
            </p:cNvSpPr>
            <p:nvPr/>
          </p:nvSpPr>
          <p:spPr bwMode="auto">
            <a:xfrm>
              <a:off x="4401" y="2178"/>
              <a:ext cx="648"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200"/>
                </a:lnSpc>
                <a:spcAft>
                  <a:spcPts val="500"/>
                </a:spcAft>
              </a:pPr>
              <a:r>
                <a:rPr lang="en-US" altLang="ko-KR" sz="1200" b="1">
                  <a:solidFill>
                    <a:srgbClr val="000000"/>
                  </a:solidFill>
                  <a:ea typeface="굴림" panose="020B0600000101010101" pitchFamily="34" charset="-127"/>
                </a:rPr>
                <a:t>RCO</a:t>
              </a:r>
            </a:p>
            <a:p>
              <a:pPr algn="r">
                <a:lnSpc>
                  <a:spcPts val="1200"/>
                </a:lnSpc>
                <a:spcAft>
                  <a:spcPts val="500"/>
                </a:spcAft>
              </a:pPr>
              <a:r>
                <a:rPr lang="en-US" altLang="ko-KR" sz="1200" b="1">
                  <a:solidFill>
                    <a:srgbClr val="000000"/>
                  </a:solidFill>
                  <a:ea typeface="굴림" panose="020B0600000101010101" pitchFamily="34" charset="-127"/>
                </a:rPr>
                <a:t>QD</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QC</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QB</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QA</a:t>
              </a:r>
            </a:p>
          </p:txBody>
        </p:sp>
        <p:sp>
          <p:nvSpPr>
            <p:cNvPr id="232475" name="Line 27">
              <a:extLst>
                <a:ext uri="{FF2B5EF4-FFF2-40B4-BE49-F238E27FC236}">
                  <a16:creationId xmlns:a16="http://schemas.microsoft.com/office/drawing/2014/main" id="{98215CFB-E210-D445-9FE6-002DB1B932BB}"/>
                </a:ext>
              </a:extLst>
            </p:cNvPr>
            <p:cNvSpPr>
              <a:spLocks noChangeShapeType="1"/>
            </p:cNvSpPr>
            <p:nvPr/>
          </p:nvSpPr>
          <p:spPr bwMode="auto">
            <a:xfrm>
              <a:off x="5045" y="2258"/>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76" name="Rectangle 28">
              <a:extLst>
                <a:ext uri="{FF2B5EF4-FFF2-40B4-BE49-F238E27FC236}">
                  <a16:creationId xmlns:a16="http://schemas.microsoft.com/office/drawing/2014/main" id="{4A53915F-13E7-8640-A4C4-84DC172DA66E}"/>
                </a:ext>
              </a:extLst>
            </p:cNvPr>
            <p:cNvSpPr>
              <a:spLocks noChangeArrowheads="1"/>
            </p:cNvSpPr>
            <p:nvPr/>
          </p:nvSpPr>
          <p:spPr bwMode="auto">
            <a:xfrm>
              <a:off x="4233" y="2042"/>
              <a:ext cx="296"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200"/>
                </a:lnSpc>
                <a:spcAft>
                  <a:spcPts val="500"/>
                </a:spcAft>
              </a:pPr>
              <a:r>
                <a:rPr lang="en-US" altLang="ko-KR" sz="1200" b="1">
                  <a:solidFill>
                    <a:srgbClr val="000000"/>
                  </a:solidFill>
                  <a:ea typeface="굴림" panose="020B0600000101010101" pitchFamily="34" charset="-127"/>
                </a:rPr>
                <a:t>"1"</a:t>
              </a:r>
            </a:p>
            <a:p>
              <a:pPr>
                <a:lnSpc>
                  <a:spcPts val="1200"/>
                </a:lnSpc>
                <a:spcAft>
                  <a:spcPts val="500"/>
                </a:spcAft>
              </a:pPr>
              <a:endParaRPr lang="en-US" altLang="ko-KR" sz="1200" b="1">
                <a:solidFill>
                  <a:srgbClr val="000000"/>
                </a:solidFill>
                <a:ea typeface="굴림" panose="020B0600000101010101" pitchFamily="34" charset="-127"/>
              </a:endParaRPr>
            </a:p>
            <a:p>
              <a:pPr>
                <a:lnSpc>
                  <a:spcPts val="1200"/>
                </a:lnSpc>
                <a:spcAft>
                  <a:spcPts val="500"/>
                </a:spcAft>
              </a:pPr>
              <a:r>
                <a:rPr lang="en-US" altLang="ko-KR" sz="1200" b="1">
                  <a:solidFill>
                    <a:srgbClr val="000000"/>
                  </a:solidFill>
                  <a:ea typeface="굴림" panose="020B0600000101010101" pitchFamily="34" charset="-127"/>
                </a:rPr>
                <a:t>"0"</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"0"</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"0"</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"0"</a:t>
              </a:r>
            </a:p>
            <a:p>
              <a:pPr latinLnBrk="1">
                <a:lnSpc>
                  <a:spcPts val="1200"/>
                </a:lnSpc>
                <a:spcAft>
                  <a:spcPts val="500"/>
                </a:spcAft>
              </a:pPr>
              <a:endParaRPr lang="ko-KR" altLang="en-US" sz="1200" b="1">
                <a:solidFill>
                  <a:srgbClr val="000000"/>
                </a:solidFill>
                <a:ea typeface="굴림" panose="020B0600000101010101" pitchFamily="34" charset="-127"/>
              </a:endParaRPr>
            </a:p>
          </p:txBody>
        </p:sp>
        <p:sp>
          <p:nvSpPr>
            <p:cNvPr id="232477" name="Line 29">
              <a:extLst>
                <a:ext uri="{FF2B5EF4-FFF2-40B4-BE49-F238E27FC236}">
                  <a16:creationId xmlns:a16="http://schemas.microsoft.com/office/drawing/2014/main" id="{D2AFEE95-B3AA-BC4C-A9B4-D36839C43592}"/>
                </a:ext>
              </a:extLst>
            </p:cNvPr>
            <p:cNvSpPr>
              <a:spLocks noChangeShapeType="1"/>
            </p:cNvSpPr>
            <p:nvPr/>
          </p:nvSpPr>
          <p:spPr bwMode="auto">
            <a:xfrm>
              <a:off x="5137" y="2398"/>
              <a:ext cx="0"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78" name="Line 30">
              <a:extLst>
                <a:ext uri="{FF2B5EF4-FFF2-40B4-BE49-F238E27FC236}">
                  <a16:creationId xmlns:a16="http://schemas.microsoft.com/office/drawing/2014/main" id="{B36366C2-64AE-0247-95B9-AAD68E5CD7CF}"/>
                </a:ext>
              </a:extLst>
            </p:cNvPr>
            <p:cNvSpPr>
              <a:spLocks noChangeShapeType="1"/>
            </p:cNvSpPr>
            <p:nvPr/>
          </p:nvSpPr>
          <p:spPr bwMode="auto">
            <a:xfrm flipV="1">
              <a:off x="5137" y="2566"/>
              <a:ext cx="0" cy="1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79" name="Line 31">
              <a:extLst>
                <a:ext uri="{FF2B5EF4-FFF2-40B4-BE49-F238E27FC236}">
                  <a16:creationId xmlns:a16="http://schemas.microsoft.com/office/drawing/2014/main" id="{8B8C4A0B-939F-8743-B5D0-101FEC5D320A}"/>
                </a:ext>
              </a:extLst>
            </p:cNvPr>
            <p:cNvSpPr>
              <a:spLocks noChangeShapeType="1"/>
            </p:cNvSpPr>
            <p:nvPr/>
          </p:nvSpPr>
          <p:spPr bwMode="auto">
            <a:xfrm flipV="1">
              <a:off x="5137" y="2630"/>
              <a:ext cx="0" cy="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80" name="Line 32">
              <a:extLst>
                <a:ext uri="{FF2B5EF4-FFF2-40B4-BE49-F238E27FC236}">
                  <a16:creationId xmlns:a16="http://schemas.microsoft.com/office/drawing/2014/main" id="{CE1C839C-EB04-AB4B-9371-64F149874577}"/>
                </a:ext>
              </a:extLst>
            </p:cNvPr>
            <p:cNvSpPr>
              <a:spLocks noChangeShapeType="1"/>
            </p:cNvSpPr>
            <p:nvPr/>
          </p:nvSpPr>
          <p:spPr bwMode="auto">
            <a:xfrm>
              <a:off x="5729" y="2542"/>
              <a:ext cx="0" cy="72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81" name="Line 33">
              <a:extLst>
                <a:ext uri="{FF2B5EF4-FFF2-40B4-BE49-F238E27FC236}">
                  <a16:creationId xmlns:a16="http://schemas.microsoft.com/office/drawing/2014/main" id="{52588E6F-93E4-E54C-8CBB-BC2438969A02}"/>
                </a:ext>
              </a:extLst>
            </p:cNvPr>
            <p:cNvSpPr>
              <a:spLocks noChangeShapeType="1"/>
            </p:cNvSpPr>
            <p:nvPr/>
          </p:nvSpPr>
          <p:spPr bwMode="auto">
            <a:xfrm flipH="1">
              <a:off x="4437" y="3274"/>
              <a:ext cx="1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82" name="Line 34">
              <a:extLst>
                <a:ext uri="{FF2B5EF4-FFF2-40B4-BE49-F238E27FC236}">
                  <a16:creationId xmlns:a16="http://schemas.microsoft.com/office/drawing/2014/main" id="{7C6E4D10-B3C3-1B46-8026-0BF804DF6D48}"/>
                </a:ext>
              </a:extLst>
            </p:cNvPr>
            <p:cNvSpPr>
              <a:spLocks noChangeShapeType="1"/>
            </p:cNvSpPr>
            <p:nvPr/>
          </p:nvSpPr>
          <p:spPr bwMode="auto">
            <a:xfrm flipV="1">
              <a:off x="4441" y="3078"/>
              <a:ext cx="0" cy="2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83" name="Line 35">
              <a:extLst>
                <a:ext uri="{FF2B5EF4-FFF2-40B4-BE49-F238E27FC236}">
                  <a16:creationId xmlns:a16="http://schemas.microsoft.com/office/drawing/2014/main" id="{1A8D5966-610F-294D-915F-40EE6A3D0545}"/>
                </a:ext>
              </a:extLst>
            </p:cNvPr>
            <p:cNvSpPr>
              <a:spLocks noChangeShapeType="1"/>
            </p:cNvSpPr>
            <p:nvPr/>
          </p:nvSpPr>
          <p:spPr bwMode="auto">
            <a:xfrm>
              <a:off x="5141" y="2434"/>
              <a:ext cx="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84" name="Line 36">
              <a:extLst>
                <a:ext uri="{FF2B5EF4-FFF2-40B4-BE49-F238E27FC236}">
                  <a16:creationId xmlns:a16="http://schemas.microsoft.com/office/drawing/2014/main" id="{6A2C5B4A-A40A-8E4F-8D08-CF7D650A4627}"/>
                </a:ext>
              </a:extLst>
            </p:cNvPr>
            <p:cNvSpPr>
              <a:spLocks noChangeShapeType="1"/>
            </p:cNvSpPr>
            <p:nvPr/>
          </p:nvSpPr>
          <p:spPr bwMode="auto">
            <a:xfrm>
              <a:off x="5141" y="2498"/>
              <a:ext cx="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85" name="Line 37">
              <a:extLst>
                <a:ext uri="{FF2B5EF4-FFF2-40B4-BE49-F238E27FC236}">
                  <a16:creationId xmlns:a16="http://schemas.microsoft.com/office/drawing/2014/main" id="{6EA6570A-AE2B-2F48-A8B3-3501A240D4F0}"/>
                </a:ext>
              </a:extLst>
            </p:cNvPr>
            <p:cNvSpPr>
              <a:spLocks noChangeShapeType="1"/>
            </p:cNvSpPr>
            <p:nvPr/>
          </p:nvSpPr>
          <p:spPr bwMode="auto">
            <a:xfrm>
              <a:off x="5141" y="2570"/>
              <a:ext cx="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86" name="Line 38">
              <a:extLst>
                <a:ext uri="{FF2B5EF4-FFF2-40B4-BE49-F238E27FC236}">
                  <a16:creationId xmlns:a16="http://schemas.microsoft.com/office/drawing/2014/main" id="{BCE96175-B3E4-3343-80A5-9835CA367AD4}"/>
                </a:ext>
              </a:extLst>
            </p:cNvPr>
            <p:cNvSpPr>
              <a:spLocks noChangeShapeType="1"/>
            </p:cNvSpPr>
            <p:nvPr/>
          </p:nvSpPr>
          <p:spPr bwMode="auto">
            <a:xfrm>
              <a:off x="5141" y="2634"/>
              <a:ext cx="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87" name="Line 39">
              <a:extLst>
                <a:ext uri="{FF2B5EF4-FFF2-40B4-BE49-F238E27FC236}">
                  <a16:creationId xmlns:a16="http://schemas.microsoft.com/office/drawing/2014/main" id="{289F4B87-F579-844C-A319-5DA7FAEA8090}"/>
                </a:ext>
              </a:extLst>
            </p:cNvPr>
            <p:cNvSpPr>
              <a:spLocks noChangeShapeType="1"/>
            </p:cNvSpPr>
            <p:nvPr/>
          </p:nvSpPr>
          <p:spPr bwMode="auto">
            <a:xfrm>
              <a:off x="5237" y="2502"/>
              <a:ext cx="80" cy="6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88" name="Line 40">
              <a:extLst>
                <a:ext uri="{FF2B5EF4-FFF2-40B4-BE49-F238E27FC236}">
                  <a16:creationId xmlns:a16="http://schemas.microsoft.com/office/drawing/2014/main" id="{E5799BBF-2D22-D74D-A044-76739DEF6E5F}"/>
                </a:ext>
              </a:extLst>
            </p:cNvPr>
            <p:cNvSpPr>
              <a:spLocks noChangeShapeType="1"/>
            </p:cNvSpPr>
            <p:nvPr/>
          </p:nvSpPr>
          <p:spPr bwMode="auto">
            <a:xfrm flipV="1">
              <a:off x="5237" y="2566"/>
              <a:ext cx="8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89" name="Line 41">
              <a:extLst>
                <a:ext uri="{FF2B5EF4-FFF2-40B4-BE49-F238E27FC236}">
                  <a16:creationId xmlns:a16="http://schemas.microsoft.com/office/drawing/2014/main" id="{E6031262-0CA0-E94F-B4DA-96DD22D94F0B}"/>
                </a:ext>
              </a:extLst>
            </p:cNvPr>
            <p:cNvSpPr>
              <a:spLocks noChangeShapeType="1"/>
            </p:cNvSpPr>
            <p:nvPr/>
          </p:nvSpPr>
          <p:spPr bwMode="auto">
            <a:xfrm>
              <a:off x="5233" y="2502"/>
              <a:ext cx="0" cy="12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90" name="Oval 42">
              <a:extLst>
                <a:ext uri="{FF2B5EF4-FFF2-40B4-BE49-F238E27FC236}">
                  <a16:creationId xmlns:a16="http://schemas.microsoft.com/office/drawing/2014/main" id="{352D056C-DC6E-3E47-AB74-E0D1BB331956}"/>
                </a:ext>
              </a:extLst>
            </p:cNvPr>
            <p:cNvSpPr>
              <a:spLocks noChangeArrowheads="1"/>
            </p:cNvSpPr>
            <p:nvPr/>
          </p:nvSpPr>
          <p:spPr bwMode="auto">
            <a:xfrm>
              <a:off x="5325" y="2566"/>
              <a:ext cx="24" cy="2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32491" name="Line 43">
              <a:extLst>
                <a:ext uri="{FF2B5EF4-FFF2-40B4-BE49-F238E27FC236}">
                  <a16:creationId xmlns:a16="http://schemas.microsoft.com/office/drawing/2014/main" id="{FBCA6994-E88D-C444-9451-41808E799185}"/>
                </a:ext>
              </a:extLst>
            </p:cNvPr>
            <p:cNvSpPr>
              <a:spLocks noChangeShapeType="1"/>
            </p:cNvSpPr>
            <p:nvPr/>
          </p:nvSpPr>
          <p:spPr bwMode="auto">
            <a:xfrm>
              <a:off x="5461" y="2450"/>
              <a:ext cx="13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92" name="Line 44">
              <a:extLst>
                <a:ext uri="{FF2B5EF4-FFF2-40B4-BE49-F238E27FC236}">
                  <a16:creationId xmlns:a16="http://schemas.microsoft.com/office/drawing/2014/main" id="{F078A336-5EAD-7A45-AE67-7FB520179F73}"/>
                </a:ext>
              </a:extLst>
            </p:cNvPr>
            <p:cNvSpPr>
              <a:spLocks noChangeShapeType="1"/>
            </p:cNvSpPr>
            <p:nvPr/>
          </p:nvSpPr>
          <p:spPr bwMode="auto">
            <a:xfrm>
              <a:off x="5461" y="2618"/>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93" name="Line 45">
              <a:extLst>
                <a:ext uri="{FF2B5EF4-FFF2-40B4-BE49-F238E27FC236}">
                  <a16:creationId xmlns:a16="http://schemas.microsoft.com/office/drawing/2014/main" id="{E44248F5-BFE6-4E49-A389-EF50D965B100}"/>
                </a:ext>
              </a:extLst>
            </p:cNvPr>
            <p:cNvSpPr>
              <a:spLocks noChangeShapeType="1"/>
            </p:cNvSpPr>
            <p:nvPr/>
          </p:nvSpPr>
          <p:spPr bwMode="auto">
            <a:xfrm flipV="1">
              <a:off x="5457" y="2446"/>
              <a:ext cx="0" cy="1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94" name="Line 46">
              <a:extLst>
                <a:ext uri="{FF2B5EF4-FFF2-40B4-BE49-F238E27FC236}">
                  <a16:creationId xmlns:a16="http://schemas.microsoft.com/office/drawing/2014/main" id="{F00791ED-4E7E-714D-BB52-85AA67EA5DC6}"/>
                </a:ext>
              </a:extLst>
            </p:cNvPr>
            <p:cNvSpPr>
              <a:spLocks noChangeShapeType="1"/>
            </p:cNvSpPr>
            <p:nvPr/>
          </p:nvSpPr>
          <p:spPr bwMode="auto">
            <a:xfrm>
              <a:off x="5457" y="2406"/>
              <a:ext cx="0" cy="2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495" name="Arc 47">
              <a:extLst>
                <a:ext uri="{FF2B5EF4-FFF2-40B4-BE49-F238E27FC236}">
                  <a16:creationId xmlns:a16="http://schemas.microsoft.com/office/drawing/2014/main" id="{F21A64D9-BC44-DB4D-84C0-6F990439BA48}"/>
                </a:ext>
              </a:extLst>
            </p:cNvPr>
            <p:cNvSpPr>
              <a:spLocks/>
            </p:cNvSpPr>
            <p:nvPr/>
          </p:nvSpPr>
          <p:spPr bwMode="auto">
            <a:xfrm>
              <a:off x="5609" y="2459"/>
              <a:ext cx="72" cy="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232496" name="Arc 48">
              <a:extLst>
                <a:ext uri="{FF2B5EF4-FFF2-40B4-BE49-F238E27FC236}">
                  <a16:creationId xmlns:a16="http://schemas.microsoft.com/office/drawing/2014/main" id="{F069F2A9-93C6-8548-B396-CF466E6AB5EE}"/>
                </a:ext>
              </a:extLst>
            </p:cNvPr>
            <p:cNvSpPr>
              <a:spLocks/>
            </p:cNvSpPr>
            <p:nvPr/>
          </p:nvSpPr>
          <p:spPr bwMode="auto">
            <a:xfrm>
              <a:off x="5609" y="2455"/>
              <a:ext cx="76" cy="8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32497" name="Arc 49">
              <a:extLst>
                <a:ext uri="{FF2B5EF4-FFF2-40B4-BE49-F238E27FC236}">
                  <a16:creationId xmlns:a16="http://schemas.microsoft.com/office/drawing/2014/main" id="{1CDCAC22-48F5-B240-8DA6-1323EC9802C2}"/>
                </a:ext>
              </a:extLst>
            </p:cNvPr>
            <p:cNvSpPr>
              <a:spLocks/>
            </p:cNvSpPr>
            <p:nvPr/>
          </p:nvSpPr>
          <p:spPr bwMode="auto">
            <a:xfrm>
              <a:off x="5609" y="2534"/>
              <a:ext cx="72" cy="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232498" name="Arc 50">
              <a:extLst>
                <a:ext uri="{FF2B5EF4-FFF2-40B4-BE49-F238E27FC236}">
                  <a16:creationId xmlns:a16="http://schemas.microsoft.com/office/drawing/2014/main" id="{F0CEB4C9-7EAC-7F40-B75E-C9CE4A824F7E}"/>
                </a:ext>
              </a:extLst>
            </p:cNvPr>
            <p:cNvSpPr>
              <a:spLocks/>
            </p:cNvSpPr>
            <p:nvPr/>
          </p:nvSpPr>
          <p:spPr bwMode="auto">
            <a:xfrm>
              <a:off x="5609" y="2538"/>
              <a:ext cx="76" cy="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32499" name="Line 51">
              <a:extLst>
                <a:ext uri="{FF2B5EF4-FFF2-40B4-BE49-F238E27FC236}">
                  <a16:creationId xmlns:a16="http://schemas.microsoft.com/office/drawing/2014/main" id="{29B25042-E91E-C34F-958D-377F5D4AEB94}"/>
                </a:ext>
              </a:extLst>
            </p:cNvPr>
            <p:cNvSpPr>
              <a:spLocks noChangeShapeType="1"/>
            </p:cNvSpPr>
            <p:nvPr/>
          </p:nvSpPr>
          <p:spPr bwMode="auto">
            <a:xfrm>
              <a:off x="5165" y="2570"/>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500" name="Line 52">
              <a:extLst>
                <a:ext uri="{FF2B5EF4-FFF2-40B4-BE49-F238E27FC236}">
                  <a16:creationId xmlns:a16="http://schemas.microsoft.com/office/drawing/2014/main" id="{E1019A76-315C-A342-817D-8D24C0124BFD}"/>
                </a:ext>
              </a:extLst>
            </p:cNvPr>
            <p:cNvSpPr>
              <a:spLocks noChangeShapeType="1"/>
            </p:cNvSpPr>
            <p:nvPr/>
          </p:nvSpPr>
          <p:spPr bwMode="auto">
            <a:xfrm>
              <a:off x="5389" y="2434"/>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501" name="Line 53">
              <a:extLst>
                <a:ext uri="{FF2B5EF4-FFF2-40B4-BE49-F238E27FC236}">
                  <a16:creationId xmlns:a16="http://schemas.microsoft.com/office/drawing/2014/main" id="{AB8DC870-80A2-974C-9E3B-6241A1C8EECF}"/>
                </a:ext>
              </a:extLst>
            </p:cNvPr>
            <p:cNvSpPr>
              <a:spLocks noChangeShapeType="1"/>
            </p:cNvSpPr>
            <p:nvPr/>
          </p:nvSpPr>
          <p:spPr bwMode="auto">
            <a:xfrm>
              <a:off x="5165" y="2434"/>
              <a:ext cx="2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502" name="Line 54">
              <a:extLst>
                <a:ext uri="{FF2B5EF4-FFF2-40B4-BE49-F238E27FC236}">
                  <a16:creationId xmlns:a16="http://schemas.microsoft.com/office/drawing/2014/main" id="{9FA0F452-6003-9F46-84B3-59AA69174C6C}"/>
                </a:ext>
              </a:extLst>
            </p:cNvPr>
            <p:cNvSpPr>
              <a:spLocks noChangeShapeType="1"/>
            </p:cNvSpPr>
            <p:nvPr/>
          </p:nvSpPr>
          <p:spPr bwMode="auto">
            <a:xfrm>
              <a:off x="5389" y="2498"/>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503" name="Line 55">
              <a:extLst>
                <a:ext uri="{FF2B5EF4-FFF2-40B4-BE49-F238E27FC236}">
                  <a16:creationId xmlns:a16="http://schemas.microsoft.com/office/drawing/2014/main" id="{B30CE533-E248-3B43-8CE8-FCACC7D79AB0}"/>
                </a:ext>
              </a:extLst>
            </p:cNvPr>
            <p:cNvSpPr>
              <a:spLocks noChangeShapeType="1"/>
            </p:cNvSpPr>
            <p:nvPr/>
          </p:nvSpPr>
          <p:spPr bwMode="auto">
            <a:xfrm>
              <a:off x="5165" y="2498"/>
              <a:ext cx="2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504" name="Line 56">
              <a:extLst>
                <a:ext uri="{FF2B5EF4-FFF2-40B4-BE49-F238E27FC236}">
                  <a16:creationId xmlns:a16="http://schemas.microsoft.com/office/drawing/2014/main" id="{81F5CEAA-BF6C-714A-8D83-8E29B86BF97F}"/>
                </a:ext>
              </a:extLst>
            </p:cNvPr>
            <p:cNvSpPr>
              <a:spLocks noChangeShapeType="1"/>
            </p:cNvSpPr>
            <p:nvPr/>
          </p:nvSpPr>
          <p:spPr bwMode="auto">
            <a:xfrm>
              <a:off x="5357" y="2570"/>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505" name="Line 57">
              <a:extLst>
                <a:ext uri="{FF2B5EF4-FFF2-40B4-BE49-F238E27FC236}">
                  <a16:creationId xmlns:a16="http://schemas.microsoft.com/office/drawing/2014/main" id="{5B4D8695-A63C-3A4C-8695-D84BF34E2588}"/>
                </a:ext>
              </a:extLst>
            </p:cNvPr>
            <p:cNvSpPr>
              <a:spLocks noChangeShapeType="1"/>
            </p:cNvSpPr>
            <p:nvPr/>
          </p:nvSpPr>
          <p:spPr bwMode="auto">
            <a:xfrm>
              <a:off x="5389" y="2570"/>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506" name="Line 58">
              <a:extLst>
                <a:ext uri="{FF2B5EF4-FFF2-40B4-BE49-F238E27FC236}">
                  <a16:creationId xmlns:a16="http://schemas.microsoft.com/office/drawing/2014/main" id="{6D4D5CD8-9322-CF4F-96BC-5B5277B76B9C}"/>
                </a:ext>
              </a:extLst>
            </p:cNvPr>
            <p:cNvSpPr>
              <a:spLocks noChangeShapeType="1"/>
            </p:cNvSpPr>
            <p:nvPr/>
          </p:nvSpPr>
          <p:spPr bwMode="auto">
            <a:xfrm>
              <a:off x="5389" y="2634"/>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507" name="Line 59">
              <a:extLst>
                <a:ext uri="{FF2B5EF4-FFF2-40B4-BE49-F238E27FC236}">
                  <a16:creationId xmlns:a16="http://schemas.microsoft.com/office/drawing/2014/main" id="{DF333D9B-8B8A-9048-88A7-68A19DBEBE36}"/>
                </a:ext>
              </a:extLst>
            </p:cNvPr>
            <p:cNvSpPr>
              <a:spLocks noChangeShapeType="1"/>
            </p:cNvSpPr>
            <p:nvPr/>
          </p:nvSpPr>
          <p:spPr bwMode="auto">
            <a:xfrm>
              <a:off x="5165" y="2634"/>
              <a:ext cx="2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2508" name="Line 60">
              <a:extLst>
                <a:ext uri="{FF2B5EF4-FFF2-40B4-BE49-F238E27FC236}">
                  <a16:creationId xmlns:a16="http://schemas.microsoft.com/office/drawing/2014/main" id="{AB04F716-F39D-E24D-8E85-DAA350027E5A}"/>
                </a:ext>
              </a:extLst>
            </p:cNvPr>
            <p:cNvSpPr>
              <a:spLocks noChangeShapeType="1"/>
            </p:cNvSpPr>
            <p:nvPr/>
          </p:nvSpPr>
          <p:spPr bwMode="auto">
            <a:xfrm>
              <a:off x="5685" y="2538"/>
              <a:ext cx="4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232454" name="직사각형 1">
            <a:extLst>
              <a:ext uri="{FF2B5EF4-FFF2-40B4-BE49-F238E27FC236}">
                <a16:creationId xmlns:a16="http://schemas.microsoft.com/office/drawing/2014/main" id="{9E743448-B526-5C47-8EB5-9C590D5B20B5}"/>
              </a:ext>
            </a:extLst>
          </p:cNvPr>
          <p:cNvSpPr>
            <a:spLocks noChangeArrowheads="1"/>
          </p:cNvSpPr>
          <p:nvPr/>
        </p:nvSpPr>
        <p:spPr bwMode="auto">
          <a:xfrm>
            <a:off x="2784475" y="3398838"/>
            <a:ext cx="406400" cy="615950"/>
          </a:xfrm>
          <a:prstGeom prst="rect">
            <a:avLst/>
          </a:prstGeom>
          <a:solidFill>
            <a:schemeClr val="bg1"/>
          </a:solidFill>
          <a:ln w="12700">
            <a:solidFill>
              <a:schemeClr val="bg1"/>
            </a:solidFill>
            <a:round/>
            <a:headEnd/>
            <a:tailEnd/>
          </a:ln>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ko-KR">
                <a:solidFill>
                  <a:srgbClr val="FF0000"/>
                </a:solidFill>
                <a:ea typeface="굴림" panose="020B0600000101010101" pitchFamily="34" charset="-127"/>
              </a:rPr>
              <a:t>?</a:t>
            </a:r>
            <a:endParaRPr lang="ko-KR" altLang="en-US">
              <a:solidFill>
                <a:srgbClr val="FF0000"/>
              </a:solidFill>
              <a:ea typeface="굴림" panose="020B0600000101010101" pitchFamily="34" charset="-127"/>
            </a:endParaRPr>
          </a:p>
        </p:txBody>
      </p:sp>
      <p:sp>
        <p:nvSpPr>
          <p:cNvPr id="232455" name="직사각형 133">
            <a:extLst>
              <a:ext uri="{FF2B5EF4-FFF2-40B4-BE49-F238E27FC236}">
                <a16:creationId xmlns:a16="http://schemas.microsoft.com/office/drawing/2014/main" id="{BF7EFFEE-6EEA-8D43-A7E1-46644F5D7EC5}"/>
              </a:ext>
            </a:extLst>
          </p:cNvPr>
          <p:cNvSpPr>
            <a:spLocks noChangeArrowheads="1"/>
          </p:cNvSpPr>
          <p:nvPr/>
        </p:nvSpPr>
        <p:spPr bwMode="auto">
          <a:xfrm>
            <a:off x="1228725" y="3327400"/>
            <a:ext cx="406400" cy="617538"/>
          </a:xfrm>
          <a:prstGeom prst="rect">
            <a:avLst/>
          </a:prstGeom>
          <a:solidFill>
            <a:schemeClr val="bg1"/>
          </a:solidFill>
          <a:ln w="12700">
            <a:solidFill>
              <a:schemeClr val="bg1"/>
            </a:solidFill>
            <a:round/>
            <a:headEnd/>
            <a:tailEnd/>
          </a:ln>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ko-KR">
                <a:solidFill>
                  <a:srgbClr val="FF0000"/>
                </a:solidFill>
                <a:ea typeface="굴림" panose="020B0600000101010101" pitchFamily="34" charset="-127"/>
              </a:rPr>
              <a:t>?</a:t>
            </a:r>
            <a:endParaRPr lang="ko-KR" altLang="en-US">
              <a:solidFill>
                <a:srgbClr val="FF0000"/>
              </a:solidFill>
              <a:ea typeface="굴림" panose="020B0600000101010101" pitchFamily="34" charset="-127"/>
            </a:endParaRPr>
          </a:p>
        </p:txBody>
      </p:sp>
      <p:sp>
        <p:nvSpPr>
          <p:cNvPr id="232456" name="직사각형 134">
            <a:extLst>
              <a:ext uri="{FF2B5EF4-FFF2-40B4-BE49-F238E27FC236}">
                <a16:creationId xmlns:a16="http://schemas.microsoft.com/office/drawing/2014/main" id="{4174E6E1-0AEE-3D4C-B5DD-4EB3C0E5FA26}"/>
              </a:ext>
            </a:extLst>
          </p:cNvPr>
          <p:cNvSpPr>
            <a:spLocks noChangeArrowheads="1"/>
          </p:cNvSpPr>
          <p:nvPr/>
        </p:nvSpPr>
        <p:spPr bwMode="auto">
          <a:xfrm>
            <a:off x="1227138" y="3790950"/>
            <a:ext cx="406400" cy="615950"/>
          </a:xfrm>
          <a:prstGeom prst="rect">
            <a:avLst/>
          </a:prstGeom>
          <a:solidFill>
            <a:schemeClr val="bg1"/>
          </a:solidFill>
          <a:ln w="12700">
            <a:solidFill>
              <a:schemeClr val="bg1"/>
            </a:solidFill>
            <a:round/>
            <a:headEnd/>
            <a:tailEnd/>
          </a:ln>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ko-KR">
                <a:solidFill>
                  <a:srgbClr val="FF0000"/>
                </a:solidFill>
                <a:ea typeface="굴림" panose="020B0600000101010101" pitchFamily="34" charset="-127"/>
              </a:rPr>
              <a:t>?</a:t>
            </a:r>
            <a:endParaRPr lang="ko-KR" altLang="en-US">
              <a:solidFill>
                <a:srgbClr val="FF0000"/>
              </a:solidFill>
              <a:ea typeface="굴림" panose="020B0600000101010101" pitchFamily="34" charset="-127"/>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슬라이드 번호 개체 틀 5">
            <a:extLst>
              <a:ext uri="{FF2B5EF4-FFF2-40B4-BE49-F238E27FC236}">
                <a16:creationId xmlns:a16="http://schemas.microsoft.com/office/drawing/2014/main" id="{E2B1B17C-E7EE-E44F-8464-57160512317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C4A21DB3-6994-0B43-A442-432A507BD423}" type="slidenum">
              <a:rPr lang="en-US" altLang="en-US" sz="1200" smtClean="0">
                <a:latin typeface="Garamond" panose="02020404030301010803" pitchFamily="18" charset="0"/>
              </a:rPr>
              <a:pPr>
                <a:spcBef>
                  <a:spcPct val="0"/>
                </a:spcBef>
                <a:buClrTx/>
                <a:buSzTx/>
                <a:buFontTx/>
                <a:buNone/>
              </a:pPr>
              <a:t>67</a:t>
            </a:fld>
            <a:endParaRPr lang="en-US" altLang="en-US" sz="1200">
              <a:latin typeface="Garamond" panose="02020404030301010803" pitchFamily="18" charset="0"/>
            </a:endParaRPr>
          </a:p>
        </p:txBody>
      </p:sp>
      <p:sp>
        <p:nvSpPr>
          <p:cNvPr id="233475" name="Rectangle 2">
            <a:extLst>
              <a:ext uri="{FF2B5EF4-FFF2-40B4-BE49-F238E27FC236}">
                <a16:creationId xmlns:a16="http://schemas.microsoft.com/office/drawing/2014/main" id="{82914F6E-956A-D340-9C9F-FE1E324A8218}"/>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Activity</a:t>
            </a:r>
          </a:p>
        </p:txBody>
      </p:sp>
      <p:sp>
        <p:nvSpPr>
          <p:cNvPr id="233476" name="Rectangle 3">
            <a:extLst>
              <a:ext uri="{FF2B5EF4-FFF2-40B4-BE49-F238E27FC236}">
                <a16:creationId xmlns:a16="http://schemas.microsoft.com/office/drawing/2014/main" id="{BCB9CA72-EC6E-4640-B684-96BDA10CC345}"/>
              </a:ext>
            </a:extLst>
          </p:cNvPr>
          <p:cNvSpPr>
            <a:spLocks noGrp="1" noChangeArrowheads="1"/>
          </p:cNvSpPr>
          <p:nvPr>
            <p:ph type="body" idx="1"/>
          </p:nvPr>
        </p:nvSpPr>
        <p:spPr>
          <a:xfrm>
            <a:off x="463550" y="930275"/>
            <a:ext cx="8343900" cy="4589463"/>
          </a:xfrm>
        </p:spPr>
        <p:txBody>
          <a:bodyPr/>
          <a:lstStyle/>
          <a:p>
            <a:pPr eaLnBrk="1" hangingPunct="1"/>
            <a:r>
              <a:rPr lang="en-US" altLang="ko-KR" b="1">
                <a:ea typeface="굴림" panose="020B0600000101010101" pitchFamily="34" charset="-127"/>
              </a:rPr>
              <a:t>Design a 4-bit incrementing counter whose values range between 0010 and 1110</a:t>
            </a:r>
          </a:p>
        </p:txBody>
      </p:sp>
      <p:grpSp>
        <p:nvGrpSpPr>
          <p:cNvPr id="233477" name="Group 89">
            <a:extLst>
              <a:ext uri="{FF2B5EF4-FFF2-40B4-BE49-F238E27FC236}">
                <a16:creationId xmlns:a16="http://schemas.microsoft.com/office/drawing/2014/main" id="{30BD856C-189C-BD4C-95BF-CDBC95460791}"/>
              </a:ext>
            </a:extLst>
          </p:cNvPr>
          <p:cNvGrpSpPr>
            <a:grpSpLocks/>
          </p:cNvGrpSpPr>
          <p:nvPr/>
        </p:nvGrpSpPr>
        <p:grpSpPr bwMode="auto">
          <a:xfrm>
            <a:off x="1355725" y="2760663"/>
            <a:ext cx="2381250" cy="2108200"/>
            <a:chOff x="4233" y="1950"/>
            <a:chExt cx="1500" cy="1328"/>
          </a:xfrm>
        </p:grpSpPr>
        <p:sp>
          <p:nvSpPr>
            <p:cNvPr id="233548" name="Rectangle 9">
              <a:extLst>
                <a:ext uri="{FF2B5EF4-FFF2-40B4-BE49-F238E27FC236}">
                  <a16:creationId xmlns:a16="http://schemas.microsoft.com/office/drawing/2014/main" id="{28A961D1-413E-3547-ADA6-AD5C9AC978BF}"/>
                </a:ext>
              </a:extLst>
            </p:cNvPr>
            <p:cNvSpPr>
              <a:spLocks noChangeArrowheads="1"/>
            </p:cNvSpPr>
            <p:nvPr/>
          </p:nvSpPr>
          <p:spPr bwMode="auto">
            <a:xfrm>
              <a:off x="4536" y="2042"/>
              <a:ext cx="648" cy="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200"/>
                </a:lnSpc>
                <a:spcAft>
                  <a:spcPts val="500"/>
                </a:spcAft>
              </a:pPr>
              <a:r>
                <a:rPr lang="en-US" altLang="ko-KR" sz="1200" b="1">
                  <a:solidFill>
                    <a:srgbClr val="000000"/>
                  </a:solidFill>
                  <a:ea typeface="굴림" panose="020B0600000101010101" pitchFamily="34" charset="-127"/>
                </a:rPr>
                <a:t>EN</a:t>
              </a:r>
            </a:p>
            <a:p>
              <a:pPr>
                <a:lnSpc>
                  <a:spcPts val="1200"/>
                </a:lnSpc>
                <a:spcAft>
                  <a:spcPts val="500"/>
                </a:spcAft>
              </a:pPr>
              <a:endParaRPr lang="en-US" altLang="ko-KR" sz="1200" b="1">
                <a:solidFill>
                  <a:srgbClr val="000000"/>
                </a:solidFill>
                <a:ea typeface="굴림" panose="020B0600000101010101" pitchFamily="34" charset="-127"/>
              </a:endParaRPr>
            </a:p>
            <a:p>
              <a:pPr>
                <a:lnSpc>
                  <a:spcPts val="1200"/>
                </a:lnSpc>
                <a:spcAft>
                  <a:spcPts val="500"/>
                </a:spcAft>
              </a:pPr>
              <a:r>
                <a:rPr lang="en-US" altLang="ko-KR" sz="1200" b="1">
                  <a:solidFill>
                    <a:srgbClr val="000000"/>
                  </a:solidFill>
                  <a:ea typeface="굴림" panose="020B0600000101010101" pitchFamily="34" charset="-127"/>
                </a:rPr>
                <a:t>D</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C</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B</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A</a:t>
              </a:r>
            </a:p>
            <a:p>
              <a:pPr>
                <a:lnSpc>
                  <a:spcPts val="1200"/>
                </a:lnSpc>
                <a:spcAft>
                  <a:spcPts val="500"/>
                </a:spcAft>
              </a:pPr>
              <a:r>
                <a:rPr lang="en-US" altLang="ko-KR" sz="1200" b="1">
                  <a:solidFill>
                    <a:srgbClr val="000000"/>
                  </a:solidFill>
                  <a:ea typeface="굴림" panose="020B0600000101010101" pitchFamily="34" charset="-127"/>
                </a:rPr>
                <a:t>LOAD</a:t>
              </a:r>
            </a:p>
            <a:p>
              <a:pPr>
                <a:lnSpc>
                  <a:spcPts val="1200"/>
                </a:lnSpc>
                <a:spcAft>
                  <a:spcPts val="500"/>
                </a:spcAft>
              </a:pPr>
              <a:r>
                <a:rPr lang="en-US" altLang="ko-KR" sz="1200" b="1">
                  <a:solidFill>
                    <a:srgbClr val="000000"/>
                  </a:solidFill>
                  <a:ea typeface="굴림" panose="020B0600000101010101" pitchFamily="34" charset="-127"/>
                </a:rPr>
                <a:t> CLK</a:t>
              </a:r>
            </a:p>
            <a:p>
              <a:pPr>
                <a:lnSpc>
                  <a:spcPts val="1200"/>
                </a:lnSpc>
                <a:spcAft>
                  <a:spcPts val="500"/>
                </a:spcAft>
              </a:pPr>
              <a:r>
                <a:rPr lang="en-US" altLang="ko-KR" sz="1200" b="1">
                  <a:solidFill>
                    <a:srgbClr val="000000"/>
                  </a:solidFill>
                  <a:ea typeface="굴림" panose="020B0600000101010101" pitchFamily="34" charset="-127"/>
                </a:rPr>
                <a:t>CLR</a:t>
              </a:r>
            </a:p>
          </p:txBody>
        </p:sp>
        <p:sp>
          <p:nvSpPr>
            <p:cNvPr id="233549" name="Rectangle 10">
              <a:extLst>
                <a:ext uri="{FF2B5EF4-FFF2-40B4-BE49-F238E27FC236}">
                  <a16:creationId xmlns:a16="http://schemas.microsoft.com/office/drawing/2014/main" id="{9381272C-1FAA-3D4B-B6D6-E3ACEACF43ED}"/>
                </a:ext>
              </a:extLst>
            </p:cNvPr>
            <p:cNvSpPr>
              <a:spLocks noChangeArrowheads="1"/>
            </p:cNvSpPr>
            <p:nvPr/>
          </p:nvSpPr>
          <p:spPr bwMode="auto">
            <a:xfrm>
              <a:off x="4537" y="1954"/>
              <a:ext cx="512" cy="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33550" name="Rectangle 11">
              <a:extLst>
                <a:ext uri="{FF2B5EF4-FFF2-40B4-BE49-F238E27FC236}">
                  <a16:creationId xmlns:a16="http://schemas.microsoft.com/office/drawing/2014/main" id="{4DF93CBB-701A-B544-A0A8-A3616AA63B6D}"/>
                </a:ext>
              </a:extLst>
            </p:cNvPr>
            <p:cNvSpPr>
              <a:spLocks noChangeArrowheads="1"/>
            </p:cNvSpPr>
            <p:nvPr/>
          </p:nvSpPr>
          <p:spPr bwMode="auto">
            <a:xfrm>
              <a:off x="4533" y="1950"/>
              <a:ext cx="520" cy="12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33551" name="Line 12">
              <a:extLst>
                <a:ext uri="{FF2B5EF4-FFF2-40B4-BE49-F238E27FC236}">
                  <a16:creationId xmlns:a16="http://schemas.microsoft.com/office/drawing/2014/main" id="{CFDC72EF-31F4-8A4A-8D1E-CF2DD8FCD731}"/>
                </a:ext>
              </a:extLst>
            </p:cNvPr>
            <p:cNvSpPr>
              <a:spLocks noChangeShapeType="1"/>
            </p:cNvSpPr>
            <p:nvPr/>
          </p:nvSpPr>
          <p:spPr bwMode="auto">
            <a:xfrm>
              <a:off x="4533" y="2902"/>
              <a:ext cx="40"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52" name="Line 13">
              <a:extLst>
                <a:ext uri="{FF2B5EF4-FFF2-40B4-BE49-F238E27FC236}">
                  <a16:creationId xmlns:a16="http://schemas.microsoft.com/office/drawing/2014/main" id="{9AD118EA-CD58-9B40-89F5-1D4D8A469215}"/>
                </a:ext>
              </a:extLst>
            </p:cNvPr>
            <p:cNvSpPr>
              <a:spLocks noChangeShapeType="1"/>
            </p:cNvSpPr>
            <p:nvPr/>
          </p:nvSpPr>
          <p:spPr bwMode="auto">
            <a:xfrm flipV="1">
              <a:off x="4533" y="2934"/>
              <a:ext cx="40"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53" name="Line 14">
              <a:extLst>
                <a:ext uri="{FF2B5EF4-FFF2-40B4-BE49-F238E27FC236}">
                  <a16:creationId xmlns:a16="http://schemas.microsoft.com/office/drawing/2014/main" id="{8A19CB43-1C2A-0D41-B021-C37784B12ACA}"/>
                </a:ext>
              </a:extLst>
            </p:cNvPr>
            <p:cNvSpPr>
              <a:spLocks noChangeShapeType="1"/>
            </p:cNvSpPr>
            <p:nvPr/>
          </p:nvSpPr>
          <p:spPr bwMode="auto">
            <a:xfrm>
              <a:off x="4445" y="2810"/>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54" name="Line 15">
              <a:extLst>
                <a:ext uri="{FF2B5EF4-FFF2-40B4-BE49-F238E27FC236}">
                  <a16:creationId xmlns:a16="http://schemas.microsoft.com/office/drawing/2014/main" id="{B14ADA84-5079-9C46-BF8F-7CA837E51ACB}"/>
                </a:ext>
              </a:extLst>
            </p:cNvPr>
            <p:cNvSpPr>
              <a:spLocks noChangeShapeType="1"/>
            </p:cNvSpPr>
            <p:nvPr/>
          </p:nvSpPr>
          <p:spPr bwMode="auto">
            <a:xfrm>
              <a:off x="4445" y="2666"/>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55" name="Line 16">
              <a:extLst>
                <a:ext uri="{FF2B5EF4-FFF2-40B4-BE49-F238E27FC236}">
                  <a16:creationId xmlns:a16="http://schemas.microsoft.com/office/drawing/2014/main" id="{4DCBAF6B-47D5-8241-B8D4-48EA950C2163}"/>
                </a:ext>
              </a:extLst>
            </p:cNvPr>
            <p:cNvSpPr>
              <a:spLocks noChangeShapeType="1"/>
            </p:cNvSpPr>
            <p:nvPr/>
          </p:nvSpPr>
          <p:spPr bwMode="auto">
            <a:xfrm>
              <a:off x="5045" y="2666"/>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56" name="Line 17">
              <a:extLst>
                <a:ext uri="{FF2B5EF4-FFF2-40B4-BE49-F238E27FC236}">
                  <a16:creationId xmlns:a16="http://schemas.microsoft.com/office/drawing/2014/main" id="{50DA96DB-97CB-9D4C-B0AB-FC470555E998}"/>
                </a:ext>
              </a:extLst>
            </p:cNvPr>
            <p:cNvSpPr>
              <a:spLocks noChangeShapeType="1"/>
            </p:cNvSpPr>
            <p:nvPr/>
          </p:nvSpPr>
          <p:spPr bwMode="auto">
            <a:xfrm>
              <a:off x="4445" y="2578"/>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57" name="Line 18">
              <a:extLst>
                <a:ext uri="{FF2B5EF4-FFF2-40B4-BE49-F238E27FC236}">
                  <a16:creationId xmlns:a16="http://schemas.microsoft.com/office/drawing/2014/main" id="{F51C7269-10CE-0A48-AFB8-843C14498016}"/>
                </a:ext>
              </a:extLst>
            </p:cNvPr>
            <p:cNvSpPr>
              <a:spLocks noChangeShapeType="1"/>
            </p:cNvSpPr>
            <p:nvPr/>
          </p:nvSpPr>
          <p:spPr bwMode="auto">
            <a:xfrm>
              <a:off x="5045" y="2578"/>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58" name="Line 19">
              <a:extLst>
                <a:ext uri="{FF2B5EF4-FFF2-40B4-BE49-F238E27FC236}">
                  <a16:creationId xmlns:a16="http://schemas.microsoft.com/office/drawing/2014/main" id="{0574E6F6-81B4-0B42-8869-F8B1BD5D8ACD}"/>
                </a:ext>
              </a:extLst>
            </p:cNvPr>
            <p:cNvSpPr>
              <a:spLocks noChangeShapeType="1"/>
            </p:cNvSpPr>
            <p:nvPr/>
          </p:nvSpPr>
          <p:spPr bwMode="auto">
            <a:xfrm>
              <a:off x="4445" y="2490"/>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59" name="Line 20">
              <a:extLst>
                <a:ext uri="{FF2B5EF4-FFF2-40B4-BE49-F238E27FC236}">
                  <a16:creationId xmlns:a16="http://schemas.microsoft.com/office/drawing/2014/main" id="{DAE091A7-E6B3-594A-9E8D-7BDCAC2A10C1}"/>
                </a:ext>
              </a:extLst>
            </p:cNvPr>
            <p:cNvSpPr>
              <a:spLocks noChangeShapeType="1"/>
            </p:cNvSpPr>
            <p:nvPr/>
          </p:nvSpPr>
          <p:spPr bwMode="auto">
            <a:xfrm>
              <a:off x="4437" y="2130"/>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60" name="Line 21">
              <a:extLst>
                <a:ext uri="{FF2B5EF4-FFF2-40B4-BE49-F238E27FC236}">
                  <a16:creationId xmlns:a16="http://schemas.microsoft.com/office/drawing/2014/main" id="{3E55A45D-BFB0-0C4C-ADB8-AB43124B689E}"/>
                </a:ext>
              </a:extLst>
            </p:cNvPr>
            <p:cNvSpPr>
              <a:spLocks noChangeShapeType="1"/>
            </p:cNvSpPr>
            <p:nvPr/>
          </p:nvSpPr>
          <p:spPr bwMode="auto">
            <a:xfrm>
              <a:off x="5045" y="2490"/>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61" name="Line 22">
              <a:extLst>
                <a:ext uri="{FF2B5EF4-FFF2-40B4-BE49-F238E27FC236}">
                  <a16:creationId xmlns:a16="http://schemas.microsoft.com/office/drawing/2014/main" id="{F452F611-9CBD-F746-A16F-343AB7405C27}"/>
                </a:ext>
              </a:extLst>
            </p:cNvPr>
            <p:cNvSpPr>
              <a:spLocks noChangeShapeType="1"/>
            </p:cNvSpPr>
            <p:nvPr/>
          </p:nvSpPr>
          <p:spPr bwMode="auto">
            <a:xfrm>
              <a:off x="4445" y="2938"/>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62" name="Line 23">
              <a:extLst>
                <a:ext uri="{FF2B5EF4-FFF2-40B4-BE49-F238E27FC236}">
                  <a16:creationId xmlns:a16="http://schemas.microsoft.com/office/drawing/2014/main" id="{77CD7C18-D009-CC4A-8129-6EEFE420EE81}"/>
                </a:ext>
              </a:extLst>
            </p:cNvPr>
            <p:cNvSpPr>
              <a:spLocks noChangeShapeType="1"/>
            </p:cNvSpPr>
            <p:nvPr/>
          </p:nvSpPr>
          <p:spPr bwMode="auto">
            <a:xfrm>
              <a:off x="4445" y="307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63" name="Line 24">
              <a:extLst>
                <a:ext uri="{FF2B5EF4-FFF2-40B4-BE49-F238E27FC236}">
                  <a16:creationId xmlns:a16="http://schemas.microsoft.com/office/drawing/2014/main" id="{0E406B99-A36F-5C40-9935-D92A2FB36EC2}"/>
                </a:ext>
              </a:extLst>
            </p:cNvPr>
            <p:cNvSpPr>
              <a:spLocks noChangeShapeType="1"/>
            </p:cNvSpPr>
            <p:nvPr/>
          </p:nvSpPr>
          <p:spPr bwMode="auto">
            <a:xfrm>
              <a:off x="5045" y="2394"/>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64" name="Line 25">
              <a:extLst>
                <a:ext uri="{FF2B5EF4-FFF2-40B4-BE49-F238E27FC236}">
                  <a16:creationId xmlns:a16="http://schemas.microsoft.com/office/drawing/2014/main" id="{080B9A8F-1280-0947-80AB-547B1AEAC30C}"/>
                </a:ext>
              </a:extLst>
            </p:cNvPr>
            <p:cNvSpPr>
              <a:spLocks noChangeShapeType="1"/>
            </p:cNvSpPr>
            <p:nvPr/>
          </p:nvSpPr>
          <p:spPr bwMode="auto">
            <a:xfrm>
              <a:off x="4445" y="239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65" name="Rectangle 26">
              <a:extLst>
                <a:ext uri="{FF2B5EF4-FFF2-40B4-BE49-F238E27FC236}">
                  <a16:creationId xmlns:a16="http://schemas.microsoft.com/office/drawing/2014/main" id="{C4E71353-553E-924A-9521-80502222B963}"/>
                </a:ext>
              </a:extLst>
            </p:cNvPr>
            <p:cNvSpPr>
              <a:spLocks noChangeArrowheads="1"/>
            </p:cNvSpPr>
            <p:nvPr/>
          </p:nvSpPr>
          <p:spPr bwMode="auto">
            <a:xfrm>
              <a:off x="4401" y="2178"/>
              <a:ext cx="648"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200"/>
                </a:lnSpc>
                <a:spcAft>
                  <a:spcPts val="500"/>
                </a:spcAft>
              </a:pPr>
              <a:r>
                <a:rPr lang="en-US" altLang="ko-KR" sz="1200" b="1">
                  <a:solidFill>
                    <a:srgbClr val="000000"/>
                  </a:solidFill>
                  <a:ea typeface="굴림" panose="020B0600000101010101" pitchFamily="34" charset="-127"/>
                </a:rPr>
                <a:t>RCO</a:t>
              </a:r>
            </a:p>
            <a:p>
              <a:pPr algn="r">
                <a:lnSpc>
                  <a:spcPts val="1200"/>
                </a:lnSpc>
                <a:spcAft>
                  <a:spcPts val="500"/>
                </a:spcAft>
              </a:pPr>
              <a:r>
                <a:rPr lang="en-US" altLang="ko-KR" sz="1200" b="1">
                  <a:solidFill>
                    <a:srgbClr val="000000"/>
                  </a:solidFill>
                  <a:ea typeface="굴림" panose="020B0600000101010101" pitchFamily="34" charset="-127"/>
                </a:rPr>
                <a:t>QD</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QC</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QB</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QA</a:t>
              </a:r>
            </a:p>
          </p:txBody>
        </p:sp>
        <p:sp>
          <p:nvSpPr>
            <p:cNvPr id="233566" name="Line 27">
              <a:extLst>
                <a:ext uri="{FF2B5EF4-FFF2-40B4-BE49-F238E27FC236}">
                  <a16:creationId xmlns:a16="http://schemas.microsoft.com/office/drawing/2014/main" id="{38605AEA-B213-634E-BA49-421FF9D617FE}"/>
                </a:ext>
              </a:extLst>
            </p:cNvPr>
            <p:cNvSpPr>
              <a:spLocks noChangeShapeType="1"/>
            </p:cNvSpPr>
            <p:nvPr/>
          </p:nvSpPr>
          <p:spPr bwMode="auto">
            <a:xfrm>
              <a:off x="5045" y="2258"/>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67" name="Rectangle 28">
              <a:extLst>
                <a:ext uri="{FF2B5EF4-FFF2-40B4-BE49-F238E27FC236}">
                  <a16:creationId xmlns:a16="http://schemas.microsoft.com/office/drawing/2014/main" id="{17BBA456-6C0B-EF41-80C8-904A2DAFB330}"/>
                </a:ext>
              </a:extLst>
            </p:cNvPr>
            <p:cNvSpPr>
              <a:spLocks noChangeArrowheads="1"/>
            </p:cNvSpPr>
            <p:nvPr/>
          </p:nvSpPr>
          <p:spPr bwMode="auto">
            <a:xfrm>
              <a:off x="4233" y="2042"/>
              <a:ext cx="296"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200"/>
                </a:lnSpc>
                <a:spcAft>
                  <a:spcPts val="500"/>
                </a:spcAft>
              </a:pPr>
              <a:r>
                <a:rPr lang="en-US" altLang="ko-KR" sz="1200" b="1">
                  <a:solidFill>
                    <a:srgbClr val="000000"/>
                  </a:solidFill>
                  <a:ea typeface="굴림" panose="020B0600000101010101" pitchFamily="34" charset="-127"/>
                </a:rPr>
                <a:t>"1"</a:t>
              </a:r>
            </a:p>
            <a:p>
              <a:pPr>
                <a:lnSpc>
                  <a:spcPts val="1200"/>
                </a:lnSpc>
                <a:spcAft>
                  <a:spcPts val="500"/>
                </a:spcAft>
              </a:pPr>
              <a:endParaRPr lang="en-US" altLang="ko-KR" sz="1200" b="1">
                <a:solidFill>
                  <a:srgbClr val="000000"/>
                </a:solidFill>
                <a:ea typeface="굴림" panose="020B0600000101010101" pitchFamily="34" charset="-127"/>
              </a:endParaRPr>
            </a:p>
            <a:p>
              <a:pPr>
                <a:lnSpc>
                  <a:spcPts val="1200"/>
                </a:lnSpc>
                <a:spcAft>
                  <a:spcPts val="500"/>
                </a:spcAft>
              </a:pPr>
              <a:r>
                <a:rPr lang="en-US" altLang="ko-KR" sz="1200" b="1">
                  <a:solidFill>
                    <a:srgbClr val="000000"/>
                  </a:solidFill>
                  <a:ea typeface="굴림" panose="020B0600000101010101" pitchFamily="34" charset="-127"/>
                </a:rPr>
                <a:t>"0"</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"0"</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"0"</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"0"</a:t>
              </a:r>
            </a:p>
            <a:p>
              <a:pPr latinLnBrk="1">
                <a:lnSpc>
                  <a:spcPts val="1200"/>
                </a:lnSpc>
                <a:spcAft>
                  <a:spcPts val="500"/>
                </a:spcAft>
              </a:pPr>
              <a:endParaRPr lang="ko-KR" altLang="en-US" sz="1200" b="1">
                <a:solidFill>
                  <a:srgbClr val="000000"/>
                </a:solidFill>
                <a:ea typeface="굴림" panose="020B0600000101010101" pitchFamily="34" charset="-127"/>
              </a:endParaRPr>
            </a:p>
          </p:txBody>
        </p:sp>
        <p:sp>
          <p:nvSpPr>
            <p:cNvPr id="233568" name="Line 29">
              <a:extLst>
                <a:ext uri="{FF2B5EF4-FFF2-40B4-BE49-F238E27FC236}">
                  <a16:creationId xmlns:a16="http://schemas.microsoft.com/office/drawing/2014/main" id="{B602393F-B2CA-5840-A32B-713FD961C0D0}"/>
                </a:ext>
              </a:extLst>
            </p:cNvPr>
            <p:cNvSpPr>
              <a:spLocks noChangeShapeType="1"/>
            </p:cNvSpPr>
            <p:nvPr/>
          </p:nvSpPr>
          <p:spPr bwMode="auto">
            <a:xfrm>
              <a:off x="5137" y="2398"/>
              <a:ext cx="0"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69" name="Line 30">
              <a:extLst>
                <a:ext uri="{FF2B5EF4-FFF2-40B4-BE49-F238E27FC236}">
                  <a16:creationId xmlns:a16="http://schemas.microsoft.com/office/drawing/2014/main" id="{892987B8-0344-314C-9DC0-2488F7757140}"/>
                </a:ext>
              </a:extLst>
            </p:cNvPr>
            <p:cNvSpPr>
              <a:spLocks noChangeShapeType="1"/>
            </p:cNvSpPr>
            <p:nvPr/>
          </p:nvSpPr>
          <p:spPr bwMode="auto">
            <a:xfrm flipV="1">
              <a:off x="5137" y="2566"/>
              <a:ext cx="0" cy="1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70" name="Line 31">
              <a:extLst>
                <a:ext uri="{FF2B5EF4-FFF2-40B4-BE49-F238E27FC236}">
                  <a16:creationId xmlns:a16="http://schemas.microsoft.com/office/drawing/2014/main" id="{ED659F9F-F70E-B343-802A-7E832415562D}"/>
                </a:ext>
              </a:extLst>
            </p:cNvPr>
            <p:cNvSpPr>
              <a:spLocks noChangeShapeType="1"/>
            </p:cNvSpPr>
            <p:nvPr/>
          </p:nvSpPr>
          <p:spPr bwMode="auto">
            <a:xfrm flipV="1">
              <a:off x="5137" y="2630"/>
              <a:ext cx="0" cy="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71" name="Line 32">
              <a:extLst>
                <a:ext uri="{FF2B5EF4-FFF2-40B4-BE49-F238E27FC236}">
                  <a16:creationId xmlns:a16="http://schemas.microsoft.com/office/drawing/2014/main" id="{E0F75C1B-0339-4347-B72A-389ED59FD102}"/>
                </a:ext>
              </a:extLst>
            </p:cNvPr>
            <p:cNvSpPr>
              <a:spLocks noChangeShapeType="1"/>
            </p:cNvSpPr>
            <p:nvPr/>
          </p:nvSpPr>
          <p:spPr bwMode="auto">
            <a:xfrm>
              <a:off x="5729" y="2542"/>
              <a:ext cx="0" cy="72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72" name="Line 33">
              <a:extLst>
                <a:ext uri="{FF2B5EF4-FFF2-40B4-BE49-F238E27FC236}">
                  <a16:creationId xmlns:a16="http://schemas.microsoft.com/office/drawing/2014/main" id="{F03FDC9E-7E44-764F-BC6E-078F9C1B4485}"/>
                </a:ext>
              </a:extLst>
            </p:cNvPr>
            <p:cNvSpPr>
              <a:spLocks noChangeShapeType="1"/>
            </p:cNvSpPr>
            <p:nvPr/>
          </p:nvSpPr>
          <p:spPr bwMode="auto">
            <a:xfrm flipH="1">
              <a:off x="4437" y="3274"/>
              <a:ext cx="1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73" name="Line 34">
              <a:extLst>
                <a:ext uri="{FF2B5EF4-FFF2-40B4-BE49-F238E27FC236}">
                  <a16:creationId xmlns:a16="http://schemas.microsoft.com/office/drawing/2014/main" id="{F8FEBAB2-C581-6C41-BCA1-29DDC6247620}"/>
                </a:ext>
              </a:extLst>
            </p:cNvPr>
            <p:cNvSpPr>
              <a:spLocks noChangeShapeType="1"/>
            </p:cNvSpPr>
            <p:nvPr/>
          </p:nvSpPr>
          <p:spPr bwMode="auto">
            <a:xfrm flipV="1">
              <a:off x="4441" y="3078"/>
              <a:ext cx="0" cy="2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74" name="Line 35">
              <a:extLst>
                <a:ext uri="{FF2B5EF4-FFF2-40B4-BE49-F238E27FC236}">
                  <a16:creationId xmlns:a16="http://schemas.microsoft.com/office/drawing/2014/main" id="{BFC7BEE8-0B63-EF47-BC11-E86CE21A06C4}"/>
                </a:ext>
              </a:extLst>
            </p:cNvPr>
            <p:cNvSpPr>
              <a:spLocks noChangeShapeType="1"/>
            </p:cNvSpPr>
            <p:nvPr/>
          </p:nvSpPr>
          <p:spPr bwMode="auto">
            <a:xfrm>
              <a:off x="5141" y="2434"/>
              <a:ext cx="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75" name="Line 36">
              <a:extLst>
                <a:ext uri="{FF2B5EF4-FFF2-40B4-BE49-F238E27FC236}">
                  <a16:creationId xmlns:a16="http://schemas.microsoft.com/office/drawing/2014/main" id="{25B631BE-B1DD-8144-8B9B-43AB7BD48882}"/>
                </a:ext>
              </a:extLst>
            </p:cNvPr>
            <p:cNvSpPr>
              <a:spLocks noChangeShapeType="1"/>
            </p:cNvSpPr>
            <p:nvPr/>
          </p:nvSpPr>
          <p:spPr bwMode="auto">
            <a:xfrm>
              <a:off x="5141" y="2498"/>
              <a:ext cx="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76" name="Line 37">
              <a:extLst>
                <a:ext uri="{FF2B5EF4-FFF2-40B4-BE49-F238E27FC236}">
                  <a16:creationId xmlns:a16="http://schemas.microsoft.com/office/drawing/2014/main" id="{CAD28864-DAF2-5749-8854-CA09B56D1076}"/>
                </a:ext>
              </a:extLst>
            </p:cNvPr>
            <p:cNvSpPr>
              <a:spLocks noChangeShapeType="1"/>
            </p:cNvSpPr>
            <p:nvPr/>
          </p:nvSpPr>
          <p:spPr bwMode="auto">
            <a:xfrm>
              <a:off x="5141" y="2570"/>
              <a:ext cx="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77" name="Line 38">
              <a:extLst>
                <a:ext uri="{FF2B5EF4-FFF2-40B4-BE49-F238E27FC236}">
                  <a16:creationId xmlns:a16="http://schemas.microsoft.com/office/drawing/2014/main" id="{0FD28C1F-0695-A64E-BE93-ACF4C1E7A24C}"/>
                </a:ext>
              </a:extLst>
            </p:cNvPr>
            <p:cNvSpPr>
              <a:spLocks noChangeShapeType="1"/>
            </p:cNvSpPr>
            <p:nvPr/>
          </p:nvSpPr>
          <p:spPr bwMode="auto">
            <a:xfrm>
              <a:off x="5141" y="2634"/>
              <a:ext cx="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78" name="Line 39">
              <a:extLst>
                <a:ext uri="{FF2B5EF4-FFF2-40B4-BE49-F238E27FC236}">
                  <a16:creationId xmlns:a16="http://schemas.microsoft.com/office/drawing/2014/main" id="{64B8DA58-4AE8-3743-991A-1E98B1B61AA2}"/>
                </a:ext>
              </a:extLst>
            </p:cNvPr>
            <p:cNvSpPr>
              <a:spLocks noChangeShapeType="1"/>
            </p:cNvSpPr>
            <p:nvPr/>
          </p:nvSpPr>
          <p:spPr bwMode="auto">
            <a:xfrm>
              <a:off x="5237" y="2502"/>
              <a:ext cx="80" cy="6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79" name="Line 40">
              <a:extLst>
                <a:ext uri="{FF2B5EF4-FFF2-40B4-BE49-F238E27FC236}">
                  <a16:creationId xmlns:a16="http://schemas.microsoft.com/office/drawing/2014/main" id="{0F3551E7-0DD0-8143-A47F-082B53FD870D}"/>
                </a:ext>
              </a:extLst>
            </p:cNvPr>
            <p:cNvSpPr>
              <a:spLocks noChangeShapeType="1"/>
            </p:cNvSpPr>
            <p:nvPr/>
          </p:nvSpPr>
          <p:spPr bwMode="auto">
            <a:xfrm flipV="1">
              <a:off x="5237" y="2566"/>
              <a:ext cx="8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80" name="Line 41">
              <a:extLst>
                <a:ext uri="{FF2B5EF4-FFF2-40B4-BE49-F238E27FC236}">
                  <a16:creationId xmlns:a16="http://schemas.microsoft.com/office/drawing/2014/main" id="{EDECB706-4997-784C-85B8-E8CC550C19CF}"/>
                </a:ext>
              </a:extLst>
            </p:cNvPr>
            <p:cNvSpPr>
              <a:spLocks noChangeShapeType="1"/>
            </p:cNvSpPr>
            <p:nvPr/>
          </p:nvSpPr>
          <p:spPr bwMode="auto">
            <a:xfrm>
              <a:off x="5233" y="2502"/>
              <a:ext cx="0" cy="12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81" name="Oval 42">
              <a:extLst>
                <a:ext uri="{FF2B5EF4-FFF2-40B4-BE49-F238E27FC236}">
                  <a16:creationId xmlns:a16="http://schemas.microsoft.com/office/drawing/2014/main" id="{9F991DBE-C795-F34E-9C73-509B27F5746A}"/>
                </a:ext>
              </a:extLst>
            </p:cNvPr>
            <p:cNvSpPr>
              <a:spLocks noChangeArrowheads="1"/>
            </p:cNvSpPr>
            <p:nvPr/>
          </p:nvSpPr>
          <p:spPr bwMode="auto">
            <a:xfrm>
              <a:off x="5325" y="2566"/>
              <a:ext cx="24" cy="2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33582" name="Line 43">
              <a:extLst>
                <a:ext uri="{FF2B5EF4-FFF2-40B4-BE49-F238E27FC236}">
                  <a16:creationId xmlns:a16="http://schemas.microsoft.com/office/drawing/2014/main" id="{E8333CDD-2F13-114E-89FA-FCAE1EC8E5A1}"/>
                </a:ext>
              </a:extLst>
            </p:cNvPr>
            <p:cNvSpPr>
              <a:spLocks noChangeShapeType="1"/>
            </p:cNvSpPr>
            <p:nvPr/>
          </p:nvSpPr>
          <p:spPr bwMode="auto">
            <a:xfrm>
              <a:off x="5461" y="2450"/>
              <a:ext cx="13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83" name="Line 44">
              <a:extLst>
                <a:ext uri="{FF2B5EF4-FFF2-40B4-BE49-F238E27FC236}">
                  <a16:creationId xmlns:a16="http://schemas.microsoft.com/office/drawing/2014/main" id="{4DAABE97-DBFE-914D-BFD3-044494A31DA0}"/>
                </a:ext>
              </a:extLst>
            </p:cNvPr>
            <p:cNvSpPr>
              <a:spLocks noChangeShapeType="1"/>
            </p:cNvSpPr>
            <p:nvPr/>
          </p:nvSpPr>
          <p:spPr bwMode="auto">
            <a:xfrm>
              <a:off x="5461" y="2618"/>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84" name="Line 45">
              <a:extLst>
                <a:ext uri="{FF2B5EF4-FFF2-40B4-BE49-F238E27FC236}">
                  <a16:creationId xmlns:a16="http://schemas.microsoft.com/office/drawing/2014/main" id="{FD07623C-2645-8143-BC1C-225BC9576A53}"/>
                </a:ext>
              </a:extLst>
            </p:cNvPr>
            <p:cNvSpPr>
              <a:spLocks noChangeShapeType="1"/>
            </p:cNvSpPr>
            <p:nvPr/>
          </p:nvSpPr>
          <p:spPr bwMode="auto">
            <a:xfrm flipV="1">
              <a:off x="5457" y="2446"/>
              <a:ext cx="0" cy="1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85" name="Line 46">
              <a:extLst>
                <a:ext uri="{FF2B5EF4-FFF2-40B4-BE49-F238E27FC236}">
                  <a16:creationId xmlns:a16="http://schemas.microsoft.com/office/drawing/2014/main" id="{1089A179-7751-BC44-9086-3FFC92B3CBC7}"/>
                </a:ext>
              </a:extLst>
            </p:cNvPr>
            <p:cNvSpPr>
              <a:spLocks noChangeShapeType="1"/>
            </p:cNvSpPr>
            <p:nvPr/>
          </p:nvSpPr>
          <p:spPr bwMode="auto">
            <a:xfrm>
              <a:off x="5457" y="2406"/>
              <a:ext cx="0" cy="2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86" name="Arc 47">
              <a:extLst>
                <a:ext uri="{FF2B5EF4-FFF2-40B4-BE49-F238E27FC236}">
                  <a16:creationId xmlns:a16="http://schemas.microsoft.com/office/drawing/2014/main" id="{E6A2BF05-6905-FA4F-AC92-3AB7FC68B42C}"/>
                </a:ext>
              </a:extLst>
            </p:cNvPr>
            <p:cNvSpPr>
              <a:spLocks/>
            </p:cNvSpPr>
            <p:nvPr/>
          </p:nvSpPr>
          <p:spPr bwMode="auto">
            <a:xfrm>
              <a:off x="5609" y="2459"/>
              <a:ext cx="72" cy="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233587" name="Arc 48">
              <a:extLst>
                <a:ext uri="{FF2B5EF4-FFF2-40B4-BE49-F238E27FC236}">
                  <a16:creationId xmlns:a16="http://schemas.microsoft.com/office/drawing/2014/main" id="{3B2E9ADB-5BE7-104F-9BAE-3B230C5C712B}"/>
                </a:ext>
              </a:extLst>
            </p:cNvPr>
            <p:cNvSpPr>
              <a:spLocks/>
            </p:cNvSpPr>
            <p:nvPr/>
          </p:nvSpPr>
          <p:spPr bwMode="auto">
            <a:xfrm>
              <a:off x="5609" y="2455"/>
              <a:ext cx="76" cy="8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33588" name="Arc 49">
              <a:extLst>
                <a:ext uri="{FF2B5EF4-FFF2-40B4-BE49-F238E27FC236}">
                  <a16:creationId xmlns:a16="http://schemas.microsoft.com/office/drawing/2014/main" id="{A73F9531-14AB-FE40-B052-BAF0A09F5C7B}"/>
                </a:ext>
              </a:extLst>
            </p:cNvPr>
            <p:cNvSpPr>
              <a:spLocks/>
            </p:cNvSpPr>
            <p:nvPr/>
          </p:nvSpPr>
          <p:spPr bwMode="auto">
            <a:xfrm>
              <a:off x="5609" y="2534"/>
              <a:ext cx="72" cy="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233589" name="Arc 50">
              <a:extLst>
                <a:ext uri="{FF2B5EF4-FFF2-40B4-BE49-F238E27FC236}">
                  <a16:creationId xmlns:a16="http://schemas.microsoft.com/office/drawing/2014/main" id="{F0EDB3E6-40F2-0A40-A051-8AC5B6CD2E1A}"/>
                </a:ext>
              </a:extLst>
            </p:cNvPr>
            <p:cNvSpPr>
              <a:spLocks/>
            </p:cNvSpPr>
            <p:nvPr/>
          </p:nvSpPr>
          <p:spPr bwMode="auto">
            <a:xfrm>
              <a:off x="5609" y="2538"/>
              <a:ext cx="76" cy="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33590" name="Line 51">
              <a:extLst>
                <a:ext uri="{FF2B5EF4-FFF2-40B4-BE49-F238E27FC236}">
                  <a16:creationId xmlns:a16="http://schemas.microsoft.com/office/drawing/2014/main" id="{D48A87C5-D741-FC4F-844D-904488128F56}"/>
                </a:ext>
              </a:extLst>
            </p:cNvPr>
            <p:cNvSpPr>
              <a:spLocks noChangeShapeType="1"/>
            </p:cNvSpPr>
            <p:nvPr/>
          </p:nvSpPr>
          <p:spPr bwMode="auto">
            <a:xfrm>
              <a:off x="5165" y="2570"/>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91" name="Line 52">
              <a:extLst>
                <a:ext uri="{FF2B5EF4-FFF2-40B4-BE49-F238E27FC236}">
                  <a16:creationId xmlns:a16="http://schemas.microsoft.com/office/drawing/2014/main" id="{D2B15363-8CF5-CA41-84BA-F8C5183C5966}"/>
                </a:ext>
              </a:extLst>
            </p:cNvPr>
            <p:cNvSpPr>
              <a:spLocks noChangeShapeType="1"/>
            </p:cNvSpPr>
            <p:nvPr/>
          </p:nvSpPr>
          <p:spPr bwMode="auto">
            <a:xfrm>
              <a:off x="5389" y="2434"/>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92" name="Line 53">
              <a:extLst>
                <a:ext uri="{FF2B5EF4-FFF2-40B4-BE49-F238E27FC236}">
                  <a16:creationId xmlns:a16="http://schemas.microsoft.com/office/drawing/2014/main" id="{CB6F68F0-5AE5-964B-91AA-2FF08D453527}"/>
                </a:ext>
              </a:extLst>
            </p:cNvPr>
            <p:cNvSpPr>
              <a:spLocks noChangeShapeType="1"/>
            </p:cNvSpPr>
            <p:nvPr/>
          </p:nvSpPr>
          <p:spPr bwMode="auto">
            <a:xfrm>
              <a:off x="5165" y="2434"/>
              <a:ext cx="2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93" name="Line 54">
              <a:extLst>
                <a:ext uri="{FF2B5EF4-FFF2-40B4-BE49-F238E27FC236}">
                  <a16:creationId xmlns:a16="http://schemas.microsoft.com/office/drawing/2014/main" id="{1F05AF93-A594-2B4B-8FEA-960505059CEC}"/>
                </a:ext>
              </a:extLst>
            </p:cNvPr>
            <p:cNvSpPr>
              <a:spLocks noChangeShapeType="1"/>
            </p:cNvSpPr>
            <p:nvPr/>
          </p:nvSpPr>
          <p:spPr bwMode="auto">
            <a:xfrm>
              <a:off x="5389" y="2498"/>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94" name="Line 55">
              <a:extLst>
                <a:ext uri="{FF2B5EF4-FFF2-40B4-BE49-F238E27FC236}">
                  <a16:creationId xmlns:a16="http://schemas.microsoft.com/office/drawing/2014/main" id="{7CEF29D8-106B-A94E-AE18-E345A5B645E1}"/>
                </a:ext>
              </a:extLst>
            </p:cNvPr>
            <p:cNvSpPr>
              <a:spLocks noChangeShapeType="1"/>
            </p:cNvSpPr>
            <p:nvPr/>
          </p:nvSpPr>
          <p:spPr bwMode="auto">
            <a:xfrm>
              <a:off x="5165" y="2498"/>
              <a:ext cx="2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95" name="Line 56">
              <a:extLst>
                <a:ext uri="{FF2B5EF4-FFF2-40B4-BE49-F238E27FC236}">
                  <a16:creationId xmlns:a16="http://schemas.microsoft.com/office/drawing/2014/main" id="{50EA0D7E-5AAB-714A-B2F7-4B73A05E8D82}"/>
                </a:ext>
              </a:extLst>
            </p:cNvPr>
            <p:cNvSpPr>
              <a:spLocks noChangeShapeType="1"/>
            </p:cNvSpPr>
            <p:nvPr/>
          </p:nvSpPr>
          <p:spPr bwMode="auto">
            <a:xfrm>
              <a:off x="5357" y="2570"/>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96" name="Line 57">
              <a:extLst>
                <a:ext uri="{FF2B5EF4-FFF2-40B4-BE49-F238E27FC236}">
                  <a16:creationId xmlns:a16="http://schemas.microsoft.com/office/drawing/2014/main" id="{DC75BF06-0831-864B-8108-1B9880A386F5}"/>
                </a:ext>
              </a:extLst>
            </p:cNvPr>
            <p:cNvSpPr>
              <a:spLocks noChangeShapeType="1"/>
            </p:cNvSpPr>
            <p:nvPr/>
          </p:nvSpPr>
          <p:spPr bwMode="auto">
            <a:xfrm>
              <a:off x="5389" y="2570"/>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97" name="Line 58">
              <a:extLst>
                <a:ext uri="{FF2B5EF4-FFF2-40B4-BE49-F238E27FC236}">
                  <a16:creationId xmlns:a16="http://schemas.microsoft.com/office/drawing/2014/main" id="{1E647736-7EBE-4F41-A7D3-90F31FAB0F87}"/>
                </a:ext>
              </a:extLst>
            </p:cNvPr>
            <p:cNvSpPr>
              <a:spLocks noChangeShapeType="1"/>
            </p:cNvSpPr>
            <p:nvPr/>
          </p:nvSpPr>
          <p:spPr bwMode="auto">
            <a:xfrm>
              <a:off x="5389" y="2634"/>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98" name="Line 59">
              <a:extLst>
                <a:ext uri="{FF2B5EF4-FFF2-40B4-BE49-F238E27FC236}">
                  <a16:creationId xmlns:a16="http://schemas.microsoft.com/office/drawing/2014/main" id="{C80CEBDF-F9EF-964D-A49E-B8F44717C68F}"/>
                </a:ext>
              </a:extLst>
            </p:cNvPr>
            <p:cNvSpPr>
              <a:spLocks noChangeShapeType="1"/>
            </p:cNvSpPr>
            <p:nvPr/>
          </p:nvSpPr>
          <p:spPr bwMode="auto">
            <a:xfrm>
              <a:off x="5165" y="2634"/>
              <a:ext cx="2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99" name="Line 60">
              <a:extLst>
                <a:ext uri="{FF2B5EF4-FFF2-40B4-BE49-F238E27FC236}">
                  <a16:creationId xmlns:a16="http://schemas.microsoft.com/office/drawing/2014/main" id="{B1A8A356-E0E6-2B42-A445-CF1BD3A9DED4}"/>
                </a:ext>
              </a:extLst>
            </p:cNvPr>
            <p:cNvSpPr>
              <a:spLocks noChangeShapeType="1"/>
            </p:cNvSpPr>
            <p:nvPr/>
          </p:nvSpPr>
          <p:spPr bwMode="auto">
            <a:xfrm>
              <a:off x="5685" y="2538"/>
              <a:ext cx="4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233478" name="직사각형 1">
            <a:extLst>
              <a:ext uri="{FF2B5EF4-FFF2-40B4-BE49-F238E27FC236}">
                <a16:creationId xmlns:a16="http://schemas.microsoft.com/office/drawing/2014/main" id="{8355D7DE-7668-9B47-8D3C-558DEA1A16DC}"/>
              </a:ext>
            </a:extLst>
          </p:cNvPr>
          <p:cNvSpPr>
            <a:spLocks noChangeArrowheads="1"/>
          </p:cNvSpPr>
          <p:nvPr/>
        </p:nvSpPr>
        <p:spPr bwMode="auto">
          <a:xfrm>
            <a:off x="2784475" y="3398838"/>
            <a:ext cx="406400" cy="615950"/>
          </a:xfrm>
          <a:prstGeom prst="rect">
            <a:avLst/>
          </a:prstGeom>
          <a:solidFill>
            <a:schemeClr val="bg1"/>
          </a:solidFill>
          <a:ln w="12700">
            <a:solidFill>
              <a:schemeClr val="bg1"/>
            </a:solidFill>
            <a:round/>
            <a:headEnd/>
            <a:tailEnd/>
          </a:ln>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ko-KR">
                <a:solidFill>
                  <a:srgbClr val="FF0000"/>
                </a:solidFill>
                <a:ea typeface="굴림" panose="020B0600000101010101" pitchFamily="34" charset="-127"/>
              </a:rPr>
              <a:t>?</a:t>
            </a:r>
            <a:endParaRPr lang="ko-KR" altLang="en-US">
              <a:solidFill>
                <a:srgbClr val="FF0000"/>
              </a:solidFill>
              <a:ea typeface="굴림" panose="020B0600000101010101" pitchFamily="34" charset="-127"/>
            </a:endParaRPr>
          </a:p>
        </p:txBody>
      </p:sp>
      <p:sp>
        <p:nvSpPr>
          <p:cNvPr id="233479" name="직사각형 133">
            <a:extLst>
              <a:ext uri="{FF2B5EF4-FFF2-40B4-BE49-F238E27FC236}">
                <a16:creationId xmlns:a16="http://schemas.microsoft.com/office/drawing/2014/main" id="{8882419E-BCFC-D54F-A9FB-FFADF7FD6A3D}"/>
              </a:ext>
            </a:extLst>
          </p:cNvPr>
          <p:cNvSpPr>
            <a:spLocks noChangeArrowheads="1"/>
          </p:cNvSpPr>
          <p:nvPr/>
        </p:nvSpPr>
        <p:spPr bwMode="auto">
          <a:xfrm>
            <a:off x="1228725" y="3327400"/>
            <a:ext cx="406400" cy="617538"/>
          </a:xfrm>
          <a:prstGeom prst="rect">
            <a:avLst/>
          </a:prstGeom>
          <a:solidFill>
            <a:schemeClr val="bg1"/>
          </a:solidFill>
          <a:ln w="12700">
            <a:solidFill>
              <a:schemeClr val="bg1"/>
            </a:solidFill>
            <a:round/>
            <a:headEnd/>
            <a:tailEnd/>
          </a:ln>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ko-KR">
                <a:solidFill>
                  <a:srgbClr val="FF0000"/>
                </a:solidFill>
                <a:ea typeface="굴림" panose="020B0600000101010101" pitchFamily="34" charset="-127"/>
              </a:rPr>
              <a:t>?</a:t>
            </a:r>
            <a:endParaRPr lang="ko-KR" altLang="en-US">
              <a:solidFill>
                <a:srgbClr val="FF0000"/>
              </a:solidFill>
              <a:ea typeface="굴림" panose="020B0600000101010101" pitchFamily="34" charset="-127"/>
            </a:endParaRPr>
          </a:p>
        </p:txBody>
      </p:sp>
      <p:sp>
        <p:nvSpPr>
          <p:cNvPr id="233480" name="직사각형 134">
            <a:extLst>
              <a:ext uri="{FF2B5EF4-FFF2-40B4-BE49-F238E27FC236}">
                <a16:creationId xmlns:a16="http://schemas.microsoft.com/office/drawing/2014/main" id="{7EC4C5DC-9289-3E49-AE96-5E4B44A076DC}"/>
              </a:ext>
            </a:extLst>
          </p:cNvPr>
          <p:cNvSpPr>
            <a:spLocks noChangeArrowheads="1"/>
          </p:cNvSpPr>
          <p:nvPr/>
        </p:nvSpPr>
        <p:spPr bwMode="auto">
          <a:xfrm>
            <a:off x="1227138" y="3790950"/>
            <a:ext cx="406400" cy="615950"/>
          </a:xfrm>
          <a:prstGeom prst="rect">
            <a:avLst/>
          </a:prstGeom>
          <a:solidFill>
            <a:schemeClr val="bg1"/>
          </a:solidFill>
          <a:ln w="12700">
            <a:solidFill>
              <a:schemeClr val="bg1"/>
            </a:solidFill>
            <a:round/>
            <a:headEnd/>
            <a:tailEnd/>
          </a:ln>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ko-KR">
                <a:solidFill>
                  <a:srgbClr val="FF0000"/>
                </a:solidFill>
                <a:ea typeface="굴림" panose="020B0600000101010101" pitchFamily="34" charset="-127"/>
              </a:rPr>
              <a:t>?</a:t>
            </a:r>
            <a:endParaRPr lang="ko-KR" altLang="en-US">
              <a:solidFill>
                <a:srgbClr val="FF0000"/>
              </a:solidFill>
              <a:ea typeface="굴림" panose="020B0600000101010101" pitchFamily="34" charset="-127"/>
            </a:endParaRPr>
          </a:p>
        </p:txBody>
      </p:sp>
      <p:grpSp>
        <p:nvGrpSpPr>
          <p:cNvPr id="233481" name="Group 89">
            <a:extLst>
              <a:ext uri="{FF2B5EF4-FFF2-40B4-BE49-F238E27FC236}">
                <a16:creationId xmlns:a16="http://schemas.microsoft.com/office/drawing/2014/main" id="{5CFF2968-7E64-8141-B6D5-88837AEE34D6}"/>
              </a:ext>
            </a:extLst>
          </p:cNvPr>
          <p:cNvGrpSpPr>
            <a:grpSpLocks/>
          </p:cNvGrpSpPr>
          <p:nvPr/>
        </p:nvGrpSpPr>
        <p:grpSpPr bwMode="auto">
          <a:xfrm>
            <a:off x="5164138" y="2798763"/>
            <a:ext cx="2381250" cy="2101850"/>
            <a:chOff x="4233" y="1950"/>
            <a:chExt cx="1500" cy="1324"/>
          </a:xfrm>
        </p:grpSpPr>
        <p:sp>
          <p:nvSpPr>
            <p:cNvPr id="233497" name="Rectangle 9">
              <a:extLst>
                <a:ext uri="{FF2B5EF4-FFF2-40B4-BE49-F238E27FC236}">
                  <a16:creationId xmlns:a16="http://schemas.microsoft.com/office/drawing/2014/main" id="{9A99600E-588A-3540-9A8B-23EF4C56844A}"/>
                </a:ext>
              </a:extLst>
            </p:cNvPr>
            <p:cNvSpPr>
              <a:spLocks noChangeArrowheads="1"/>
            </p:cNvSpPr>
            <p:nvPr/>
          </p:nvSpPr>
          <p:spPr bwMode="auto">
            <a:xfrm>
              <a:off x="4536" y="2042"/>
              <a:ext cx="648" cy="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200"/>
                </a:lnSpc>
                <a:spcAft>
                  <a:spcPts val="500"/>
                </a:spcAft>
              </a:pPr>
              <a:r>
                <a:rPr lang="en-US" altLang="ko-KR" sz="1200" b="1">
                  <a:solidFill>
                    <a:srgbClr val="000000"/>
                  </a:solidFill>
                  <a:ea typeface="굴림" panose="020B0600000101010101" pitchFamily="34" charset="-127"/>
                </a:rPr>
                <a:t>EN</a:t>
              </a:r>
            </a:p>
            <a:p>
              <a:pPr>
                <a:lnSpc>
                  <a:spcPts val="1200"/>
                </a:lnSpc>
                <a:spcAft>
                  <a:spcPts val="500"/>
                </a:spcAft>
              </a:pPr>
              <a:endParaRPr lang="en-US" altLang="ko-KR" sz="1200" b="1">
                <a:solidFill>
                  <a:srgbClr val="000000"/>
                </a:solidFill>
                <a:ea typeface="굴림" panose="020B0600000101010101" pitchFamily="34" charset="-127"/>
              </a:endParaRPr>
            </a:p>
            <a:p>
              <a:pPr>
                <a:lnSpc>
                  <a:spcPts val="1200"/>
                </a:lnSpc>
                <a:spcAft>
                  <a:spcPts val="500"/>
                </a:spcAft>
              </a:pPr>
              <a:r>
                <a:rPr lang="en-US" altLang="ko-KR" sz="1200" b="1">
                  <a:solidFill>
                    <a:srgbClr val="000000"/>
                  </a:solidFill>
                  <a:ea typeface="굴림" panose="020B0600000101010101" pitchFamily="34" charset="-127"/>
                </a:rPr>
                <a:t>D</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C</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B</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A</a:t>
              </a:r>
            </a:p>
            <a:p>
              <a:pPr>
                <a:lnSpc>
                  <a:spcPts val="1200"/>
                </a:lnSpc>
                <a:spcAft>
                  <a:spcPts val="500"/>
                </a:spcAft>
              </a:pPr>
              <a:r>
                <a:rPr lang="en-US" altLang="ko-KR" sz="1200" b="1">
                  <a:solidFill>
                    <a:srgbClr val="000000"/>
                  </a:solidFill>
                  <a:ea typeface="굴림" panose="020B0600000101010101" pitchFamily="34" charset="-127"/>
                </a:rPr>
                <a:t>LOAD</a:t>
              </a:r>
            </a:p>
            <a:p>
              <a:pPr>
                <a:lnSpc>
                  <a:spcPts val="1200"/>
                </a:lnSpc>
                <a:spcAft>
                  <a:spcPts val="500"/>
                </a:spcAft>
              </a:pPr>
              <a:r>
                <a:rPr lang="en-US" altLang="ko-KR" sz="1200" b="1">
                  <a:solidFill>
                    <a:srgbClr val="000000"/>
                  </a:solidFill>
                  <a:ea typeface="굴림" panose="020B0600000101010101" pitchFamily="34" charset="-127"/>
                </a:rPr>
                <a:t> CLK</a:t>
              </a:r>
            </a:p>
            <a:p>
              <a:pPr>
                <a:lnSpc>
                  <a:spcPts val="1200"/>
                </a:lnSpc>
                <a:spcAft>
                  <a:spcPts val="500"/>
                </a:spcAft>
              </a:pPr>
              <a:r>
                <a:rPr lang="en-US" altLang="ko-KR" sz="1200" b="1">
                  <a:solidFill>
                    <a:srgbClr val="000000"/>
                  </a:solidFill>
                  <a:ea typeface="굴림" panose="020B0600000101010101" pitchFamily="34" charset="-127"/>
                </a:rPr>
                <a:t>CLR</a:t>
              </a:r>
            </a:p>
          </p:txBody>
        </p:sp>
        <p:sp>
          <p:nvSpPr>
            <p:cNvPr id="233498" name="Rectangle 10">
              <a:extLst>
                <a:ext uri="{FF2B5EF4-FFF2-40B4-BE49-F238E27FC236}">
                  <a16:creationId xmlns:a16="http://schemas.microsoft.com/office/drawing/2014/main" id="{61547A19-8957-094F-BBD5-63CB353816A2}"/>
                </a:ext>
              </a:extLst>
            </p:cNvPr>
            <p:cNvSpPr>
              <a:spLocks noChangeArrowheads="1"/>
            </p:cNvSpPr>
            <p:nvPr/>
          </p:nvSpPr>
          <p:spPr bwMode="auto">
            <a:xfrm>
              <a:off x="4537" y="1954"/>
              <a:ext cx="512" cy="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33499" name="Rectangle 11">
              <a:extLst>
                <a:ext uri="{FF2B5EF4-FFF2-40B4-BE49-F238E27FC236}">
                  <a16:creationId xmlns:a16="http://schemas.microsoft.com/office/drawing/2014/main" id="{70BF6FFB-43FD-F74C-A4EC-80FEFC2F5599}"/>
                </a:ext>
              </a:extLst>
            </p:cNvPr>
            <p:cNvSpPr>
              <a:spLocks noChangeArrowheads="1"/>
            </p:cNvSpPr>
            <p:nvPr/>
          </p:nvSpPr>
          <p:spPr bwMode="auto">
            <a:xfrm>
              <a:off x="4533" y="1950"/>
              <a:ext cx="520" cy="12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33500" name="Line 12">
              <a:extLst>
                <a:ext uri="{FF2B5EF4-FFF2-40B4-BE49-F238E27FC236}">
                  <a16:creationId xmlns:a16="http://schemas.microsoft.com/office/drawing/2014/main" id="{D5440077-634E-5E41-BD8B-425CF1360AA7}"/>
                </a:ext>
              </a:extLst>
            </p:cNvPr>
            <p:cNvSpPr>
              <a:spLocks noChangeShapeType="1"/>
            </p:cNvSpPr>
            <p:nvPr/>
          </p:nvSpPr>
          <p:spPr bwMode="auto">
            <a:xfrm>
              <a:off x="4533" y="2902"/>
              <a:ext cx="40"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01" name="Line 13">
              <a:extLst>
                <a:ext uri="{FF2B5EF4-FFF2-40B4-BE49-F238E27FC236}">
                  <a16:creationId xmlns:a16="http://schemas.microsoft.com/office/drawing/2014/main" id="{FDBE4026-9771-9544-87E4-97030E56C807}"/>
                </a:ext>
              </a:extLst>
            </p:cNvPr>
            <p:cNvSpPr>
              <a:spLocks noChangeShapeType="1"/>
            </p:cNvSpPr>
            <p:nvPr/>
          </p:nvSpPr>
          <p:spPr bwMode="auto">
            <a:xfrm flipV="1">
              <a:off x="4533" y="2934"/>
              <a:ext cx="40"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02" name="Line 14">
              <a:extLst>
                <a:ext uri="{FF2B5EF4-FFF2-40B4-BE49-F238E27FC236}">
                  <a16:creationId xmlns:a16="http://schemas.microsoft.com/office/drawing/2014/main" id="{D964CDC3-BA2A-F343-BACF-346EC52DC4BA}"/>
                </a:ext>
              </a:extLst>
            </p:cNvPr>
            <p:cNvSpPr>
              <a:spLocks noChangeShapeType="1"/>
            </p:cNvSpPr>
            <p:nvPr/>
          </p:nvSpPr>
          <p:spPr bwMode="auto">
            <a:xfrm>
              <a:off x="4445" y="2810"/>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03" name="Line 15">
              <a:extLst>
                <a:ext uri="{FF2B5EF4-FFF2-40B4-BE49-F238E27FC236}">
                  <a16:creationId xmlns:a16="http://schemas.microsoft.com/office/drawing/2014/main" id="{33698125-32C7-264D-B566-0DB331E81F53}"/>
                </a:ext>
              </a:extLst>
            </p:cNvPr>
            <p:cNvSpPr>
              <a:spLocks noChangeShapeType="1"/>
            </p:cNvSpPr>
            <p:nvPr/>
          </p:nvSpPr>
          <p:spPr bwMode="auto">
            <a:xfrm>
              <a:off x="4445" y="2666"/>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04" name="Line 16">
              <a:extLst>
                <a:ext uri="{FF2B5EF4-FFF2-40B4-BE49-F238E27FC236}">
                  <a16:creationId xmlns:a16="http://schemas.microsoft.com/office/drawing/2014/main" id="{CC58A1E7-ABCD-374D-89AE-098102291ADA}"/>
                </a:ext>
              </a:extLst>
            </p:cNvPr>
            <p:cNvSpPr>
              <a:spLocks noChangeShapeType="1"/>
            </p:cNvSpPr>
            <p:nvPr/>
          </p:nvSpPr>
          <p:spPr bwMode="auto">
            <a:xfrm>
              <a:off x="5045" y="2666"/>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05" name="Line 17">
              <a:extLst>
                <a:ext uri="{FF2B5EF4-FFF2-40B4-BE49-F238E27FC236}">
                  <a16:creationId xmlns:a16="http://schemas.microsoft.com/office/drawing/2014/main" id="{F4C1CCF9-6D88-834D-BB75-1801EC3E4FA9}"/>
                </a:ext>
              </a:extLst>
            </p:cNvPr>
            <p:cNvSpPr>
              <a:spLocks noChangeShapeType="1"/>
            </p:cNvSpPr>
            <p:nvPr/>
          </p:nvSpPr>
          <p:spPr bwMode="auto">
            <a:xfrm>
              <a:off x="4445" y="2578"/>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06" name="Line 18">
              <a:extLst>
                <a:ext uri="{FF2B5EF4-FFF2-40B4-BE49-F238E27FC236}">
                  <a16:creationId xmlns:a16="http://schemas.microsoft.com/office/drawing/2014/main" id="{0F564D0D-D904-5C40-A616-556216D220AB}"/>
                </a:ext>
              </a:extLst>
            </p:cNvPr>
            <p:cNvSpPr>
              <a:spLocks noChangeShapeType="1"/>
            </p:cNvSpPr>
            <p:nvPr/>
          </p:nvSpPr>
          <p:spPr bwMode="auto">
            <a:xfrm>
              <a:off x="5045" y="2578"/>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07" name="Line 19">
              <a:extLst>
                <a:ext uri="{FF2B5EF4-FFF2-40B4-BE49-F238E27FC236}">
                  <a16:creationId xmlns:a16="http://schemas.microsoft.com/office/drawing/2014/main" id="{CB74A0C2-509F-BC43-BB75-49E3CF09E7B0}"/>
                </a:ext>
              </a:extLst>
            </p:cNvPr>
            <p:cNvSpPr>
              <a:spLocks noChangeShapeType="1"/>
            </p:cNvSpPr>
            <p:nvPr/>
          </p:nvSpPr>
          <p:spPr bwMode="auto">
            <a:xfrm>
              <a:off x="4445" y="2490"/>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08" name="Line 20">
              <a:extLst>
                <a:ext uri="{FF2B5EF4-FFF2-40B4-BE49-F238E27FC236}">
                  <a16:creationId xmlns:a16="http://schemas.microsoft.com/office/drawing/2014/main" id="{C589FFB1-56A1-0D4E-BCA2-A9C4F858D9C1}"/>
                </a:ext>
              </a:extLst>
            </p:cNvPr>
            <p:cNvSpPr>
              <a:spLocks noChangeShapeType="1"/>
            </p:cNvSpPr>
            <p:nvPr/>
          </p:nvSpPr>
          <p:spPr bwMode="auto">
            <a:xfrm>
              <a:off x="4437" y="2130"/>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09" name="Line 21">
              <a:extLst>
                <a:ext uri="{FF2B5EF4-FFF2-40B4-BE49-F238E27FC236}">
                  <a16:creationId xmlns:a16="http://schemas.microsoft.com/office/drawing/2014/main" id="{0BE50A20-7851-4B42-A501-29EEA8E5137A}"/>
                </a:ext>
              </a:extLst>
            </p:cNvPr>
            <p:cNvSpPr>
              <a:spLocks noChangeShapeType="1"/>
            </p:cNvSpPr>
            <p:nvPr/>
          </p:nvSpPr>
          <p:spPr bwMode="auto">
            <a:xfrm>
              <a:off x="5045" y="2490"/>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10" name="Line 22">
              <a:extLst>
                <a:ext uri="{FF2B5EF4-FFF2-40B4-BE49-F238E27FC236}">
                  <a16:creationId xmlns:a16="http://schemas.microsoft.com/office/drawing/2014/main" id="{6F2BBE74-FD8E-7E4A-9D49-2A3958CA0F3E}"/>
                </a:ext>
              </a:extLst>
            </p:cNvPr>
            <p:cNvSpPr>
              <a:spLocks noChangeShapeType="1"/>
            </p:cNvSpPr>
            <p:nvPr/>
          </p:nvSpPr>
          <p:spPr bwMode="auto">
            <a:xfrm>
              <a:off x="4445" y="2938"/>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11" name="Line 23">
              <a:extLst>
                <a:ext uri="{FF2B5EF4-FFF2-40B4-BE49-F238E27FC236}">
                  <a16:creationId xmlns:a16="http://schemas.microsoft.com/office/drawing/2014/main" id="{4BD07EF4-6255-1E4F-AE00-CA01BAC6EEA8}"/>
                </a:ext>
              </a:extLst>
            </p:cNvPr>
            <p:cNvSpPr>
              <a:spLocks noChangeShapeType="1"/>
            </p:cNvSpPr>
            <p:nvPr/>
          </p:nvSpPr>
          <p:spPr bwMode="auto">
            <a:xfrm>
              <a:off x="4445" y="307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12" name="Line 24">
              <a:extLst>
                <a:ext uri="{FF2B5EF4-FFF2-40B4-BE49-F238E27FC236}">
                  <a16:creationId xmlns:a16="http://schemas.microsoft.com/office/drawing/2014/main" id="{1B2AB36E-810E-054E-8213-1862EFA15DB4}"/>
                </a:ext>
              </a:extLst>
            </p:cNvPr>
            <p:cNvSpPr>
              <a:spLocks noChangeShapeType="1"/>
            </p:cNvSpPr>
            <p:nvPr/>
          </p:nvSpPr>
          <p:spPr bwMode="auto">
            <a:xfrm>
              <a:off x="5045" y="2394"/>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13" name="Line 25">
              <a:extLst>
                <a:ext uri="{FF2B5EF4-FFF2-40B4-BE49-F238E27FC236}">
                  <a16:creationId xmlns:a16="http://schemas.microsoft.com/office/drawing/2014/main" id="{95DF86E7-555D-FD42-93CF-BEA9E71C950A}"/>
                </a:ext>
              </a:extLst>
            </p:cNvPr>
            <p:cNvSpPr>
              <a:spLocks noChangeShapeType="1"/>
            </p:cNvSpPr>
            <p:nvPr/>
          </p:nvSpPr>
          <p:spPr bwMode="auto">
            <a:xfrm>
              <a:off x="4445" y="239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14" name="Rectangle 26">
              <a:extLst>
                <a:ext uri="{FF2B5EF4-FFF2-40B4-BE49-F238E27FC236}">
                  <a16:creationId xmlns:a16="http://schemas.microsoft.com/office/drawing/2014/main" id="{D9370FAE-9236-CD42-BBFC-6F1436DA0170}"/>
                </a:ext>
              </a:extLst>
            </p:cNvPr>
            <p:cNvSpPr>
              <a:spLocks noChangeArrowheads="1"/>
            </p:cNvSpPr>
            <p:nvPr/>
          </p:nvSpPr>
          <p:spPr bwMode="auto">
            <a:xfrm>
              <a:off x="4401" y="2178"/>
              <a:ext cx="648"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200"/>
                </a:lnSpc>
                <a:spcAft>
                  <a:spcPts val="500"/>
                </a:spcAft>
              </a:pPr>
              <a:r>
                <a:rPr lang="en-US" altLang="ko-KR" sz="1200" b="1">
                  <a:solidFill>
                    <a:srgbClr val="000000"/>
                  </a:solidFill>
                  <a:ea typeface="굴림" panose="020B0600000101010101" pitchFamily="34" charset="-127"/>
                </a:rPr>
                <a:t>RCO</a:t>
              </a:r>
            </a:p>
            <a:p>
              <a:pPr algn="r">
                <a:lnSpc>
                  <a:spcPts val="1200"/>
                </a:lnSpc>
                <a:spcAft>
                  <a:spcPts val="500"/>
                </a:spcAft>
              </a:pPr>
              <a:r>
                <a:rPr lang="en-US" altLang="ko-KR" sz="1200" b="1">
                  <a:solidFill>
                    <a:srgbClr val="000000"/>
                  </a:solidFill>
                  <a:ea typeface="굴림" panose="020B0600000101010101" pitchFamily="34" charset="-127"/>
                </a:rPr>
                <a:t>QD</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QC</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QB</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QA</a:t>
              </a:r>
            </a:p>
          </p:txBody>
        </p:sp>
        <p:sp>
          <p:nvSpPr>
            <p:cNvPr id="233515" name="Line 27">
              <a:extLst>
                <a:ext uri="{FF2B5EF4-FFF2-40B4-BE49-F238E27FC236}">
                  <a16:creationId xmlns:a16="http://schemas.microsoft.com/office/drawing/2014/main" id="{5BC53D4D-5AE5-724A-8318-CC24E2EC33CC}"/>
                </a:ext>
              </a:extLst>
            </p:cNvPr>
            <p:cNvSpPr>
              <a:spLocks noChangeShapeType="1"/>
            </p:cNvSpPr>
            <p:nvPr/>
          </p:nvSpPr>
          <p:spPr bwMode="auto">
            <a:xfrm>
              <a:off x="5045" y="2258"/>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16" name="Rectangle 28">
              <a:extLst>
                <a:ext uri="{FF2B5EF4-FFF2-40B4-BE49-F238E27FC236}">
                  <a16:creationId xmlns:a16="http://schemas.microsoft.com/office/drawing/2014/main" id="{64FC7D25-EE06-5244-A964-5D8C4D7158DC}"/>
                </a:ext>
              </a:extLst>
            </p:cNvPr>
            <p:cNvSpPr>
              <a:spLocks noChangeArrowheads="1"/>
            </p:cNvSpPr>
            <p:nvPr/>
          </p:nvSpPr>
          <p:spPr bwMode="auto">
            <a:xfrm>
              <a:off x="4233" y="2042"/>
              <a:ext cx="296"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200"/>
                </a:lnSpc>
                <a:spcAft>
                  <a:spcPts val="500"/>
                </a:spcAft>
              </a:pPr>
              <a:r>
                <a:rPr lang="en-US" altLang="ko-KR" sz="1200" b="1">
                  <a:solidFill>
                    <a:srgbClr val="000000"/>
                  </a:solidFill>
                  <a:ea typeface="굴림" panose="020B0600000101010101" pitchFamily="34" charset="-127"/>
                </a:rPr>
                <a:t>"1"</a:t>
              </a:r>
            </a:p>
            <a:p>
              <a:pPr>
                <a:lnSpc>
                  <a:spcPts val="1200"/>
                </a:lnSpc>
                <a:spcAft>
                  <a:spcPts val="500"/>
                </a:spcAft>
              </a:pPr>
              <a:endParaRPr lang="en-US" altLang="ko-KR" sz="1200" b="1">
                <a:solidFill>
                  <a:srgbClr val="000000"/>
                </a:solidFill>
                <a:ea typeface="굴림" panose="020B0600000101010101" pitchFamily="34" charset="-127"/>
              </a:endParaRPr>
            </a:p>
            <a:p>
              <a:pPr>
                <a:lnSpc>
                  <a:spcPts val="1200"/>
                </a:lnSpc>
                <a:spcAft>
                  <a:spcPts val="500"/>
                </a:spcAft>
              </a:pPr>
              <a:r>
                <a:rPr lang="en-US" altLang="ko-KR" sz="1200" b="1">
                  <a:solidFill>
                    <a:srgbClr val="000000"/>
                  </a:solidFill>
                  <a:ea typeface="굴림" panose="020B0600000101010101" pitchFamily="34" charset="-127"/>
                </a:rPr>
                <a:t>"0"</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"0"</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“1"</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"0"</a:t>
              </a:r>
            </a:p>
            <a:p>
              <a:pPr latinLnBrk="1">
                <a:lnSpc>
                  <a:spcPts val="1200"/>
                </a:lnSpc>
                <a:spcAft>
                  <a:spcPts val="500"/>
                </a:spcAft>
              </a:pPr>
              <a:endParaRPr lang="ko-KR" altLang="en-US" sz="1200" b="1">
                <a:solidFill>
                  <a:srgbClr val="000000"/>
                </a:solidFill>
                <a:ea typeface="굴림" panose="020B0600000101010101" pitchFamily="34" charset="-127"/>
              </a:endParaRPr>
            </a:p>
          </p:txBody>
        </p:sp>
        <p:sp>
          <p:nvSpPr>
            <p:cNvPr id="233517" name="Line 29">
              <a:extLst>
                <a:ext uri="{FF2B5EF4-FFF2-40B4-BE49-F238E27FC236}">
                  <a16:creationId xmlns:a16="http://schemas.microsoft.com/office/drawing/2014/main" id="{2E6FDE7D-EAD6-D443-962D-F4C7A1922DEE}"/>
                </a:ext>
              </a:extLst>
            </p:cNvPr>
            <p:cNvSpPr>
              <a:spLocks noChangeShapeType="1"/>
            </p:cNvSpPr>
            <p:nvPr/>
          </p:nvSpPr>
          <p:spPr bwMode="auto">
            <a:xfrm>
              <a:off x="5137" y="2398"/>
              <a:ext cx="0"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18" name="Line 30">
              <a:extLst>
                <a:ext uri="{FF2B5EF4-FFF2-40B4-BE49-F238E27FC236}">
                  <a16:creationId xmlns:a16="http://schemas.microsoft.com/office/drawing/2014/main" id="{608EC137-5E3B-9A41-85DD-6805E6AE52C9}"/>
                </a:ext>
              </a:extLst>
            </p:cNvPr>
            <p:cNvSpPr>
              <a:spLocks noChangeShapeType="1"/>
            </p:cNvSpPr>
            <p:nvPr/>
          </p:nvSpPr>
          <p:spPr bwMode="auto">
            <a:xfrm flipV="1">
              <a:off x="5137" y="2566"/>
              <a:ext cx="0" cy="1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19" name="Line 31">
              <a:extLst>
                <a:ext uri="{FF2B5EF4-FFF2-40B4-BE49-F238E27FC236}">
                  <a16:creationId xmlns:a16="http://schemas.microsoft.com/office/drawing/2014/main" id="{510DFC62-CFFA-244B-A811-51BC4AD838DD}"/>
                </a:ext>
              </a:extLst>
            </p:cNvPr>
            <p:cNvSpPr>
              <a:spLocks noChangeShapeType="1"/>
            </p:cNvSpPr>
            <p:nvPr/>
          </p:nvSpPr>
          <p:spPr bwMode="auto">
            <a:xfrm flipV="1">
              <a:off x="5137" y="2630"/>
              <a:ext cx="0" cy="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20" name="Line 32">
              <a:extLst>
                <a:ext uri="{FF2B5EF4-FFF2-40B4-BE49-F238E27FC236}">
                  <a16:creationId xmlns:a16="http://schemas.microsoft.com/office/drawing/2014/main" id="{E05844D0-C873-A34B-95B5-24B6582AD3F8}"/>
                </a:ext>
              </a:extLst>
            </p:cNvPr>
            <p:cNvSpPr>
              <a:spLocks noChangeShapeType="1"/>
            </p:cNvSpPr>
            <p:nvPr/>
          </p:nvSpPr>
          <p:spPr bwMode="auto">
            <a:xfrm>
              <a:off x="5729" y="2542"/>
              <a:ext cx="0" cy="72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21" name="Line 33">
              <a:extLst>
                <a:ext uri="{FF2B5EF4-FFF2-40B4-BE49-F238E27FC236}">
                  <a16:creationId xmlns:a16="http://schemas.microsoft.com/office/drawing/2014/main" id="{F4C31347-D544-9546-BDF7-98795689BA53}"/>
                </a:ext>
              </a:extLst>
            </p:cNvPr>
            <p:cNvSpPr>
              <a:spLocks noChangeShapeType="1"/>
            </p:cNvSpPr>
            <p:nvPr/>
          </p:nvSpPr>
          <p:spPr bwMode="auto">
            <a:xfrm flipH="1">
              <a:off x="4437" y="3274"/>
              <a:ext cx="1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22" name="Line 35">
              <a:extLst>
                <a:ext uri="{FF2B5EF4-FFF2-40B4-BE49-F238E27FC236}">
                  <a16:creationId xmlns:a16="http://schemas.microsoft.com/office/drawing/2014/main" id="{8ADB7EA0-2BAC-D643-ABF0-13EAB643D8D1}"/>
                </a:ext>
              </a:extLst>
            </p:cNvPr>
            <p:cNvSpPr>
              <a:spLocks noChangeShapeType="1"/>
            </p:cNvSpPr>
            <p:nvPr/>
          </p:nvSpPr>
          <p:spPr bwMode="auto">
            <a:xfrm>
              <a:off x="5141" y="2434"/>
              <a:ext cx="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23" name="Line 36">
              <a:extLst>
                <a:ext uri="{FF2B5EF4-FFF2-40B4-BE49-F238E27FC236}">
                  <a16:creationId xmlns:a16="http://schemas.microsoft.com/office/drawing/2014/main" id="{5F3AB05A-0AA9-9A4C-9D6C-8130B9B3E063}"/>
                </a:ext>
              </a:extLst>
            </p:cNvPr>
            <p:cNvSpPr>
              <a:spLocks noChangeShapeType="1"/>
            </p:cNvSpPr>
            <p:nvPr/>
          </p:nvSpPr>
          <p:spPr bwMode="auto">
            <a:xfrm>
              <a:off x="5141" y="2498"/>
              <a:ext cx="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24" name="Line 37">
              <a:extLst>
                <a:ext uri="{FF2B5EF4-FFF2-40B4-BE49-F238E27FC236}">
                  <a16:creationId xmlns:a16="http://schemas.microsoft.com/office/drawing/2014/main" id="{A3456276-3AE5-8B40-AF4E-55B08C94B15D}"/>
                </a:ext>
              </a:extLst>
            </p:cNvPr>
            <p:cNvSpPr>
              <a:spLocks noChangeShapeType="1"/>
            </p:cNvSpPr>
            <p:nvPr/>
          </p:nvSpPr>
          <p:spPr bwMode="auto">
            <a:xfrm>
              <a:off x="5141" y="2570"/>
              <a:ext cx="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25" name="Line 38">
              <a:extLst>
                <a:ext uri="{FF2B5EF4-FFF2-40B4-BE49-F238E27FC236}">
                  <a16:creationId xmlns:a16="http://schemas.microsoft.com/office/drawing/2014/main" id="{6D51C142-9194-B343-B01D-A27B6C0DB510}"/>
                </a:ext>
              </a:extLst>
            </p:cNvPr>
            <p:cNvSpPr>
              <a:spLocks noChangeShapeType="1"/>
            </p:cNvSpPr>
            <p:nvPr/>
          </p:nvSpPr>
          <p:spPr bwMode="auto">
            <a:xfrm>
              <a:off x="5141" y="2634"/>
              <a:ext cx="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26" name="Line 39">
              <a:extLst>
                <a:ext uri="{FF2B5EF4-FFF2-40B4-BE49-F238E27FC236}">
                  <a16:creationId xmlns:a16="http://schemas.microsoft.com/office/drawing/2014/main" id="{F9B544A2-40FF-0E4C-9C82-3E4BA73FACA3}"/>
                </a:ext>
              </a:extLst>
            </p:cNvPr>
            <p:cNvSpPr>
              <a:spLocks noChangeShapeType="1"/>
            </p:cNvSpPr>
            <p:nvPr/>
          </p:nvSpPr>
          <p:spPr bwMode="auto">
            <a:xfrm>
              <a:off x="5237" y="2502"/>
              <a:ext cx="80" cy="6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27" name="Line 40">
              <a:extLst>
                <a:ext uri="{FF2B5EF4-FFF2-40B4-BE49-F238E27FC236}">
                  <a16:creationId xmlns:a16="http://schemas.microsoft.com/office/drawing/2014/main" id="{F4979C3B-1A08-5944-BBF5-7366E506D378}"/>
                </a:ext>
              </a:extLst>
            </p:cNvPr>
            <p:cNvSpPr>
              <a:spLocks noChangeShapeType="1"/>
            </p:cNvSpPr>
            <p:nvPr/>
          </p:nvSpPr>
          <p:spPr bwMode="auto">
            <a:xfrm flipV="1">
              <a:off x="5237" y="2566"/>
              <a:ext cx="8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28" name="Line 41">
              <a:extLst>
                <a:ext uri="{FF2B5EF4-FFF2-40B4-BE49-F238E27FC236}">
                  <a16:creationId xmlns:a16="http://schemas.microsoft.com/office/drawing/2014/main" id="{18095867-A706-4848-ACD5-CF88D3707121}"/>
                </a:ext>
              </a:extLst>
            </p:cNvPr>
            <p:cNvSpPr>
              <a:spLocks noChangeShapeType="1"/>
            </p:cNvSpPr>
            <p:nvPr/>
          </p:nvSpPr>
          <p:spPr bwMode="auto">
            <a:xfrm>
              <a:off x="5233" y="2502"/>
              <a:ext cx="0" cy="12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29" name="Oval 42">
              <a:extLst>
                <a:ext uri="{FF2B5EF4-FFF2-40B4-BE49-F238E27FC236}">
                  <a16:creationId xmlns:a16="http://schemas.microsoft.com/office/drawing/2014/main" id="{5CD3358A-0DAA-5D44-B5D6-0A0DC7B330FD}"/>
                </a:ext>
              </a:extLst>
            </p:cNvPr>
            <p:cNvSpPr>
              <a:spLocks noChangeArrowheads="1"/>
            </p:cNvSpPr>
            <p:nvPr/>
          </p:nvSpPr>
          <p:spPr bwMode="auto">
            <a:xfrm>
              <a:off x="5325" y="2566"/>
              <a:ext cx="24" cy="2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33530" name="Line 43">
              <a:extLst>
                <a:ext uri="{FF2B5EF4-FFF2-40B4-BE49-F238E27FC236}">
                  <a16:creationId xmlns:a16="http://schemas.microsoft.com/office/drawing/2014/main" id="{7D2D2295-F050-F04F-BBA2-1B5F5FCE62FC}"/>
                </a:ext>
              </a:extLst>
            </p:cNvPr>
            <p:cNvSpPr>
              <a:spLocks noChangeShapeType="1"/>
            </p:cNvSpPr>
            <p:nvPr/>
          </p:nvSpPr>
          <p:spPr bwMode="auto">
            <a:xfrm>
              <a:off x="5461" y="2450"/>
              <a:ext cx="13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31" name="Line 44">
              <a:extLst>
                <a:ext uri="{FF2B5EF4-FFF2-40B4-BE49-F238E27FC236}">
                  <a16:creationId xmlns:a16="http://schemas.microsoft.com/office/drawing/2014/main" id="{AD73A3BA-214A-4C44-AD6C-583EE5854006}"/>
                </a:ext>
              </a:extLst>
            </p:cNvPr>
            <p:cNvSpPr>
              <a:spLocks noChangeShapeType="1"/>
            </p:cNvSpPr>
            <p:nvPr/>
          </p:nvSpPr>
          <p:spPr bwMode="auto">
            <a:xfrm>
              <a:off x="5461" y="2618"/>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32" name="Line 45">
              <a:extLst>
                <a:ext uri="{FF2B5EF4-FFF2-40B4-BE49-F238E27FC236}">
                  <a16:creationId xmlns:a16="http://schemas.microsoft.com/office/drawing/2014/main" id="{CE537932-9E44-5947-912E-EC68248FB7FD}"/>
                </a:ext>
              </a:extLst>
            </p:cNvPr>
            <p:cNvSpPr>
              <a:spLocks noChangeShapeType="1"/>
            </p:cNvSpPr>
            <p:nvPr/>
          </p:nvSpPr>
          <p:spPr bwMode="auto">
            <a:xfrm flipV="1">
              <a:off x="5457" y="2446"/>
              <a:ext cx="0" cy="1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33" name="Line 46">
              <a:extLst>
                <a:ext uri="{FF2B5EF4-FFF2-40B4-BE49-F238E27FC236}">
                  <a16:creationId xmlns:a16="http://schemas.microsoft.com/office/drawing/2014/main" id="{700E4624-0A2B-2042-B4D3-67CC3B5B03AC}"/>
                </a:ext>
              </a:extLst>
            </p:cNvPr>
            <p:cNvSpPr>
              <a:spLocks noChangeShapeType="1"/>
            </p:cNvSpPr>
            <p:nvPr/>
          </p:nvSpPr>
          <p:spPr bwMode="auto">
            <a:xfrm>
              <a:off x="5457" y="2406"/>
              <a:ext cx="0" cy="2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34" name="Arc 47">
              <a:extLst>
                <a:ext uri="{FF2B5EF4-FFF2-40B4-BE49-F238E27FC236}">
                  <a16:creationId xmlns:a16="http://schemas.microsoft.com/office/drawing/2014/main" id="{1FD94B63-0833-F54C-B6FA-06AAE690B678}"/>
                </a:ext>
              </a:extLst>
            </p:cNvPr>
            <p:cNvSpPr>
              <a:spLocks/>
            </p:cNvSpPr>
            <p:nvPr/>
          </p:nvSpPr>
          <p:spPr bwMode="auto">
            <a:xfrm>
              <a:off x="5609" y="2459"/>
              <a:ext cx="72" cy="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233535" name="Arc 48">
              <a:extLst>
                <a:ext uri="{FF2B5EF4-FFF2-40B4-BE49-F238E27FC236}">
                  <a16:creationId xmlns:a16="http://schemas.microsoft.com/office/drawing/2014/main" id="{8507EE00-EE90-E749-A0FB-43FA4CFBB7DE}"/>
                </a:ext>
              </a:extLst>
            </p:cNvPr>
            <p:cNvSpPr>
              <a:spLocks/>
            </p:cNvSpPr>
            <p:nvPr/>
          </p:nvSpPr>
          <p:spPr bwMode="auto">
            <a:xfrm>
              <a:off x="5609" y="2455"/>
              <a:ext cx="76" cy="8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33536" name="Arc 49">
              <a:extLst>
                <a:ext uri="{FF2B5EF4-FFF2-40B4-BE49-F238E27FC236}">
                  <a16:creationId xmlns:a16="http://schemas.microsoft.com/office/drawing/2014/main" id="{1D76B59F-2B97-6745-A82E-1A9B50AD9928}"/>
                </a:ext>
              </a:extLst>
            </p:cNvPr>
            <p:cNvSpPr>
              <a:spLocks/>
            </p:cNvSpPr>
            <p:nvPr/>
          </p:nvSpPr>
          <p:spPr bwMode="auto">
            <a:xfrm>
              <a:off x="5609" y="2534"/>
              <a:ext cx="72" cy="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233537" name="Arc 50">
              <a:extLst>
                <a:ext uri="{FF2B5EF4-FFF2-40B4-BE49-F238E27FC236}">
                  <a16:creationId xmlns:a16="http://schemas.microsoft.com/office/drawing/2014/main" id="{729CAA1A-C112-554C-96AC-457EDE226BB4}"/>
                </a:ext>
              </a:extLst>
            </p:cNvPr>
            <p:cNvSpPr>
              <a:spLocks/>
            </p:cNvSpPr>
            <p:nvPr/>
          </p:nvSpPr>
          <p:spPr bwMode="auto">
            <a:xfrm>
              <a:off x="5609" y="2538"/>
              <a:ext cx="76" cy="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233538" name="Line 51">
              <a:extLst>
                <a:ext uri="{FF2B5EF4-FFF2-40B4-BE49-F238E27FC236}">
                  <a16:creationId xmlns:a16="http://schemas.microsoft.com/office/drawing/2014/main" id="{6E6A8CBF-51D5-9C41-A7B7-B13628EC6985}"/>
                </a:ext>
              </a:extLst>
            </p:cNvPr>
            <p:cNvSpPr>
              <a:spLocks noChangeShapeType="1"/>
            </p:cNvSpPr>
            <p:nvPr/>
          </p:nvSpPr>
          <p:spPr bwMode="auto">
            <a:xfrm>
              <a:off x="5165" y="2570"/>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39" name="Line 52">
              <a:extLst>
                <a:ext uri="{FF2B5EF4-FFF2-40B4-BE49-F238E27FC236}">
                  <a16:creationId xmlns:a16="http://schemas.microsoft.com/office/drawing/2014/main" id="{4B9876C4-68E0-DF4D-AA40-170CFD20B9AC}"/>
                </a:ext>
              </a:extLst>
            </p:cNvPr>
            <p:cNvSpPr>
              <a:spLocks noChangeShapeType="1"/>
            </p:cNvSpPr>
            <p:nvPr/>
          </p:nvSpPr>
          <p:spPr bwMode="auto">
            <a:xfrm>
              <a:off x="5389" y="2434"/>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40" name="Line 53">
              <a:extLst>
                <a:ext uri="{FF2B5EF4-FFF2-40B4-BE49-F238E27FC236}">
                  <a16:creationId xmlns:a16="http://schemas.microsoft.com/office/drawing/2014/main" id="{C113EBE5-2411-4043-B951-3DC7E43ECDCB}"/>
                </a:ext>
              </a:extLst>
            </p:cNvPr>
            <p:cNvSpPr>
              <a:spLocks noChangeShapeType="1"/>
            </p:cNvSpPr>
            <p:nvPr/>
          </p:nvSpPr>
          <p:spPr bwMode="auto">
            <a:xfrm>
              <a:off x="5165" y="2434"/>
              <a:ext cx="2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41" name="Line 54">
              <a:extLst>
                <a:ext uri="{FF2B5EF4-FFF2-40B4-BE49-F238E27FC236}">
                  <a16:creationId xmlns:a16="http://schemas.microsoft.com/office/drawing/2014/main" id="{97557E4B-3FE5-1C44-8C93-AD09400A8BF5}"/>
                </a:ext>
              </a:extLst>
            </p:cNvPr>
            <p:cNvSpPr>
              <a:spLocks noChangeShapeType="1"/>
            </p:cNvSpPr>
            <p:nvPr/>
          </p:nvSpPr>
          <p:spPr bwMode="auto">
            <a:xfrm>
              <a:off x="5389" y="2498"/>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42" name="Line 55">
              <a:extLst>
                <a:ext uri="{FF2B5EF4-FFF2-40B4-BE49-F238E27FC236}">
                  <a16:creationId xmlns:a16="http://schemas.microsoft.com/office/drawing/2014/main" id="{97A875E4-D584-B545-87EC-5F8FDEE1BDB8}"/>
                </a:ext>
              </a:extLst>
            </p:cNvPr>
            <p:cNvSpPr>
              <a:spLocks noChangeShapeType="1"/>
            </p:cNvSpPr>
            <p:nvPr/>
          </p:nvSpPr>
          <p:spPr bwMode="auto">
            <a:xfrm>
              <a:off x="5165" y="2498"/>
              <a:ext cx="2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43" name="Line 56">
              <a:extLst>
                <a:ext uri="{FF2B5EF4-FFF2-40B4-BE49-F238E27FC236}">
                  <a16:creationId xmlns:a16="http://schemas.microsoft.com/office/drawing/2014/main" id="{ECB2696C-185B-9843-899B-A98E2F8E021E}"/>
                </a:ext>
              </a:extLst>
            </p:cNvPr>
            <p:cNvSpPr>
              <a:spLocks noChangeShapeType="1"/>
            </p:cNvSpPr>
            <p:nvPr/>
          </p:nvSpPr>
          <p:spPr bwMode="auto">
            <a:xfrm>
              <a:off x="5357" y="2570"/>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44" name="Line 57">
              <a:extLst>
                <a:ext uri="{FF2B5EF4-FFF2-40B4-BE49-F238E27FC236}">
                  <a16:creationId xmlns:a16="http://schemas.microsoft.com/office/drawing/2014/main" id="{CDB8819C-FECE-A440-8D21-B1E21A4774AD}"/>
                </a:ext>
              </a:extLst>
            </p:cNvPr>
            <p:cNvSpPr>
              <a:spLocks noChangeShapeType="1"/>
            </p:cNvSpPr>
            <p:nvPr/>
          </p:nvSpPr>
          <p:spPr bwMode="auto">
            <a:xfrm>
              <a:off x="5389" y="2570"/>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45" name="Line 58">
              <a:extLst>
                <a:ext uri="{FF2B5EF4-FFF2-40B4-BE49-F238E27FC236}">
                  <a16:creationId xmlns:a16="http://schemas.microsoft.com/office/drawing/2014/main" id="{45F894DA-90E4-4C4A-B57A-CE12575E67BE}"/>
                </a:ext>
              </a:extLst>
            </p:cNvPr>
            <p:cNvSpPr>
              <a:spLocks noChangeShapeType="1"/>
            </p:cNvSpPr>
            <p:nvPr/>
          </p:nvSpPr>
          <p:spPr bwMode="auto">
            <a:xfrm>
              <a:off x="5389" y="2634"/>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46" name="Line 59">
              <a:extLst>
                <a:ext uri="{FF2B5EF4-FFF2-40B4-BE49-F238E27FC236}">
                  <a16:creationId xmlns:a16="http://schemas.microsoft.com/office/drawing/2014/main" id="{A41C7C51-8E5E-A24C-973A-F8C6866E1977}"/>
                </a:ext>
              </a:extLst>
            </p:cNvPr>
            <p:cNvSpPr>
              <a:spLocks noChangeShapeType="1"/>
            </p:cNvSpPr>
            <p:nvPr/>
          </p:nvSpPr>
          <p:spPr bwMode="auto">
            <a:xfrm>
              <a:off x="5165" y="2634"/>
              <a:ext cx="2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547" name="Line 60">
              <a:extLst>
                <a:ext uri="{FF2B5EF4-FFF2-40B4-BE49-F238E27FC236}">
                  <a16:creationId xmlns:a16="http://schemas.microsoft.com/office/drawing/2014/main" id="{BE893788-A2C9-DA4C-9CE9-70BB06D735E5}"/>
                </a:ext>
              </a:extLst>
            </p:cNvPr>
            <p:cNvSpPr>
              <a:spLocks noChangeShapeType="1"/>
            </p:cNvSpPr>
            <p:nvPr/>
          </p:nvSpPr>
          <p:spPr bwMode="auto">
            <a:xfrm>
              <a:off x="5685" y="2538"/>
              <a:ext cx="4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233482" name="직사각형 168">
            <a:extLst>
              <a:ext uri="{FF2B5EF4-FFF2-40B4-BE49-F238E27FC236}">
                <a16:creationId xmlns:a16="http://schemas.microsoft.com/office/drawing/2014/main" id="{F24EC0A6-AB78-564B-A0E7-1931EE9E2B2F}"/>
              </a:ext>
            </a:extLst>
          </p:cNvPr>
          <p:cNvSpPr>
            <a:spLocks noChangeArrowheads="1"/>
          </p:cNvSpPr>
          <p:nvPr/>
        </p:nvSpPr>
        <p:spPr bwMode="auto">
          <a:xfrm>
            <a:off x="6592888" y="3436938"/>
            <a:ext cx="406400" cy="615950"/>
          </a:xfrm>
          <a:prstGeom prst="rect">
            <a:avLst/>
          </a:prstGeom>
          <a:solidFill>
            <a:schemeClr val="bg1"/>
          </a:solidFill>
          <a:ln w="12700">
            <a:solidFill>
              <a:schemeClr val="bg1"/>
            </a:solidFill>
            <a:round/>
            <a:headEnd/>
            <a:tailEnd/>
          </a:ln>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ko-KR" altLang="en-US">
              <a:solidFill>
                <a:srgbClr val="FF0000"/>
              </a:solidFill>
              <a:ea typeface="굴림" panose="020B0600000101010101" pitchFamily="34" charset="-127"/>
            </a:endParaRPr>
          </a:p>
        </p:txBody>
      </p:sp>
      <p:cxnSp>
        <p:nvCxnSpPr>
          <p:cNvPr id="233483" name="직선 연결선 3">
            <a:extLst>
              <a:ext uri="{FF2B5EF4-FFF2-40B4-BE49-F238E27FC236}">
                <a16:creationId xmlns:a16="http://schemas.microsoft.com/office/drawing/2014/main" id="{C4CB103E-3FDC-8A48-A5BE-F8E2BBEEB00F}"/>
              </a:ext>
            </a:extLst>
          </p:cNvPr>
          <p:cNvCxnSpPr>
            <a:cxnSpLocks noChangeShapeType="1"/>
            <a:stCxn id="233521" idx="1"/>
          </p:cNvCxnSpPr>
          <p:nvPr/>
        </p:nvCxnSpPr>
        <p:spPr bwMode="auto">
          <a:xfrm flipH="1" flipV="1">
            <a:off x="5135563" y="4900613"/>
            <a:ext cx="35242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33484" name="직선 연결선 171">
            <a:extLst>
              <a:ext uri="{FF2B5EF4-FFF2-40B4-BE49-F238E27FC236}">
                <a16:creationId xmlns:a16="http://schemas.microsoft.com/office/drawing/2014/main" id="{1C116D69-25D6-7341-9391-2BC67FD619B8}"/>
              </a:ext>
            </a:extLst>
          </p:cNvPr>
          <p:cNvCxnSpPr>
            <a:cxnSpLocks noChangeShapeType="1"/>
          </p:cNvCxnSpPr>
          <p:nvPr/>
        </p:nvCxnSpPr>
        <p:spPr bwMode="auto">
          <a:xfrm>
            <a:off x="5135563" y="4164013"/>
            <a:ext cx="1587" cy="7477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33485" name="직선 연결선 172">
            <a:extLst>
              <a:ext uri="{FF2B5EF4-FFF2-40B4-BE49-F238E27FC236}">
                <a16:creationId xmlns:a16="http://schemas.microsoft.com/office/drawing/2014/main" id="{267D21C0-6289-9B42-8BA4-2A6E5A09BF65}"/>
              </a:ext>
            </a:extLst>
          </p:cNvPr>
          <p:cNvCxnSpPr>
            <a:cxnSpLocks noChangeShapeType="1"/>
          </p:cNvCxnSpPr>
          <p:nvPr/>
        </p:nvCxnSpPr>
        <p:spPr bwMode="auto">
          <a:xfrm flipH="1" flipV="1">
            <a:off x="5121275" y="4164013"/>
            <a:ext cx="37941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33486" name="직선 연결선 173">
            <a:extLst>
              <a:ext uri="{FF2B5EF4-FFF2-40B4-BE49-F238E27FC236}">
                <a16:creationId xmlns:a16="http://schemas.microsoft.com/office/drawing/2014/main" id="{B5F72E24-FEDF-2C44-8FF0-644A51431A67}"/>
              </a:ext>
            </a:extLst>
          </p:cNvPr>
          <p:cNvCxnSpPr>
            <a:cxnSpLocks noChangeShapeType="1"/>
            <a:stCxn id="233539" idx="0"/>
          </p:cNvCxnSpPr>
          <p:nvPr/>
        </p:nvCxnSpPr>
        <p:spPr bwMode="auto">
          <a:xfrm flipH="1" flipV="1">
            <a:off x="6583363" y="3502025"/>
            <a:ext cx="415925" cy="650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33487" name="직선 연결선 174">
            <a:extLst>
              <a:ext uri="{FF2B5EF4-FFF2-40B4-BE49-F238E27FC236}">
                <a16:creationId xmlns:a16="http://schemas.microsoft.com/office/drawing/2014/main" id="{4790DE3D-9B7B-B845-92FA-634E7E144F44}"/>
              </a:ext>
            </a:extLst>
          </p:cNvPr>
          <p:cNvCxnSpPr>
            <a:cxnSpLocks noChangeShapeType="1"/>
            <a:stCxn id="233541" idx="0"/>
            <a:endCxn id="233509" idx="1"/>
          </p:cNvCxnSpPr>
          <p:nvPr/>
        </p:nvCxnSpPr>
        <p:spPr bwMode="auto">
          <a:xfrm flipH="1" flipV="1">
            <a:off x="6592888" y="3656013"/>
            <a:ext cx="406400" cy="12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233488" name="직선 연결선 175">
            <a:extLst>
              <a:ext uri="{FF2B5EF4-FFF2-40B4-BE49-F238E27FC236}">
                <a16:creationId xmlns:a16="http://schemas.microsoft.com/office/drawing/2014/main" id="{B7CA241E-CFB2-264C-BE32-1FD5AE1CE137}"/>
              </a:ext>
            </a:extLst>
          </p:cNvPr>
          <p:cNvCxnSpPr>
            <a:cxnSpLocks noChangeShapeType="1"/>
            <a:stCxn id="233544" idx="0"/>
            <a:endCxn id="233506" idx="1"/>
          </p:cNvCxnSpPr>
          <p:nvPr/>
        </p:nvCxnSpPr>
        <p:spPr bwMode="auto">
          <a:xfrm flipH="1">
            <a:off x="6592888" y="3783013"/>
            <a:ext cx="406400" cy="127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grpSp>
        <p:nvGrpSpPr>
          <p:cNvPr id="233489" name="그룹 13">
            <a:extLst>
              <a:ext uri="{FF2B5EF4-FFF2-40B4-BE49-F238E27FC236}">
                <a16:creationId xmlns:a16="http://schemas.microsoft.com/office/drawing/2014/main" id="{07AEFBA1-FD03-004E-AF74-10BC7F4F70F0}"/>
              </a:ext>
            </a:extLst>
          </p:cNvPr>
          <p:cNvGrpSpPr>
            <a:grpSpLocks/>
          </p:cNvGrpSpPr>
          <p:nvPr/>
        </p:nvGrpSpPr>
        <p:grpSpPr bwMode="auto">
          <a:xfrm>
            <a:off x="6586538" y="3827463"/>
            <a:ext cx="412750" cy="215900"/>
            <a:chOff x="8199438" y="3971925"/>
            <a:chExt cx="412750" cy="215900"/>
          </a:xfrm>
        </p:grpSpPr>
        <p:sp>
          <p:nvSpPr>
            <p:cNvPr id="233491" name="Line 39">
              <a:extLst>
                <a:ext uri="{FF2B5EF4-FFF2-40B4-BE49-F238E27FC236}">
                  <a16:creationId xmlns:a16="http://schemas.microsoft.com/office/drawing/2014/main" id="{4A8D9B96-0535-2F4C-A0CC-3DBD3B209B74}"/>
                </a:ext>
              </a:extLst>
            </p:cNvPr>
            <p:cNvSpPr>
              <a:spLocks noChangeShapeType="1"/>
            </p:cNvSpPr>
            <p:nvPr/>
          </p:nvSpPr>
          <p:spPr bwMode="auto">
            <a:xfrm>
              <a:off x="8313738" y="3971925"/>
              <a:ext cx="127000" cy="1016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492" name="Line 40">
              <a:extLst>
                <a:ext uri="{FF2B5EF4-FFF2-40B4-BE49-F238E27FC236}">
                  <a16:creationId xmlns:a16="http://schemas.microsoft.com/office/drawing/2014/main" id="{70572A5C-52B2-5C42-9910-AFD7EFDAD69D}"/>
                </a:ext>
              </a:extLst>
            </p:cNvPr>
            <p:cNvSpPr>
              <a:spLocks noChangeShapeType="1"/>
            </p:cNvSpPr>
            <p:nvPr/>
          </p:nvSpPr>
          <p:spPr bwMode="auto">
            <a:xfrm flipV="1">
              <a:off x="8313738" y="4073525"/>
              <a:ext cx="127000" cy="1143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493" name="Line 41">
              <a:extLst>
                <a:ext uri="{FF2B5EF4-FFF2-40B4-BE49-F238E27FC236}">
                  <a16:creationId xmlns:a16="http://schemas.microsoft.com/office/drawing/2014/main" id="{30F85BD5-BE72-714A-A5FD-139DAF457D14}"/>
                </a:ext>
              </a:extLst>
            </p:cNvPr>
            <p:cNvSpPr>
              <a:spLocks noChangeShapeType="1"/>
            </p:cNvSpPr>
            <p:nvPr/>
          </p:nvSpPr>
          <p:spPr bwMode="auto">
            <a:xfrm>
              <a:off x="8307388" y="3971925"/>
              <a:ext cx="0" cy="2032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494" name="Oval 42">
              <a:extLst>
                <a:ext uri="{FF2B5EF4-FFF2-40B4-BE49-F238E27FC236}">
                  <a16:creationId xmlns:a16="http://schemas.microsoft.com/office/drawing/2014/main" id="{0817E56B-AB73-FF4E-ABEF-E1009C8DEBBB}"/>
                </a:ext>
              </a:extLst>
            </p:cNvPr>
            <p:cNvSpPr>
              <a:spLocks noChangeArrowheads="1"/>
            </p:cNvSpPr>
            <p:nvPr/>
          </p:nvSpPr>
          <p:spPr bwMode="auto">
            <a:xfrm>
              <a:off x="8453438" y="4073525"/>
              <a:ext cx="38100" cy="3810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33495" name="Line 51">
              <a:extLst>
                <a:ext uri="{FF2B5EF4-FFF2-40B4-BE49-F238E27FC236}">
                  <a16:creationId xmlns:a16="http://schemas.microsoft.com/office/drawing/2014/main" id="{68A27DBB-1020-F748-A2EF-B8661E555189}"/>
                </a:ext>
              </a:extLst>
            </p:cNvPr>
            <p:cNvSpPr>
              <a:spLocks noChangeShapeType="1"/>
            </p:cNvSpPr>
            <p:nvPr/>
          </p:nvSpPr>
          <p:spPr bwMode="auto">
            <a:xfrm>
              <a:off x="8199438" y="4079875"/>
              <a:ext cx="1016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33496" name="Line 56">
              <a:extLst>
                <a:ext uri="{FF2B5EF4-FFF2-40B4-BE49-F238E27FC236}">
                  <a16:creationId xmlns:a16="http://schemas.microsoft.com/office/drawing/2014/main" id="{1AE4FF89-27EC-0548-BF63-B8299A18FFDF}"/>
                </a:ext>
              </a:extLst>
            </p:cNvPr>
            <p:cNvSpPr>
              <a:spLocks noChangeShapeType="1"/>
            </p:cNvSpPr>
            <p:nvPr/>
          </p:nvSpPr>
          <p:spPr bwMode="auto">
            <a:xfrm>
              <a:off x="8504237" y="4079875"/>
              <a:ext cx="10795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cxnSp>
        <p:nvCxnSpPr>
          <p:cNvPr id="233490" name="직선 연결선 183">
            <a:extLst>
              <a:ext uri="{FF2B5EF4-FFF2-40B4-BE49-F238E27FC236}">
                <a16:creationId xmlns:a16="http://schemas.microsoft.com/office/drawing/2014/main" id="{DB389B09-CB65-F74A-A9AC-CD4E6327E2E0}"/>
              </a:ext>
            </a:extLst>
          </p:cNvPr>
          <p:cNvCxnSpPr>
            <a:cxnSpLocks noChangeShapeType="1"/>
            <a:stCxn id="233545" idx="0"/>
            <a:endCxn id="233496" idx="1"/>
          </p:cNvCxnSpPr>
          <p:nvPr/>
        </p:nvCxnSpPr>
        <p:spPr bwMode="auto">
          <a:xfrm>
            <a:off x="6999288" y="3884613"/>
            <a:ext cx="0" cy="508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제목 1">
            <a:extLst>
              <a:ext uri="{FF2B5EF4-FFF2-40B4-BE49-F238E27FC236}">
                <a16:creationId xmlns:a16="http://schemas.microsoft.com/office/drawing/2014/main" id="{1946F9D0-729A-CB41-B0A4-0A849909CE82}"/>
              </a:ext>
            </a:extLst>
          </p:cNvPr>
          <p:cNvSpPr>
            <a:spLocks noGrp="1"/>
          </p:cNvSpPr>
          <p:nvPr>
            <p:ph type="title"/>
          </p:nvPr>
        </p:nvSpPr>
        <p:spPr/>
        <p:txBody>
          <a:bodyPr/>
          <a:lstStyle/>
          <a:p>
            <a:r>
              <a:rPr lang="en-US" altLang="ko-KR" b="1">
                <a:ea typeface="굴림" panose="020B0600000101010101" pitchFamily="34" charset="-127"/>
              </a:rPr>
              <a:t>Design of a 4-bit incrementing counter (0010 ~ 1110) in Verilog</a:t>
            </a:r>
            <a:r>
              <a:rPr lang="en-US" altLang="ko-KR">
                <a:ea typeface="굴림" panose="020B0600000101010101" pitchFamily="34" charset="-127"/>
              </a:rPr>
              <a:t> </a:t>
            </a:r>
            <a:endParaRPr kumimoji="1" lang="ko-KR" altLang="en-US">
              <a:ea typeface="굴림" panose="020B0600000101010101" pitchFamily="34" charset="-127"/>
            </a:endParaRPr>
          </a:p>
        </p:txBody>
      </p:sp>
      <p:sp>
        <p:nvSpPr>
          <p:cNvPr id="234499" name="내용 개체 틀 2">
            <a:extLst>
              <a:ext uri="{FF2B5EF4-FFF2-40B4-BE49-F238E27FC236}">
                <a16:creationId xmlns:a16="http://schemas.microsoft.com/office/drawing/2014/main" id="{C041F63C-A6E5-B74F-8230-208804E39F92}"/>
              </a:ext>
            </a:extLst>
          </p:cNvPr>
          <p:cNvSpPr>
            <a:spLocks noGrp="1"/>
          </p:cNvSpPr>
          <p:nvPr>
            <p:ph idx="1"/>
          </p:nvPr>
        </p:nvSpPr>
        <p:spPr/>
        <p:txBody>
          <a:bodyPr/>
          <a:lstStyle/>
          <a:p>
            <a:r>
              <a:rPr kumimoji="1" lang="ko-KR" altLang="en-US">
                <a:ea typeface="굴림" panose="020B0600000101010101" pitchFamily="34" charset="-127"/>
              </a:rPr>
              <a:t>수범 </a:t>
            </a:r>
            <a:r>
              <a:rPr kumimoji="1" lang="ko-KR" altLang="en-US">
                <a:solidFill>
                  <a:srgbClr val="FF0000"/>
                </a:solidFill>
                <a:ea typeface="굴림" panose="020B0600000101010101" pitchFamily="34" charset="-127"/>
              </a:rPr>
              <a:t>여기 앞의 예제에 대한 </a:t>
            </a:r>
            <a:r>
              <a:rPr kumimoji="1" lang="en-US" altLang="ko-KR">
                <a:solidFill>
                  <a:srgbClr val="FF0000"/>
                </a:solidFill>
                <a:ea typeface="굴림" panose="020B0600000101010101" pitchFamily="34" charset="-127"/>
              </a:rPr>
              <a:t>Verilog code </a:t>
            </a:r>
            <a:r>
              <a:rPr kumimoji="1" lang="ko-KR" altLang="en-US">
                <a:solidFill>
                  <a:srgbClr val="FF0000"/>
                </a:solidFill>
                <a:ea typeface="굴림" panose="020B0600000101010101" pitchFamily="34" charset="-127"/>
              </a:rPr>
              <a:t>추가하기 바래</a:t>
            </a:r>
          </a:p>
        </p:txBody>
      </p:sp>
      <p:sp>
        <p:nvSpPr>
          <p:cNvPr id="234500" name="슬라이드 번호 개체 틀 3">
            <a:extLst>
              <a:ext uri="{FF2B5EF4-FFF2-40B4-BE49-F238E27FC236}">
                <a16:creationId xmlns:a16="http://schemas.microsoft.com/office/drawing/2014/main" id="{C4C88317-F241-9741-A2F9-3644930C03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AC5112A-A88A-314F-BC77-BDF38E9C8541}" type="slidenum">
              <a:rPr lang="en-US" altLang="en-US" smtClean="0">
                <a:latin typeface="Garamond" panose="02020404030301010803" pitchFamily="18" charset="0"/>
              </a:rPr>
              <a:pPr/>
              <a:t>68</a:t>
            </a:fld>
            <a:endParaRPr lang="en-US" altLang="en-US">
              <a:latin typeface="Garamond" panose="02020404030301010803"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제목 1">
            <a:extLst>
              <a:ext uri="{FF2B5EF4-FFF2-40B4-BE49-F238E27FC236}">
                <a16:creationId xmlns:a16="http://schemas.microsoft.com/office/drawing/2014/main" id="{5DD24341-514F-6740-BFA2-4E0CDBF47C4E}"/>
              </a:ext>
            </a:extLst>
          </p:cNvPr>
          <p:cNvSpPr>
            <a:spLocks noGrp="1"/>
          </p:cNvSpPr>
          <p:nvPr>
            <p:ph type="title"/>
          </p:nvPr>
        </p:nvSpPr>
        <p:spPr/>
        <p:txBody>
          <a:bodyPr/>
          <a:lstStyle/>
          <a:p>
            <a:r>
              <a:rPr kumimoji="1" lang="en-US" altLang="ko-KR">
                <a:ea typeface="굴림" panose="020B0600000101010101" pitchFamily="34" charset="-127"/>
              </a:rPr>
              <a:t>ALU + Register File in CPU Design</a:t>
            </a:r>
            <a:endParaRPr kumimoji="1" lang="ko-KR" altLang="en-US">
              <a:ea typeface="굴림" panose="020B0600000101010101" pitchFamily="34" charset="-127"/>
            </a:endParaRPr>
          </a:p>
        </p:txBody>
      </p:sp>
      <p:sp>
        <p:nvSpPr>
          <p:cNvPr id="235523" name="내용 개체 틀 2">
            <a:extLst>
              <a:ext uri="{FF2B5EF4-FFF2-40B4-BE49-F238E27FC236}">
                <a16:creationId xmlns:a16="http://schemas.microsoft.com/office/drawing/2014/main" id="{2E141A06-F7CB-1E46-801B-784F2BF7F2EB}"/>
              </a:ext>
            </a:extLst>
          </p:cNvPr>
          <p:cNvSpPr>
            <a:spLocks noGrp="1"/>
          </p:cNvSpPr>
          <p:nvPr>
            <p:ph idx="1"/>
          </p:nvPr>
        </p:nvSpPr>
        <p:spPr/>
        <p:txBody>
          <a:bodyPr/>
          <a:lstStyle/>
          <a:p>
            <a:r>
              <a:rPr kumimoji="1" lang="ko-KR" altLang="en-US">
                <a:ea typeface="굴림" panose="020B0600000101010101" pitchFamily="34" charset="-127"/>
              </a:rPr>
              <a:t>수범</a:t>
            </a:r>
            <a:r>
              <a:rPr kumimoji="1" lang="en-US" altLang="ko-KR">
                <a:ea typeface="굴림" panose="020B0600000101010101" pitchFamily="34" charset="-127"/>
              </a:rPr>
              <a:t>,</a:t>
            </a:r>
            <a:r>
              <a:rPr kumimoji="1" lang="ko-KR" altLang="en-US">
                <a:ea typeface="굴림" panose="020B0600000101010101" pitchFamily="34" charset="-127"/>
              </a:rPr>
              <a:t> </a:t>
            </a:r>
            <a:r>
              <a:rPr kumimoji="1" lang="en-US" altLang="ko-KR">
                <a:ea typeface="굴림" panose="020B0600000101010101" pitchFamily="34" charset="-127"/>
              </a:rPr>
              <a:t>term project</a:t>
            </a:r>
            <a:r>
              <a:rPr kumimoji="1" lang="ko-KR" altLang="en-US">
                <a:ea typeface="굴림" panose="020B0600000101010101" pitchFamily="34" charset="-127"/>
              </a:rPr>
              <a:t>으로 설계하는 </a:t>
            </a:r>
            <a:r>
              <a:rPr kumimoji="1" lang="en-US" altLang="ko-KR">
                <a:ea typeface="굴림" panose="020B0600000101010101" pitchFamily="34" charset="-127"/>
              </a:rPr>
              <a:t>CPU</a:t>
            </a:r>
            <a:r>
              <a:rPr kumimoji="1" lang="ko-KR" altLang="en-US">
                <a:ea typeface="굴림" panose="020B0600000101010101" pitchFamily="34" charset="-127"/>
              </a:rPr>
              <a:t>의 </a:t>
            </a:r>
            <a:r>
              <a:rPr kumimoji="1" lang="en-US" altLang="ko-KR">
                <a:ea typeface="굴림" panose="020B0600000101010101" pitchFamily="34" charset="-127"/>
              </a:rPr>
              <a:t>ALU </a:t>
            </a:r>
            <a:r>
              <a:rPr kumimoji="1" lang="ko-KR" altLang="en-US">
                <a:ea typeface="굴림" panose="020B0600000101010101" pitchFamily="34" charset="-127"/>
              </a:rPr>
              <a:t>부분과 </a:t>
            </a:r>
            <a:r>
              <a:rPr kumimoji="1" lang="en-US" altLang="ko-KR">
                <a:ea typeface="굴림" panose="020B0600000101010101" pitchFamily="34" charset="-127"/>
              </a:rPr>
              <a:t>register file</a:t>
            </a:r>
            <a:r>
              <a:rPr kumimoji="1" lang="ko-KR" altLang="en-US">
                <a:ea typeface="굴림" panose="020B0600000101010101" pitchFamily="34" charset="-127"/>
              </a:rPr>
              <a:t>을 여기서 공부하게 하려고 해</a:t>
            </a:r>
            <a:endParaRPr kumimoji="1" lang="en-US" altLang="ko-KR">
              <a:ea typeface="굴림" panose="020B0600000101010101" pitchFamily="34" charset="-127"/>
            </a:endParaRPr>
          </a:p>
          <a:p>
            <a:r>
              <a:rPr kumimoji="1" lang="en-US" altLang="ko-KR">
                <a:solidFill>
                  <a:srgbClr val="FF0000"/>
                </a:solidFill>
                <a:ea typeface="굴림" panose="020B0600000101010101" pitchFamily="34" charset="-127"/>
              </a:rPr>
              <a:t>ALU in Verilog</a:t>
            </a:r>
          </a:p>
          <a:p>
            <a:pPr lvl="1"/>
            <a:r>
              <a:rPr kumimoji="1" lang="en-US" altLang="ko-KR">
                <a:solidFill>
                  <a:srgbClr val="FF0000"/>
                </a:solidFill>
                <a:ea typeface="굴림" panose="020B0600000101010101" pitchFamily="34" charset="-127"/>
              </a:rPr>
              <a:t>Term project</a:t>
            </a:r>
            <a:r>
              <a:rPr kumimoji="1" lang="ko-KR" altLang="en-US">
                <a:solidFill>
                  <a:srgbClr val="FF0000"/>
                </a:solidFill>
                <a:ea typeface="굴림" panose="020B0600000101010101" pitchFamily="34" charset="-127"/>
              </a:rPr>
              <a:t>에서 쓰는 것과 조금 다르게</a:t>
            </a:r>
            <a:endParaRPr kumimoji="1" lang="en-US" altLang="ko-KR">
              <a:solidFill>
                <a:srgbClr val="FF0000"/>
              </a:solidFill>
              <a:ea typeface="굴림" panose="020B0600000101010101" pitchFamily="34" charset="-127"/>
            </a:endParaRPr>
          </a:p>
          <a:p>
            <a:r>
              <a:rPr kumimoji="1" lang="en-US" altLang="ko-KR">
                <a:solidFill>
                  <a:srgbClr val="FF0000"/>
                </a:solidFill>
                <a:ea typeface="굴림" panose="020B0600000101010101" pitchFamily="34" charset="-127"/>
              </a:rPr>
              <a:t>Register file in Verilog</a:t>
            </a:r>
          </a:p>
          <a:p>
            <a:pPr lvl="1"/>
            <a:r>
              <a:rPr kumimoji="1" lang="en-US" altLang="ko-KR">
                <a:solidFill>
                  <a:srgbClr val="FF0000"/>
                </a:solidFill>
                <a:ea typeface="굴림" panose="020B0600000101010101" pitchFamily="34" charset="-127"/>
              </a:rPr>
              <a:t>Term project</a:t>
            </a:r>
            <a:r>
              <a:rPr kumimoji="1" lang="ko-KR" altLang="en-US">
                <a:solidFill>
                  <a:srgbClr val="FF0000"/>
                </a:solidFill>
                <a:ea typeface="굴림" panose="020B0600000101010101" pitchFamily="34" charset="-127"/>
              </a:rPr>
              <a:t>에서 쓰는 것과 조금 다르게</a:t>
            </a:r>
            <a:endParaRPr kumimoji="1" lang="en-US" altLang="ko-KR">
              <a:solidFill>
                <a:srgbClr val="FF0000"/>
              </a:solidFill>
              <a:ea typeface="굴림" panose="020B0600000101010101" pitchFamily="34" charset="-127"/>
            </a:endParaRPr>
          </a:p>
          <a:p>
            <a:r>
              <a:rPr kumimoji="1" lang="en-US" altLang="ko-KR">
                <a:solidFill>
                  <a:srgbClr val="FF0000"/>
                </a:solidFill>
                <a:ea typeface="굴림" panose="020B0600000101010101" pitchFamily="34" charset="-127"/>
              </a:rPr>
              <a:t>Top</a:t>
            </a:r>
            <a:r>
              <a:rPr kumimoji="1" lang="ko-KR" altLang="en-US">
                <a:solidFill>
                  <a:srgbClr val="FF0000"/>
                </a:solidFill>
                <a:ea typeface="굴림" panose="020B0600000101010101" pitchFamily="34" charset="-127"/>
              </a:rPr>
              <a:t>에서 이 </a:t>
            </a:r>
            <a:r>
              <a:rPr kumimoji="1" lang="en-US" altLang="ko-KR">
                <a:solidFill>
                  <a:srgbClr val="FF0000"/>
                </a:solidFill>
                <a:ea typeface="굴림" panose="020B0600000101010101" pitchFamily="34" charset="-127"/>
              </a:rPr>
              <a:t>2</a:t>
            </a:r>
            <a:r>
              <a:rPr kumimoji="1" lang="ko-KR" altLang="en-US">
                <a:solidFill>
                  <a:srgbClr val="FF0000"/>
                </a:solidFill>
                <a:ea typeface="굴림" panose="020B0600000101010101" pitchFamily="34" charset="-127"/>
              </a:rPr>
              <a:t>개를 연결하고 </a:t>
            </a:r>
            <a:r>
              <a:rPr kumimoji="1" lang="en-US" altLang="ko-KR">
                <a:solidFill>
                  <a:srgbClr val="FF0000"/>
                </a:solidFill>
                <a:ea typeface="굴림" panose="020B0600000101010101" pitchFamily="34" charset="-127"/>
              </a:rPr>
              <a:t>test bench</a:t>
            </a:r>
            <a:r>
              <a:rPr kumimoji="1" lang="ko-KR" altLang="en-US">
                <a:solidFill>
                  <a:srgbClr val="FF0000"/>
                </a:solidFill>
                <a:ea typeface="굴림" panose="020B0600000101010101" pitchFamily="34" charset="-127"/>
              </a:rPr>
              <a:t>에서 </a:t>
            </a:r>
            <a:r>
              <a:rPr kumimoji="1" lang="en-US" altLang="ko-KR">
                <a:solidFill>
                  <a:srgbClr val="FF0000"/>
                </a:solidFill>
                <a:ea typeface="굴림" panose="020B0600000101010101" pitchFamily="34" charset="-127"/>
              </a:rPr>
              <a:t>ALU</a:t>
            </a:r>
            <a:r>
              <a:rPr kumimoji="1" lang="ko-KR" altLang="en-US">
                <a:solidFill>
                  <a:srgbClr val="FF0000"/>
                </a:solidFill>
                <a:ea typeface="굴림" panose="020B0600000101010101" pitchFamily="34" charset="-127"/>
              </a:rPr>
              <a:t>와 </a:t>
            </a:r>
            <a:r>
              <a:rPr kumimoji="1" lang="en-US" altLang="ko-KR">
                <a:solidFill>
                  <a:srgbClr val="FF0000"/>
                </a:solidFill>
                <a:ea typeface="굴림" panose="020B0600000101010101" pitchFamily="34" charset="-127"/>
              </a:rPr>
              <a:t>Register File</a:t>
            </a:r>
            <a:r>
              <a:rPr kumimoji="1" lang="ko-KR" altLang="en-US">
                <a:solidFill>
                  <a:srgbClr val="FF0000"/>
                </a:solidFill>
                <a:ea typeface="굴림" panose="020B0600000101010101" pitchFamily="34" charset="-127"/>
              </a:rPr>
              <a:t>에 </a:t>
            </a:r>
            <a:r>
              <a:rPr kumimoji="1" lang="en-US" altLang="ko-KR">
                <a:solidFill>
                  <a:srgbClr val="FF0000"/>
                </a:solidFill>
                <a:ea typeface="굴림" panose="020B0600000101010101" pitchFamily="34" charset="-127"/>
              </a:rPr>
              <a:t>control signal</a:t>
            </a:r>
            <a:r>
              <a:rPr kumimoji="1" lang="ko-KR" altLang="en-US">
                <a:solidFill>
                  <a:srgbClr val="FF0000"/>
                </a:solidFill>
                <a:ea typeface="굴림" panose="020B0600000101010101" pitchFamily="34" charset="-127"/>
              </a:rPr>
              <a:t>을 보내는 예제 코드 준비해 주기 바래</a:t>
            </a:r>
            <a:endParaRPr kumimoji="1" lang="en-US" altLang="ko-KR">
              <a:solidFill>
                <a:srgbClr val="FF0000"/>
              </a:solidFill>
              <a:ea typeface="굴림" panose="020B0600000101010101" pitchFamily="34" charset="-127"/>
            </a:endParaRPr>
          </a:p>
          <a:p>
            <a:endParaRPr kumimoji="1" lang="ko-KR" altLang="en-US">
              <a:ea typeface="굴림" panose="020B0600000101010101" pitchFamily="34" charset="-127"/>
            </a:endParaRPr>
          </a:p>
        </p:txBody>
      </p:sp>
      <p:sp>
        <p:nvSpPr>
          <p:cNvPr id="235524" name="슬라이드 번호 개체 틀 3">
            <a:extLst>
              <a:ext uri="{FF2B5EF4-FFF2-40B4-BE49-F238E27FC236}">
                <a16:creationId xmlns:a16="http://schemas.microsoft.com/office/drawing/2014/main" id="{C58092CF-C5B4-AC42-9E07-7F093B2D6A8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1EEFD0A-AF14-B94E-9BBD-D90B51BB8BF9}" type="slidenum">
              <a:rPr lang="en-US" altLang="en-US" smtClean="0">
                <a:latin typeface="Garamond" panose="02020404030301010803" pitchFamily="18" charset="0"/>
              </a:rPr>
              <a:pPr/>
              <a:t>69</a:t>
            </a:fld>
            <a:endParaRPr lang="en-US" altLang="en-US">
              <a:latin typeface="Garamond" panose="02020404030301010803"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118">
            <a:extLst>
              <a:ext uri="{FF2B5EF4-FFF2-40B4-BE49-F238E27FC236}">
                <a16:creationId xmlns:a16="http://schemas.microsoft.com/office/drawing/2014/main" id="{93796757-B476-4C46-992A-E04482EA17C3}"/>
              </a:ext>
            </a:extLst>
          </p:cNvPr>
          <p:cNvSpPr txBox="1">
            <a:spLocks noChangeArrowheads="1"/>
          </p:cNvSpPr>
          <p:nvPr/>
        </p:nvSpPr>
        <p:spPr bwMode="auto">
          <a:xfrm>
            <a:off x="0" y="5327650"/>
            <a:ext cx="9271000" cy="1616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The next version is a gated R-S latch. In the gated (level-sensitive) R-S latch, the R-S values are handled cautiously. When enable’ is high, then R and S are always zeroes (there is no glitch or fluctuation in R and S). So R’ and S’ are meaningful only when enable’ is low. This waveform shows when enable is high and S is set (or S’ is low), Q will become true.</a:t>
            </a:r>
            <a:endParaRPr lang="ko-KR" altLang="en-US">
              <a:ea typeface="굴림" panose="020B0600000101010101" pitchFamily="34" charset="-127"/>
            </a:endParaRPr>
          </a:p>
        </p:txBody>
      </p:sp>
      <p:sp>
        <p:nvSpPr>
          <p:cNvPr id="140291" name="슬라이드 번호 개체 틀 5">
            <a:extLst>
              <a:ext uri="{FF2B5EF4-FFF2-40B4-BE49-F238E27FC236}">
                <a16:creationId xmlns:a16="http://schemas.microsoft.com/office/drawing/2014/main" id="{F4FD5402-F5FB-A343-8572-275E71B9DDB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394CBF63-CB51-C540-9239-5A681D19AD1C}" type="slidenum">
              <a:rPr lang="en-US" altLang="en-US" sz="1200" smtClean="0">
                <a:latin typeface="Garamond" panose="02020404030301010803" pitchFamily="18" charset="0"/>
              </a:rPr>
              <a:pPr>
                <a:spcBef>
                  <a:spcPct val="0"/>
                </a:spcBef>
                <a:buClrTx/>
                <a:buSzTx/>
                <a:buFontTx/>
                <a:buNone/>
              </a:pPr>
              <a:t>7</a:t>
            </a:fld>
            <a:endParaRPr lang="en-US" altLang="en-US" sz="1200">
              <a:latin typeface="Garamond" panose="02020404030301010803" pitchFamily="18" charset="0"/>
            </a:endParaRPr>
          </a:p>
        </p:txBody>
      </p:sp>
      <p:grpSp>
        <p:nvGrpSpPr>
          <p:cNvPr id="140292" name="Group 117">
            <a:extLst>
              <a:ext uri="{FF2B5EF4-FFF2-40B4-BE49-F238E27FC236}">
                <a16:creationId xmlns:a16="http://schemas.microsoft.com/office/drawing/2014/main" id="{658E5D82-39CC-4A4C-87A6-B5B1A545529A}"/>
              </a:ext>
            </a:extLst>
          </p:cNvPr>
          <p:cNvGrpSpPr>
            <a:grpSpLocks/>
          </p:cNvGrpSpPr>
          <p:nvPr/>
        </p:nvGrpSpPr>
        <p:grpSpPr bwMode="auto">
          <a:xfrm>
            <a:off x="3657600" y="876300"/>
            <a:ext cx="5448300" cy="2133600"/>
            <a:chOff x="2256" y="1248"/>
            <a:chExt cx="3432" cy="1344"/>
          </a:xfrm>
        </p:grpSpPr>
        <p:pic>
          <p:nvPicPr>
            <p:cNvPr id="140315" name="Picture 115">
              <a:extLst>
                <a:ext uri="{FF2B5EF4-FFF2-40B4-BE49-F238E27FC236}">
                  <a16:creationId xmlns:a16="http://schemas.microsoft.com/office/drawing/2014/main" id="{3A13A007-22A1-074E-8C06-8BCCDDF48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 y="1248"/>
              <a:ext cx="2407" cy="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0316" name="Rectangle 24">
              <a:extLst>
                <a:ext uri="{FF2B5EF4-FFF2-40B4-BE49-F238E27FC236}">
                  <a16:creationId xmlns:a16="http://schemas.microsoft.com/office/drawing/2014/main" id="{A8BFE66F-7BE5-484E-8DC2-E2C4B330A489}"/>
                </a:ext>
              </a:extLst>
            </p:cNvPr>
            <p:cNvSpPr>
              <a:spLocks noChangeArrowheads="1"/>
            </p:cNvSpPr>
            <p:nvPr/>
          </p:nvSpPr>
          <p:spPr bwMode="auto">
            <a:xfrm>
              <a:off x="2256" y="1776"/>
              <a:ext cx="760"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200"/>
                </a:lnSpc>
                <a:spcAft>
                  <a:spcPts val="2000"/>
                </a:spcAft>
              </a:pPr>
              <a:r>
                <a:rPr lang="en-US" altLang="ko-KR" sz="1600">
                  <a:solidFill>
                    <a:srgbClr val="000000"/>
                  </a:solidFill>
                  <a:latin typeface="Tahoma" panose="020B0604030504040204" pitchFamily="34" charset="0"/>
                  <a:ea typeface="굴림" panose="020B0600000101010101" pitchFamily="34" charset="-127"/>
                </a:rPr>
                <a:t>enable’</a:t>
              </a:r>
            </a:p>
          </p:txBody>
        </p:sp>
        <p:sp>
          <p:nvSpPr>
            <p:cNvPr id="140317" name="Rectangle 25">
              <a:extLst>
                <a:ext uri="{FF2B5EF4-FFF2-40B4-BE49-F238E27FC236}">
                  <a16:creationId xmlns:a16="http://schemas.microsoft.com/office/drawing/2014/main" id="{97661953-1A66-374B-A70E-BBBD608B3128}"/>
                </a:ext>
              </a:extLst>
            </p:cNvPr>
            <p:cNvSpPr>
              <a:spLocks noChangeArrowheads="1"/>
            </p:cNvSpPr>
            <p:nvPr/>
          </p:nvSpPr>
          <p:spPr bwMode="auto">
            <a:xfrm>
              <a:off x="2640" y="2112"/>
              <a:ext cx="408"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200"/>
                </a:lnSpc>
                <a:spcAft>
                  <a:spcPts val="2000"/>
                </a:spcAft>
              </a:pPr>
              <a:r>
                <a:rPr lang="en-US" altLang="ko-KR" sz="1600">
                  <a:solidFill>
                    <a:srgbClr val="000000"/>
                  </a:solidFill>
                  <a:latin typeface="Tahoma" panose="020B0604030504040204" pitchFamily="34" charset="0"/>
                  <a:ea typeface="굴림" panose="020B0600000101010101" pitchFamily="34" charset="-127"/>
                </a:rPr>
                <a:t>S'</a:t>
              </a:r>
            </a:p>
          </p:txBody>
        </p:sp>
        <p:sp>
          <p:nvSpPr>
            <p:cNvPr id="140318" name="Rectangle 102">
              <a:extLst>
                <a:ext uri="{FF2B5EF4-FFF2-40B4-BE49-F238E27FC236}">
                  <a16:creationId xmlns:a16="http://schemas.microsoft.com/office/drawing/2014/main" id="{7B32A17E-C2C0-824A-AE40-69A028B452C4}"/>
                </a:ext>
              </a:extLst>
            </p:cNvPr>
            <p:cNvSpPr>
              <a:spLocks noChangeArrowheads="1"/>
            </p:cNvSpPr>
            <p:nvPr/>
          </p:nvSpPr>
          <p:spPr bwMode="auto">
            <a:xfrm>
              <a:off x="5264" y="1968"/>
              <a:ext cx="42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200"/>
                </a:lnSpc>
                <a:spcAft>
                  <a:spcPts val="2000"/>
                </a:spcAft>
              </a:pPr>
              <a:r>
                <a:rPr lang="en-US" altLang="ko-KR" sz="1600">
                  <a:solidFill>
                    <a:srgbClr val="000000"/>
                  </a:solidFill>
                  <a:latin typeface="Tahoma" panose="020B0604030504040204" pitchFamily="34" charset="0"/>
                  <a:ea typeface="굴림" panose="020B0600000101010101" pitchFamily="34" charset="-127"/>
                </a:rPr>
                <a:t>Q'</a:t>
              </a:r>
            </a:p>
          </p:txBody>
        </p:sp>
        <p:sp>
          <p:nvSpPr>
            <p:cNvPr id="140319" name="Rectangle 103">
              <a:extLst>
                <a:ext uri="{FF2B5EF4-FFF2-40B4-BE49-F238E27FC236}">
                  <a16:creationId xmlns:a16="http://schemas.microsoft.com/office/drawing/2014/main" id="{43BE98C6-545F-C44A-9AE6-0CA18DF4BDD1}"/>
                </a:ext>
              </a:extLst>
            </p:cNvPr>
            <p:cNvSpPr>
              <a:spLocks noChangeArrowheads="1"/>
            </p:cNvSpPr>
            <p:nvPr/>
          </p:nvSpPr>
          <p:spPr bwMode="auto">
            <a:xfrm>
              <a:off x="5280" y="1488"/>
              <a:ext cx="384"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200"/>
                </a:lnSpc>
                <a:spcAft>
                  <a:spcPts val="2000"/>
                </a:spcAft>
              </a:pPr>
              <a:r>
                <a:rPr lang="en-US" altLang="ko-KR" sz="1600">
                  <a:solidFill>
                    <a:srgbClr val="000000"/>
                  </a:solidFill>
                  <a:latin typeface="Tahoma" panose="020B0604030504040204" pitchFamily="34" charset="0"/>
                  <a:ea typeface="굴림" panose="020B0600000101010101" pitchFamily="34" charset="-127"/>
                </a:rPr>
                <a:t>Q</a:t>
              </a:r>
            </a:p>
          </p:txBody>
        </p:sp>
        <p:sp>
          <p:nvSpPr>
            <p:cNvPr id="140320" name="Rectangle 104">
              <a:extLst>
                <a:ext uri="{FF2B5EF4-FFF2-40B4-BE49-F238E27FC236}">
                  <a16:creationId xmlns:a16="http://schemas.microsoft.com/office/drawing/2014/main" id="{A6E3A341-58C4-1947-B899-7C55805E3B73}"/>
                </a:ext>
              </a:extLst>
            </p:cNvPr>
            <p:cNvSpPr>
              <a:spLocks noChangeArrowheads="1"/>
            </p:cNvSpPr>
            <p:nvPr/>
          </p:nvSpPr>
          <p:spPr bwMode="auto">
            <a:xfrm>
              <a:off x="2640" y="1392"/>
              <a:ext cx="400"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200"/>
                </a:lnSpc>
                <a:spcAft>
                  <a:spcPts val="2000"/>
                </a:spcAft>
              </a:pPr>
              <a:r>
                <a:rPr lang="en-US" altLang="ko-KR" sz="1600">
                  <a:solidFill>
                    <a:srgbClr val="000000"/>
                  </a:solidFill>
                  <a:latin typeface="Tahoma" panose="020B0604030504040204" pitchFamily="34" charset="0"/>
                  <a:ea typeface="굴림" panose="020B0600000101010101" pitchFamily="34" charset="-127"/>
                </a:rPr>
                <a:t>R'</a:t>
              </a:r>
            </a:p>
          </p:txBody>
        </p:sp>
        <p:sp>
          <p:nvSpPr>
            <p:cNvPr id="140321" name="Rectangle 105">
              <a:extLst>
                <a:ext uri="{FF2B5EF4-FFF2-40B4-BE49-F238E27FC236}">
                  <a16:creationId xmlns:a16="http://schemas.microsoft.com/office/drawing/2014/main" id="{CB84D306-9A68-CB42-9223-FBB39EE04C6E}"/>
                </a:ext>
              </a:extLst>
            </p:cNvPr>
            <p:cNvSpPr>
              <a:spLocks noChangeArrowheads="1"/>
            </p:cNvSpPr>
            <p:nvPr/>
          </p:nvSpPr>
          <p:spPr bwMode="auto">
            <a:xfrm>
              <a:off x="3952" y="1360"/>
              <a:ext cx="368"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200"/>
                </a:lnSpc>
                <a:spcAft>
                  <a:spcPts val="2000"/>
                </a:spcAft>
              </a:pPr>
              <a:r>
                <a:rPr lang="en-US" altLang="ko-KR" sz="1600">
                  <a:solidFill>
                    <a:srgbClr val="000000"/>
                  </a:solidFill>
                  <a:latin typeface="Tahoma" panose="020B0604030504040204" pitchFamily="34" charset="0"/>
                  <a:ea typeface="굴림" panose="020B0600000101010101" pitchFamily="34" charset="-127"/>
                </a:rPr>
                <a:t>R</a:t>
              </a:r>
            </a:p>
          </p:txBody>
        </p:sp>
        <p:sp>
          <p:nvSpPr>
            <p:cNvPr id="140322" name="Rectangle 106">
              <a:extLst>
                <a:ext uri="{FF2B5EF4-FFF2-40B4-BE49-F238E27FC236}">
                  <a16:creationId xmlns:a16="http://schemas.microsoft.com/office/drawing/2014/main" id="{636838EB-B117-D747-B867-CE3EF9C2A21E}"/>
                </a:ext>
              </a:extLst>
            </p:cNvPr>
            <p:cNvSpPr>
              <a:spLocks noChangeArrowheads="1"/>
            </p:cNvSpPr>
            <p:nvPr/>
          </p:nvSpPr>
          <p:spPr bwMode="auto">
            <a:xfrm>
              <a:off x="3936" y="2160"/>
              <a:ext cx="38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200"/>
                </a:lnSpc>
                <a:spcAft>
                  <a:spcPts val="2000"/>
                </a:spcAft>
              </a:pPr>
              <a:r>
                <a:rPr lang="en-US" altLang="ko-KR" sz="1600">
                  <a:solidFill>
                    <a:srgbClr val="000000"/>
                  </a:solidFill>
                  <a:latin typeface="Tahoma" panose="020B0604030504040204" pitchFamily="34" charset="0"/>
                  <a:ea typeface="굴림" panose="020B0600000101010101" pitchFamily="34" charset="-127"/>
                </a:rPr>
                <a:t>S</a:t>
              </a:r>
            </a:p>
          </p:txBody>
        </p:sp>
      </p:grpSp>
      <p:sp>
        <p:nvSpPr>
          <p:cNvPr id="140293" name="Rectangle 112">
            <a:extLst>
              <a:ext uri="{FF2B5EF4-FFF2-40B4-BE49-F238E27FC236}">
                <a16:creationId xmlns:a16="http://schemas.microsoft.com/office/drawing/2014/main" id="{802CF702-6E5E-EA4B-A386-C9C0C20EDFA4}"/>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Gated R-S latch</a:t>
            </a:r>
          </a:p>
        </p:txBody>
      </p:sp>
      <p:sp>
        <p:nvSpPr>
          <p:cNvPr id="140294" name="Rectangle 113">
            <a:extLst>
              <a:ext uri="{FF2B5EF4-FFF2-40B4-BE49-F238E27FC236}">
                <a16:creationId xmlns:a16="http://schemas.microsoft.com/office/drawing/2014/main" id="{1B59AF82-01E7-CC42-B1F5-82A0E34E0A54}"/>
              </a:ext>
            </a:extLst>
          </p:cNvPr>
          <p:cNvSpPr>
            <a:spLocks noGrp="1" noChangeArrowheads="1"/>
          </p:cNvSpPr>
          <p:nvPr>
            <p:ph type="body" idx="1"/>
          </p:nvPr>
        </p:nvSpPr>
        <p:spPr>
          <a:xfrm>
            <a:off x="288925" y="919163"/>
            <a:ext cx="3949700" cy="4589462"/>
          </a:xfrm>
        </p:spPr>
        <p:txBody>
          <a:bodyPr/>
          <a:lstStyle/>
          <a:p>
            <a:pPr eaLnBrk="1" hangingPunct="1"/>
            <a:r>
              <a:rPr lang="en-US" altLang="ko-KR" b="1">
                <a:ea typeface="굴림" panose="020B0600000101010101" pitchFamily="34" charset="-127"/>
              </a:rPr>
              <a:t>Enable controls when R and S inputs matter</a:t>
            </a:r>
          </a:p>
          <a:p>
            <a:pPr marL="750888" lvl="1" indent="-288925" eaLnBrk="1" hangingPunct="1"/>
            <a:r>
              <a:rPr lang="en-US" altLang="ko-KR">
                <a:ea typeface="굴림" panose="020B0600000101010101" pitchFamily="34" charset="-127"/>
              </a:rPr>
              <a:t>otherwise, the slightest glitch on R or S could cause change in value stored</a:t>
            </a:r>
          </a:p>
        </p:txBody>
      </p:sp>
      <p:grpSp>
        <p:nvGrpSpPr>
          <p:cNvPr id="140295" name="Group 114">
            <a:extLst>
              <a:ext uri="{FF2B5EF4-FFF2-40B4-BE49-F238E27FC236}">
                <a16:creationId xmlns:a16="http://schemas.microsoft.com/office/drawing/2014/main" id="{727E9F5F-4073-0B4A-A0DB-2B15F3874135}"/>
              </a:ext>
            </a:extLst>
          </p:cNvPr>
          <p:cNvGrpSpPr>
            <a:grpSpLocks/>
          </p:cNvGrpSpPr>
          <p:nvPr/>
        </p:nvGrpSpPr>
        <p:grpSpPr bwMode="auto">
          <a:xfrm>
            <a:off x="1238250" y="2828925"/>
            <a:ext cx="5829300" cy="2476500"/>
            <a:chOff x="1136" y="2384"/>
            <a:chExt cx="3672" cy="1560"/>
          </a:xfrm>
        </p:grpSpPr>
        <p:pic>
          <p:nvPicPr>
            <p:cNvPr id="140296" name="Picture 9">
              <a:extLst>
                <a:ext uri="{FF2B5EF4-FFF2-40B4-BE49-F238E27FC236}">
                  <a16:creationId xmlns:a16="http://schemas.microsoft.com/office/drawing/2014/main" id="{57481CD9-B026-B447-8A15-9E40D3EFBED1}"/>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4" y="2560"/>
              <a:ext cx="3496" cy="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0297" name="Rectangle 10">
              <a:extLst>
                <a:ext uri="{FF2B5EF4-FFF2-40B4-BE49-F238E27FC236}">
                  <a16:creationId xmlns:a16="http://schemas.microsoft.com/office/drawing/2014/main" id="{A2BDFD8C-115A-1F44-891E-1DB114DCA195}"/>
                </a:ext>
              </a:extLst>
            </p:cNvPr>
            <p:cNvSpPr>
              <a:spLocks noChangeArrowheads="1"/>
            </p:cNvSpPr>
            <p:nvPr/>
          </p:nvSpPr>
          <p:spPr bwMode="auto">
            <a:xfrm>
              <a:off x="2720" y="2400"/>
              <a:ext cx="376"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ts val="2100"/>
                </a:lnSpc>
              </a:pPr>
              <a:r>
                <a:rPr lang="en-US" altLang="ko-KR" sz="1600">
                  <a:solidFill>
                    <a:srgbClr val="000000"/>
                  </a:solidFill>
                  <a:latin typeface="Tahoma" panose="020B0604030504040204" pitchFamily="34" charset="0"/>
                  <a:ea typeface="굴림" panose="020B0600000101010101" pitchFamily="34" charset="-127"/>
                </a:rPr>
                <a:t>Set</a:t>
              </a:r>
            </a:p>
          </p:txBody>
        </p:sp>
        <p:sp>
          <p:nvSpPr>
            <p:cNvPr id="140298" name="Line 11">
              <a:extLst>
                <a:ext uri="{FF2B5EF4-FFF2-40B4-BE49-F238E27FC236}">
                  <a16:creationId xmlns:a16="http://schemas.microsoft.com/office/drawing/2014/main" id="{F3546221-8D57-134C-9B6C-4E3D75D6EE22}"/>
                </a:ext>
              </a:extLst>
            </p:cNvPr>
            <p:cNvSpPr>
              <a:spLocks noChangeShapeType="1"/>
            </p:cNvSpPr>
            <p:nvPr/>
          </p:nvSpPr>
          <p:spPr bwMode="auto">
            <a:xfrm flipH="1">
              <a:off x="2732" y="2604"/>
              <a:ext cx="192" cy="3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0299" name="Arc 12">
              <a:extLst>
                <a:ext uri="{FF2B5EF4-FFF2-40B4-BE49-F238E27FC236}">
                  <a16:creationId xmlns:a16="http://schemas.microsoft.com/office/drawing/2014/main" id="{33BEE193-C63A-5E48-8F26-91E0EC52D709}"/>
                </a:ext>
              </a:extLst>
            </p:cNvPr>
            <p:cNvSpPr>
              <a:spLocks/>
            </p:cNvSpPr>
            <p:nvPr/>
          </p:nvSpPr>
          <p:spPr bwMode="auto">
            <a:xfrm>
              <a:off x="2744" y="2843"/>
              <a:ext cx="80" cy="118"/>
            </a:xfrm>
            <a:custGeom>
              <a:avLst/>
              <a:gdLst>
                <a:gd name="T0" fmla="*/ 0 w 14350"/>
                <a:gd name="T1" fmla="*/ 0 h 21301"/>
                <a:gd name="T2" fmla="*/ 0 w 14350"/>
                <a:gd name="T3" fmla="*/ 0 h 21301"/>
                <a:gd name="T4" fmla="*/ 0 w 14350"/>
                <a:gd name="T5" fmla="*/ 0 h 21301"/>
                <a:gd name="T6" fmla="*/ 0 60000 65536"/>
                <a:gd name="T7" fmla="*/ 0 60000 65536"/>
                <a:gd name="T8" fmla="*/ 0 60000 65536"/>
                <a:gd name="T9" fmla="*/ 0 w 14350"/>
                <a:gd name="T10" fmla="*/ 0 h 21301"/>
                <a:gd name="T11" fmla="*/ 14350 w 14350"/>
                <a:gd name="T12" fmla="*/ 21301 h 21301"/>
              </a:gdLst>
              <a:ahLst/>
              <a:cxnLst>
                <a:cxn ang="T6">
                  <a:pos x="T0" y="T1"/>
                </a:cxn>
                <a:cxn ang="T7">
                  <a:pos x="T2" y="T3"/>
                </a:cxn>
                <a:cxn ang="T8">
                  <a:pos x="T4" y="T5"/>
                </a:cxn>
              </a:cxnLst>
              <a:rect l="T9" t="T10" r="T11" b="T12"/>
              <a:pathLst>
                <a:path w="14350" h="21301" fill="none" extrusionOk="0">
                  <a:moveTo>
                    <a:pt x="3580" y="-1"/>
                  </a:moveTo>
                  <a:cubicBezTo>
                    <a:pt x="7583" y="672"/>
                    <a:pt x="11316" y="2459"/>
                    <a:pt x="14350" y="5156"/>
                  </a:cubicBezTo>
                </a:path>
                <a:path w="14350" h="21301" stroke="0" extrusionOk="0">
                  <a:moveTo>
                    <a:pt x="3580" y="-1"/>
                  </a:moveTo>
                  <a:cubicBezTo>
                    <a:pt x="7583" y="672"/>
                    <a:pt x="11316" y="2459"/>
                    <a:pt x="14350" y="5156"/>
                  </a:cubicBezTo>
                  <a:lnTo>
                    <a:pt x="0" y="21301"/>
                  </a:lnTo>
                  <a:lnTo>
                    <a:pt x="3580" y="-1"/>
                  </a:lnTo>
                  <a:close/>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40300" name="Line 13">
              <a:extLst>
                <a:ext uri="{FF2B5EF4-FFF2-40B4-BE49-F238E27FC236}">
                  <a16:creationId xmlns:a16="http://schemas.microsoft.com/office/drawing/2014/main" id="{72E91199-D830-374E-BF96-58F1B8713D12}"/>
                </a:ext>
              </a:extLst>
            </p:cNvPr>
            <p:cNvSpPr>
              <a:spLocks noChangeShapeType="1"/>
            </p:cNvSpPr>
            <p:nvPr/>
          </p:nvSpPr>
          <p:spPr bwMode="auto">
            <a:xfrm flipH="1">
              <a:off x="2868" y="2596"/>
              <a:ext cx="56" cy="7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0301" name="Arc 14">
              <a:extLst>
                <a:ext uri="{FF2B5EF4-FFF2-40B4-BE49-F238E27FC236}">
                  <a16:creationId xmlns:a16="http://schemas.microsoft.com/office/drawing/2014/main" id="{FF09955E-5526-0947-B6C2-7DA4F847C302}"/>
                </a:ext>
              </a:extLst>
            </p:cNvPr>
            <p:cNvSpPr>
              <a:spLocks/>
            </p:cNvSpPr>
            <p:nvPr/>
          </p:nvSpPr>
          <p:spPr bwMode="auto">
            <a:xfrm>
              <a:off x="2880" y="3273"/>
              <a:ext cx="68" cy="120"/>
            </a:xfrm>
            <a:custGeom>
              <a:avLst/>
              <a:gdLst>
                <a:gd name="T0" fmla="*/ 0 w 12229"/>
                <a:gd name="T1" fmla="*/ 0 h 21573"/>
                <a:gd name="T2" fmla="*/ 0 w 12229"/>
                <a:gd name="T3" fmla="*/ 0 h 21573"/>
                <a:gd name="T4" fmla="*/ 0 w 12229"/>
                <a:gd name="T5" fmla="*/ 0 h 21573"/>
                <a:gd name="T6" fmla="*/ 0 60000 65536"/>
                <a:gd name="T7" fmla="*/ 0 60000 65536"/>
                <a:gd name="T8" fmla="*/ 0 60000 65536"/>
                <a:gd name="T9" fmla="*/ 0 w 12229"/>
                <a:gd name="T10" fmla="*/ 0 h 21573"/>
                <a:gd name="T11" fmla="*/ 12229 w 12229"/>
                <a:gd name="T12" fmla="*/ 21573 h 21573"/>
              </a:gdLst>
              <a:ahLst/>
              <a:cxnLst>
                <a:cxn ang="T6">
                  <a:pos x="T0" y="T1"/>
                </a:cxn>
                <a:cxn ang="T7">
                  <a:pos x="T2" y="T3"/>
                </a:cxn>
                <a:cxn ang="T8">
                  <a:pos x="T4" y="T5"/>
                </a:cxn>
              </a:cxnLst>
              <a:rect l="T9" t="T10" r="T11" b="T12"/>
              <a:pathLst>
                <a:path w="12229" h="21573" fill="none" extrusionOk="0">
                  <a:moveTo>
                    <a:pt x="1079" y="-1"/>
                  </a:moveTo>
                  <a:cubicBezTo>
                    <a:pt x="5072" y="199"/>
                    <a:pt x="8932" y="1504"/>
                    <a:pt x="12228" y="3768"/>
                  </a:cubicBezTo>
                </a:path>
                <a:path w="12229" h="21573" stroke="0" extrusionOk="0">
                  <a:moveTo>
                    <a:pt x="1079" y="-1"/>
                  </a:moveTo>
                  <a:cubicBezTo>
                    <a:pt x="5072" y="199"/>
                    <a:pt x="8932" y="1504"/>
                    <a:pt x="12228" y="3768"/>
                  </a:cubicBezTo>
                  <a:lnTo>
                    <a:pt x="0" y="21573"/>
                  </a:lnTo>
                  <a:lnTo>
                    <a:pt x="1079" y="-1"/>
                  </a:lnTo>
                  <a:close/>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40302" name="Line 15">
              <a:extLst>
                <a:ext uri="{FF2B5EF4-FFF2-40B4-BE49-F238E27FC236}">
                  <a16:creationId xmlns:a16="http://schemas.microsoft.com/office/drawing/2014/main" id="{79471C0C-6FB7-7544-92A6-36E1860F088B}"/>
                </a:ext>
              </a:extLst>
            </p:cNvPr>
            <p:cNvSpPr>
              <a:spLocks noChangeShapeType="1"/>
            </p:cNvSpPr>
            <p:nvPr/>
          </p:nvSpPr>
          <p:spPr bwMode="auto">
            <a:xfrm flipH="1">
              <a:off x="2764" y="2604"/>
              <a:ext cx="168" cy="52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0303" name="Arc 16">
              <a:extLst>
                <a:ext uri="{FF2B5EF4-FFF2-40B4-BE49-F238E27FC236}">
                  <a16:creationId xmlns:a16="http://schemas.microsoft.com/office/drawing/2014/main" id="{C600664F-C215-D44D-B307-FEF5F5A9157E}"/>
                </a:ext>
              </a:extLst>
            </p:cNvPr>
            <p:cNvSpPr>
              <a:spLocks/>
            </p:cNvSpPr>
            <p:nvPr/>
          </p:nvSpPr>
          <p:spPr bwMode="auto">
            <a:xfrm>
              <a:off x="2776" y="3009"/>
              <a:ext cx="65" cy="120"/>
            </a:xfrm>
            <a:custGeom>
              <a:avLst/>
              <a:gdLst>
                <a:gd name="T0" fmla="*/ 0 w 11689"/>
                <a:gd name="T1" fmla="*/ 0 h 21597"/>
                <a:gd name="T2" fmla="*/ 0 w 11689"/>
                <a:gd name="T3" fmla="*/ 0 h 21597"/>
                <a:gd name="T4" fmla="*/ 0 w 11689"/>
                <a:gd name="T5" fmla="*/ 0 h 21597"/>
                <a:gd name="T6" fmla="*/ 0 60000 65536"/>
                <a:gd name="T7" fmla="*/ 0 60000 65536"/>
                <a:gd name="T8" fmla="*/ 0 60000 65536"/>
                <a:gd name="T9" fmla="*/ 0 w 11689"/>
                <a:gd name="T10" fmla="*/ 0 h 21597"/>
                <a:gd name="T11" fmla="*/ 11689 w 11689"/>
                <a:gd name="T12" fmla="*/ 21597 h 21597"/>
              </a:gdLst>
              <a:ahLst/>
              <a:cxnLst>
                <a:cxn ang="T6">
                  <a:pos x="T0" y="T1"/>
                </a:cxn>
                <a:cxn ang="T7">
                  <a:pos x="T2" y="T3"/>
                </a:cxn>
                <a:cxn ang="T8">
                  <a:pos x="T4" y="T5"/>
                </a:cxn>
              </a:cxnLst>
              <a:rect l="T9" t="T10" r="T11" b="T12"/>
              <a:pathLst>
                <a:path w="11689" h="21597" fill="none" extrusionOk="0">
                  <a:moveTo>
                    <a:pt x="359" y="0"/>
                  </a:moveTo>
                  <a:cubicBezTo>
                    <a:pt x="4382" y="67"/>
                    <a:pt x="8306" y="1256"/>
                    <a:pt x="11688" y="3433"/>
                  </a:cubicBezTo>
                </a:path>
                <a:path w="11689" h="21597" stroke="0" extrusionOk="0">
                  <a:moveTo>
                    <a:pt x="359" y="0"/>
                  </a:moveTo>
                  <a:cubicBezTo>
                    <a:pt x="4382" y="67"/>
                    <a:pt x="8306" y="1256"/>
                    <a:pt x="11688" y="3433"/>
                  </a:cubicBezTo>
                  <a:lnTo>
                    <a:pt x="0" y="21597"/>
                  </a:lnTo>
                  <a:lnTo>
                    <a:pt x="359" y="0"/>
                  </a:lnTo>
                  <a:close/>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40304" name="Rectangle 17">
              <a:extLst>
                <a:ext uri="{FF2B5EF4-FFF2-40B4-BE49-F238E27FC236}">
                  <a16:creationId xmlns:a16="http://schemas.microsoft.com/office/drawing/2014/main" id="{A0DD102D-F5C6-C14F-8180-438BF3919F8D}"/>
                </a:ext>
              </a:extLst>
            </p:cNvPr>
            <p:cNvSpPr>
              <a:spLocks noChangeArrowheads="1"/>
            </p:cNvSpPr>
            <p:nvPr/>
          </p:nvSpPr>
          <p:spPr bwMode="auto">
            <a:xfrm>
              <a:off x="4280" y="2384"/>
              <a:ext cx="52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ts val="2100"/>
                </a:lnSpc>
              </a:pPr>
              <a:r>
                <a:rPr lang="en-US" altLang="ko-KR" sz="1600">
                  <a:solidFill>
                    <a:srgbClr val="000000"/>
                  </a:solidFill>
                  <a:latin typeface="Tahoma" panose="020B0604030504040204" pitchFamily="34" charset="0"/>
                  <a:ea typeface="굴림" panose="020B0600000101010101" pitchFamily="34" charset="-127"/>
                </a:rPr>
                <a:t>Reset</a:t>
              </a:r>
            </a:p>
          </p:txBody>
        </p:sp>
        <p:sp>
          <p:nvSpPr>
            <p:cNvPr id="140305" name="Line 18">
              <a:extLst>
                <a:ext uri="{FF2B5EF4-FFF2-40B4-BE49-F238E27FC236}">
                  <a16:creationId xmlns:a16="http://schemas.microsoft.com/office/drawing/2014/main" id="{9DECCE94-1DCB-CE4D-8831-2C19A64D2570}"/>
                </a:ext>
              </a:extLst>
            </p:cNvPr>
            <p:cNvSpPr>
              <a:spLocks noChangeShapeType="1"/>
            </p:cNvSpPr>
            <p:nvPr/>
          </p:nvSpPr>
          <p:spPr bwMode="auto">
            <a:xfrm flipH="1">
              <a:off x="4196" y="2572"/>
              <a:ext cx="272" cy="3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0306" name="Arc 19">
              <a:extLst>
                <a:ext uri="{FF2B5EF4-FFF2-40B4-BE49-F238E27FC236}">
                  <a16:creationId xmlns:a16="http://schemas.microsoft.com/office/drawing/2014/main" id="{8F10CAA2-29C8-F641-A51A-9500183B9D9C}"/>
                </a:ext>
              </a:extLst>
            </p:cNvPr>
            <p:cNvSpPr>
              <a:spLocks/>
            </p:cNvSpPr>
            <p:nvPr/>
          </p:nvSpPr>
          <p:spPr bwMode="auto">
            <a:xfrm>
              <a:off x="4208" y="2801"/>
              <a:ext cx="95" cy="112"/>
            </a:xfrm>
            <a:custGeom>
              <a:avLst/>
              <a:gdLst>
                <a:gd name="T0" fmla="*/ 0 w 17127"/>
                <a:gd name="T1" fmla="*/ 0 h 20188"/>
                <a:gd name="T2" fmla="*/ 0 w 17127"/>
                <a:gd name="T3" fmla="*/ 0 h 20188"/>
                <a:gd name="T4" fmla="*/ 0 w 17127"/>
                <a:gd name="T5" fmla="*/ 0 h 20188"/>
                <a:gd name="T6" fmla="*/ 0 60000 65536"/>
                <a:gd name="T7" fmla="*/ 0 60000 65536"/>
                <a:gd name="T8" fmla="*/ 0 60000 65536"/>
                <a:gd name="T9" fmla="*/ 0 w 17127"/>
                <a:gd name="T10" fmla="*/ 0 h 20188"/>
                <a:gd name="T11" fmla="*/ 17127 w 17127"/>
                <a:gd name="T12" fmla="*/ 20188 h 20188"/>
              </a:gdLst>
              <a:ahLst/>
              <a:cxnLst>
                <a:cxn ang="T6">
                  <a:pos x="T0" y="T1"/>
                </a:cxn>
                <a:cxn ang="T7">
                  <a:pos x="T2" y="T3"/>
                </a:cxn>
                <a:cxn ang="T8">
                  <a:pos x="T4" y="T5"/>
                </a:cxn>
              </a:cxnLst>
              <a:rect l="T9" t="T10" r="T11" b="T12"/>
              <a:pathLst>
                <a:path w="17127" h="20188" fill="none" extrusionOk="0">
                  <a:moveTo>
                    <a:pt x="7681" y="0"/>
                  </a:moveTo>
                  <a:cubicBezTo>
                    <a:pt x="11420" y="1422"/>
                    <a:pt x="14690" y="3855"/>
                    <a:pt x="17127" y="7026"/>
                  </a:cubicBezTo>
                </a:path>
                <a:path w="17127" h="20188" stroke="0" extrusionOk="0">
                  <a:moveTo>
                    <a:pt x="7681" y="0"/>
                  </a:moveTo>
                  <a:cubicBezTo>
                    <a:pt x="11420" y="1422"/>
                    <a:pt x="14690" y="3855"/>
                    <a:pt x="17127" y="7026"/>
                  </a:cubicBezTo>
                  <a:lnTo>
                    <a:pt x="0" y="20188"/>
                  </a:lnTo>
                  <a:lnTo>
                    <a:pt x="7681" y="0"/>
                  </a:lnTo>
                  <a:close/>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40307" name="Line 20">
              <a:extLst>
                <a:ext uri="{FF2B5EF4-FFF2-40B4-BE49-F238E27FC236}">
                  <a16:creationId xmlns:a16="http://schemas.microsoft.com/office/drawing/2014/main" id="{859E762C-C6FC-1D41-AC15-319E51F2C405}"/>
                </a:ext>
              </a:extLst>
            </p:cNvPr>
            <p:cNvSpPr>
              <a:spLocks noChangeShapeType="1"/>
            </p:cNvSpPr>
            <p:nvPr/>
          </p:nvSpPr>
          <p:spPr bwMode="auto">
            <a:xfrm flipH="1">
              <a:off x="4188" y="2572"/>
              <a:ext cx="296" cy="6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0308" name="Arc 21">
              <a:extLst>
                <a:ext uri="{FF2B5EF4-FFF2-40B4-BE49-F238E27FC236}">
                  <a16:creationId xmlns:a16="http://schemas.microsoft.com/office/drawing/2014/main" id="{A3F5DDE7-1B8E-3947-A5CB-FD4D8285C39C}"/>
                </a:ext>
              </a:extLst>
            </p:cNvPr>
            <p:cNvSpPr>
              <a:spLocks/>
            </p:cNvSpPr>
            <p:nvPr/>
          </p:nvSpPr>
          <p:spPr bwMode="auto">
            <a:xfrm>
              <a:off x="4200" y="3058"/>
              <a:ext cx="78" cy="119"/>
            </a:xfrm>
            <a:custGeom>
              <a:avLst/>
              <a:gdLst>
                <a:gd name="T0" fmla="*/ 0 w 14057"/>
                <a:gd name="T1" fmla="*/ 0 h 21357"/>
                <a:gd name="T2" fmla="*/ 0 w 14057"/>
                <a:gd name="T3" fmla="*/ 0 h 21357"/>
                <a:gd name="T4" fmla="*/ 0 w 14057"/>
                <a:gd name="T5" fmla="*/ 0 h 21357"/>
                <a:gd name="T6" fmla="*/ 0 60000 65536"/>
                <a:gd name="T7" fmla="*/ 0 60000 65536"/>
                <a:gd name="T8" fmla="*/ 0 60000 65536"/>
                <a:gd name="T9" fmla="*/ 0 w 14057"/>
                <a:gd name="T10" fmla="*/ 0 h 21357"/>
                <a:gd name="T11" fmla="*/ 14057 w 14057"/>
                <a:gd name="T12" fmla="*/ 21357 h 21357"/>
              </a:gdLst>
              <a:ahLst/>
              <a:cxnLst>
                <a:cxn ang="T6">
                  <a:pos x="T0" y="T1"/>
                </a:cxn>
                <a:cxn ang="T7">
                  <a:pos x="T2" y="T3"/>
                </a:cxn>
                <a:cxn ang="T8">
                  <a:pos x="T4" y="T5"/>
                </a:cxn>
              </a:cxnLst>
              <a:rect l="T9" t="T10" r="T11" b="T12"/>
              <a:pathLst>
                <a:path w="14057" h="21357" fill="none" extrusionOk="0">
                  <a:moveTo>
                    <a:pt x="3230" y="-1"/>
                  </a:moveTo>
                  <a:cubicBezTo>
                    <a:pt x="7232" y="605"/>
                    <a:pt x="10983" y="2322"/>
                    <a:pt x="14057" y="4956"/>
                  </a:cubicBezTo>
                </a:path>
                <a:path w="14057" h="21357" stroke="0" extrusionOk="0">
                  <a:moveTo>
                    <a:pt x="3230" y="-1"/>
                  </a:moveTo>
                  <a:cubicBezTo>
                    <a:pt x="7232" y="605"/>
                    <a:pt x="10983" y="2322"/>
                    <a:pt x="14057" y="4956"/>
                  </a:cubicBezTo>
                  <a:lnTo>
                    <a:pt x="0" y="21357"/>
                  </a:lnTo>
                  <a:lnTo>
                    <a:pt x="3230" y="-1"/>
                  </a:lnTo>
                  <a:close/>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40309" name="Line 22">
              <a:extLst>
                <a:ext uri="{FF2B5EF4-FFF2-40B4-BE49-F238E27FC236}">
                  <a16:creationId xmlns:a16="http://schemas.microsoft.com/office/drawing/2014/main" id="{FA19D71B-CCC2-8E44-B989-98E0F39DD9EC}"/>
                </a:ext>
              </a:extLst>
            </p:cNvPr>
            <p:cNvSpPr>
              <a:spLocks noChangeShapeType="1"/>
            </p:cNvSpPr>
            <p:nvPr/>
          </p:nvSpPr>
          <p:spPr bwMode="auto">
            <a:xfrm flipH="1">
              <a:off x="4284" y="2556"/>
              <a:ext cx="200" cy="8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0310" name="Arc 23">
              <a:extLst>
                <a:ext uri="{FF2B5EF4-FFF2-40B4-BE49-F238E27FC236}">
                  <a16:creationId xmlns:a16="http://schemas.microsoft.com/office/drawing/2014/main" id="{16CC36DD-EC62-C14B-A464-561142084B24}"/>
                </a:ext>
              </a:extLst>
            </p:cNvPr>
            <p:cNvSpPr>
              <a:spLocks/>
            </p:cNvSpPr>
            <p:nvPr/>
          </p:nvSpPr>
          <p:spPr bwMode="auto">
            <a:xfrm>
              <a:off x="4296" y="3292"/>
              <a:ext cx="84" cy="117"/>
            </a:xfrm>
            <a:custGeom>
              <a:avLst/>
              <a:gdLst>
                <a:gd name="T0" fmla="*/ 0 w 15183"/>
                <a:gd name="T1" fmla="*/ 0 h 21086"/>
                <a:gd name="T2" fmla="*/ 0 w 15183"/>
                <a:gd name="T3" fmla="*/ 0 h 21086"/>
                <a:gd name="T4" fmla="*/ 0 w 15183"/>
                <a:gd name="T5" fmla="*/ 0 h 21086"/>
                <a:gd name="T6" fmla="*/ 0 60000 65536"/>
                <a:gd name="T7" fmla="*/ 0 60000 65536"/>
                <a:gd name="T8" fmla="*/ 0 60000 65536"/>
                <a:gd name="T9" fmla="*/ 0 w 15183"/>
                <a:gd name="T10" fmla="*/ 0 h 21086"/>
                <a:gd name="T11" fmla="*/ 15183 w 15183"/>
                <a:gd name="T12" fmla="*/ 21086 h 21086"/>
              </a:gdLst>
              <a:ahLst/>
              <a:cxnLst>
                <a:cxn ang="T6">
                  <a:pos x="T0" y="T1"/>
                </a:cxn>
                <a:cxn ang="T7">
                  <a:pos x="T2" y="T3"/>
                </a:cxn>
                <a:cxn ang="T8">
                  <a:pos x="T4" y="T5"/>
                </a:cxn>
              </a:cxnLst>
              <a:rect l="T9" t="T10" r="T11" b="T12"/>
              <a:pathLst>
                <a:path w="15183" h="21086" fill="none" extrusionOk="0">
                  <a:moveTo>
                    <a:pt x="4685" y="0"/>
                  </a:moveTo>
                  <a:cubicBezTo>
                    <a:pt x="8653" y="882"/>
                    <a:pt x="12291" y="2865"/>
                    <a:pt x="15182" y="5722"/>
                  </a:cubicBezTo>
                </a:path>
                <a:path w="15183" h="21086" stroke="0" extrusionOk="0">
                  <a:moveTo>
                    <a:pt x="4685" y="0"/>
                  </a:moveTo>
                  <a:cubicBezTo>
                    <a:pt x="8653" y="882"/>
                    <a:pt x="12291" y="2865"/>
                    <a:pt x="15182" y="5722"/>
                  </a:cubicBezTo>
                  <a:lnTo>
                    <a:pt x="0" y="21086"/>
                  </a:lnTo>
                  <a:lnTo>
                    <a:pt x="4685" y="0"/>
                  </a:lnTo>
                  <a:close/>
                </a:path>
              </a:pathLst>
            </a:custGeom>
            <a:solidFill>
              <a:srgbClr val="000000"/>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40311" name="Rectangle 108">
              <a:extLst>
                <a:ext uri="{FF2B5EF4-FFF2-40B4-BE49-F238E27FC236}">
                  <a16:creationId xmlns:a16="http://schemas.microsoft.com/office/drawing/2014/main" id="{492DCD58-9C28-E442-9B3F-CB62D73C498A}"/>
                </a:ext>
              </a:extLst>
            </p:cNvPr>
            <p:cNvSpPr>
              <a:spLocks noChangeArrowheads="1"/>
            </p:cNvSpPr>
            <p:nvPr/>
          </p:nvSpPr>
          <p:spPr bwMode="auto">
            <a:xfrm>
              <a:off x="1136" y="2824"/>
              <a:ext cx="448" cy="108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40312" name="Rectangle 109">
              <a:extLst>
                <a:ext uri="{FF2B5EF4-FFF2-40B4-BE49-F238E27FC236}">
                  <a16:creationId xmlns:a16="http://schemas.microsoft.com/office/drawing/2014/main" id="{1DDE44D5-D8E3-4344-ADFE-C1DF59F68F82}"/>
                </a:ext>
              </a:extLst>
            </p:cNvPr>
            <p:cNvSpPr>
              <a:spLocks noChangeArrowheads="1"/>
            </p:cNvSpPr>
            <p:nvPr/>
          </p:nvSpPr>
          <p:spPr bwMode="auto">
            <a:xfrm>
              <a:off x="1144" y="2848"/>
              <a:ext cx="1096" cy="1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500"/>
                </a:lnSpc>
              </a:pPr>
              <a:r>
                <a:rPr lang="en-US" altLang="ko-KR" sz="1600">
                  <a:solidFill>
                    <a:srgbClr val="000000"/>
                  </a:solidFill>
                  <a:latin typeface="Tahoma" panose="020B0604030504040204" pitchFamily="34" charset="0"/>
                  <a:ea typeface="굴림" panose="020B0600000101010101" pitchFamily="34" charset="-127"/>
                </a:rPr>
                <a:t>S'</a:t>
              </a:r>
            </a:p>
            <a:p>
              <a:pPr>
                <a:lnSpc>
                  <a:spcPts val="2500"/>
                </a:lnSpc>
              </a:pPr>
              <a:r>
                <a:rPr lang="en-US" altLang="ko-KR" sz="1600">
                  <a:solidFill>
                    <a:srgbClr val="000000"/>
                  </a:solidFill>
                  <a:latin typeface="Tahoma" panose="020B0604030504040204" pitchFamily="34" charset="0"/>
                  <a:ea typeface="굴림" panose="020B0600000101010101" pitchFamily="34" charset="-127"/>
                </a:rPr>
                <a:t>R'</a:t>
              </a:r>
            </a:p>
            <a:p>
              <a:pPr>
                <a:lnSpc>
                  <a:spcPts val="2500"/>
                </a:lnSpc>
              </a:pPr>
              <a:r>
                <a:rPr lang="en-US" altLang="ko-KR" sz="1600">
                  <a:solidFill>
                    <a:srgbClr val="000000"/>
                  </a:solidFill>
                  <a:latin typeface="Tahoma" panose="020B0604030504040204" pitchFamily="34" charset="0"/>
                  <a:ea typeface="굴림" panose="020B0600000101010101" pitchFamily="34" charset="-127"/>
                </a:rPr>
                <a:t>enable’</a:t>
              </a:r>
            </a:p>
            <a:p>
              <a:pPr>
                <a:lnSpc>
                  <a:spcPts val="2500"/>
                </a:lnSpc>
              </a:pPr>
              <a:r>
                <a:rPr lang="en-US" altLang="ko-KR" sz="1600">
                  <a:solidFill>
                    <a:srgbClr val="000000"/>
                  </a:solidFill>
                  <a:latin typeface="Tahoma" panose="020B0604030504040204" pitchFamily="34" charset="0"/>
                  <a:ea typeface="굴림" panose="020B0600000101010101" pitchFamily="34" charset="-127"/>
                </a:rPr>
                <a:t>Q</a:t>
              </a:r>
            </a:p>
            <a:p>
              <a:pPr>
                <a:lnSpc>
                  <a:spcPts val="25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140313" name="Rectangle 110">
              <a:extLst>
                <a:ext uri="{FF2B5EF4-FFF2-40B4-BE49-F238E27FC236}">
                  <a16:creationId xmlns:a16="http://schemas.microsoft.com/office/drawing/2014/main" id="{804E5D7B-22C6-E44E-AC6A-845B40042DFE}"/>
                </a:ext>
              </a:extLst>
            </p:cNvPr>
            <p:cNvSpPr>
              <a:spLocks noChangeArrowheads="1"/>
            </p:cNvSpPr>
            <p:nvPr/>
          </p:nvSpPr>
          <p:spPr bwMode="auto">
            <a:xfrm>
              <a:off x="3912" y="2512"/>
              <a:ext cx="416" cy="184"/>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40314" name="Rectangle 111">
              <a:extLst>
                <a:ext uri="{FF2B5EF4-FFF2-40B4-BE49-F238E27FC236}">
                  <a16:creationId xmlns:a16="http://schemas.microsoft.com/office/drawing/2014/main" id="{8E7D8A3E-9BFF-834D-B717-CD6EA711347D}"/>
                </a:ext>
              </a:extLst>
            </p:cNvPr>
            <p:cNvSpPr>
              <a:spLocks noChangeArrowheads="1"/>
            </p:cNvSpPr>
            <p:nvPr/>
          </p:nvSpPr>
          <p:spPr bwMode="auto">
            <a:xfrm>
              <a:off x="3960" y="2496"/>
              <a:ext cx="304"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2400"/>
                </a:lnSpc>
              </a:pPr>
              <a:r>
                <a:rPr lang="en-US" altLang="ko-KR" sz="1600">
                  <a:solidFill>
                    <a:srgbClr val="000000"/>
                  </a:solidFill>
                  <a:latin typeface="Tahoma" panose="020B0604030504040204" pitchFamily="34" charset="0"/>
                  <a:ea typeface="굴림" panose="020B0600000101010101" pitchFamily="34" charset="-127"/>
                </a:rPr>
                <a:t>100</a:t>
              </a:r>
            </a:p>
          </p:txBody>
        </p:sp>
      </p:gr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바닥글 개체 틀 4">
            <a:extLst>
              <a:ext uri="{FF2B5EF4-FFF2-40B4-BE49-F238E27FC236}">
                <a16:creationId xmlns:a16="http://schemas.microsoft.com/office/drawing/2014/main" id="{770A306F-76CB-8143-B8F4-2C552047A0B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50000"/>
              </a:spcBef>
              <a:buClrTx/>
              <a:buSzTx/>
              <a:buFontTx/>
              <a:buNone/>
            </a:pPr>
            <a:r>
              <a:rPr lang="en-US" altLang="ko-KR" sz="1200">
                <a:solidFill>
                  <a:schemeClr val="bg2"/>
                </a:solidFill>
                <a:ea typeface="굴림" panose="020B0600000101010101" pitchFamily="34" charset="-127"/>
              </a:rPr>
              <a:t>CS 150 - Fall  2000 - Sequential Logic - </a:t>
            </a:r>
            <a:fld id="{911DEBF9-19D7-8943-8273-0EFFCD50085F}" type="slidenum">
              <a:rPr lang="en-US" altLang="ko-KR" sz="1200" smtClean="0">
                <a:solidFill>
                  <a:schemeClr val="bg2"/>
                </a:solidFill>
                <a:ea typeface="굴림" panose="020B0600000101010101" pitchFamily="34" charset="-127"/>
              </a:rPr>
              <a:pPr>
                <a:spcBef>
                  <a:spcPct val="50000"/>
                </a:spcBef>
                <a:buClrTx/>
                <a:buSzTx/>
                <a:buFontTx/>
                <a:buNone/>
              </a:pPr>
              <a:t>70</a:t>
            </a:fld>
            <a:endParaRPr lang="en-US" altLang="ko-KR" sz="1200">
              <a:solidFill>
                <a:schemeClr val="bg2"/>
              </a:solidFill>
              <a:ea typeface="굴림" panose="020B0600000101010101" pitchFamily="34" charset="-127"/>
            </a:endParaRPr>
          </a:p>
        </p:txBody>
      </p:sp>
      <p:sp>
        <p:nvSpPr>
          <p:cNvPr id="52227" name="Rectangle 9">
            <a:extLst>
              <a:ext uri="{FF2B5EF4-FFF2-40B4-BE49-F238E27FC236}">
                <a16:creationId xmlns:a16="http://schemas.microsoft.com/office/drawing/2014/main" id="{8974083F-C647-0F4C-A25B-02BA4ADE04E4}"/>
              </a:ext>
            </a:extLst>
          </p:cNvPr>
          <p:cNvSpPr>
            <a:spLocks noChangeArrowheads="1"/>
          </p:cNvSpPr>
          <p:nvPr/>
        </p:nvSpPr>
        <p:spPr bwMode="auto">
          <a:xfrm>
            <a:off x="2679700" y="520700"/>
            <a:ext cx="44196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236548" name="Rectangle 10">
            <a:extLst>
              <a:ext uri="{FF2B5EF4-FFF2-40B4-BE49-F238E27FC236}">
                <a16:creationId xmlns:a16="http://schemas.microsoft.com/office/drawing/2014/main" id="{CACC14C4-AB5F-5D40-9756-E396712DC852}"/>
              </a:ext>
            </a:extLst>
          </p:cNvPr>
          <p:cNvSpPr>
            <a:spLocks noGrp="1" noChangeArrowheads="1"/>
          </p:cNvSpPr>
          <p:nvPr>
            <p:ph type="title"/>
          </p:nvPr>
        </p:nvSpPr>
        <p:spPr/>
        <p:txBody>
          <a:bodyPr/>
          <a:lstStyle/>
          <a:p>
            <a:r>
              <a:rPr lang="en-US" altLang="ko-KR" b="1">
                <a:ea typeface="굴림" panose="020B0600000101010101" pitchFamily="34" charset="-127"/>
              </a:rPr>
              <a:t>Metastability and Asynchronous inputs</a:t>
            </a:r>
          </a:p>
        </p:txBody>
      </p:sp>
      <p:sp>
        <p:nvSpPr>
          <p:cNvPr id="236549" name="Rectangle 11">
            <a:extLst>
              <a:ext uri="{FF2B5EF4-FFF2-40B4-BE49-F238E27FC236}">
                <a16:creationId xmlns:a16="http://schemas.microsoft.com/office/drawing/2014/main" id="{9CECC4A7-8B6B-6F49-B29C-081F80FC4C04}"/>
              </a:ext>
            </a:extLst>
          </p:cNvPr>
          <p:cNvSpPr>
            <a:spLocks noGrp="1" noChangeArrowheads="1"/>
          </p:cNvSpPr>
          <p:nvPr>
            <p:ph type="body" idx="1"/>
          </p:nvPr>
        </p:nvSpPr>
        <p:spPr>
          <a:xfrm>
            <a:off x="330200" y="930275"/>
            <a:ext cx="8343900" cy="4589463"/>
          </a:xfrm>
        </p:spPr>
        <p:txBody>
          <a:bodyPr/>
          <a:lstStyle/>
          <a:p>
            <a:r>
              <a:rPr lang="en-US" altLang="ko-KR">
                <a:ea typeface="굴림" panose="020B0600000101010101" pitchFamily="34" charset="-127"/>
              </a:rPr>
              <a:t>Clocked synchronous circuits</a:t>
            </a:r>
          </a:p>
          <a:p>
            <a:pPr lvl="1"/>
            <a:r>
              <a:rPr lang="en-US" altLang="ko-KR">
                <a:ea typeface="굴림" panose="020B0600000101010101" pitchFamily="34" charset="-127"/>
              </a:rPr>
              <a:t>Inputs, state, and outputs sampled or changed in relation to a</a:t>
            </a:r>
            <a:br>
              <a:rPr lang="en-US" altLang="ko-KR">
                <a:ea typeface="굴림" panose="020B0600000101010101" pitchFamily="34" charset="-127"/>
              </a:rPr>
            </a:br>
            <a:r>
              <a:rPr lang="en-US" altLang="ko-KR">
                <a:ea typeface="굴림" panose="020B0600000101010101" pitchFamily="34" charset="-127"/>
              </a:rPr>
              <a:t>common reference signal (called the clock)</a:t>
            </a:r>
          </a:p>
          <a:p>
            <a:pPr lvl="1"/>
            <a:r>
              <a:rPr lang="en-US" altLang="ko-KR">
                <a:ea typeface="굴림" panose="020B0600000101010101" pitchFamily="34" charset="-127"/>
              </a:rPr>
              <a:t>E.g., master/slave, edge-triggered</a:t>
            </a:r>
          </a:p>
          <a:p>
            <a:r>
              <a:rPr lang="en-US" altLang="ko-KR">
                <a:ea typeface="굴림" panose="020B0600000101010101" pitchFamily="34" charset="-127"/>
              </a:rPr>
              <a:t>Asynchronous circuits</a:t>
            </a:r>
          </a:p>
          <a:p>
            <a:pPr lvl="1"/>
            <a:r>
              <a:rPr lang="en-US" altLang="ko-KR">
                <a:ea typeface="굴림" panose="020B0600000101010101" pitchFamily="34" charset="-127"/>
              </a:rPr>
              <a:t>Inputs, state, and outputs sampled or changed independently of a common reference signal (glitches/hazards a major concern)</a:t>
            </a:r>
          </a:p>
          <a:p>
            <a:pPr lvl="1"/>
            <a:r>
              <a:rPr lang="en-US" altLang="ko-KR">
                <a:ea typeface="굴림" panose="020B0600000101010101" pitchFamily="34" charset="-127"/>
              </a:rPr>
              <a:t>E.g., R-S latch</a:t>
            </a:r>
          </a:p>
          <a:p>
            <a:r>
              <a:rPr lang="en-US" altLang="ko-KR">
                <a:ea typeface="굴림" panose="020B0600000101010101" pitchFamily="34" charset="-127"/>
              </a:rPr>
              <a:t>Asynchronous inputs to synchronous circuits</a:t>
            </a:r>
          </a:p>
          <a:p>
            <a:pPr lvl="1"/>
            <a:r>
              <a:rPr lang="en-US" altLang="ko-KR">
                <a:ea typeface="굴림" panose="020B0600000101010101" pitchFamily="34" charset="-127"/>
              </a:rPr>
              <a:t>Inputs can change at any time, will not meet setup/hold times</a:t>
            </a:r>
          </a:p>
          <a:p>
            <a:pPr lvl="1"/>
            <a:r>
              <a:rPr lang="en-US" altLang="ko-KR">
                <a:ea typeface="굴림" panose="020B0600000101010101" pitchFamily="34" charset="-127"/>
              </a:rPr>
              <a:t>Dangerous, synchronous inputs are greatly preferred</a:t>
            </a:r>
          </a:p>
          <a:p>
            <a:pPr lvl="1"/>
            <a:r>
              <a:rPr lang="en-US" altLang="ko-KR">
                <a:solidFill>
                  <a:srgbClr val="FF0000"/>
                </a:solidFill>
                <a:ea typeface="굴림" panose="020B0600000101010101" pitchFamily="34" charset="-127"/>
              </a:rPr>
              <a:t>Cannot be avoided (e.g., reset signal, memory wait, user input)</a:t>
            </a:r>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Text Box 145">
            <a:extLst>
              <a:ext uri="{FF2B5EF4-FFF2-40B4-BE49-F238E27FC236}">
                <a16:creationId xmlns:a16="http://schemas.microsoft.com/office/drawing/2014/main" id="{681B11DF-1574-FE48-81D9-0154BDC9B2FB}"/>
              </a:ext>
            </a:extLst>
          </p:cNvPr>
          <p:cNvSpPr txBox="1">
            <a:spLocks noChangeArrowheads="1"/>
          </p:cNvSpPr>
          <p:nvPr/>
        </p:nvSpPr>
        <p:spPr bwMode="auto">
          <a:xfrm>
            <a:off x="0" y="5827713"/>
            <a:ext cx="9271000"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This slide illustrates the timing where the rising edge of the clock signal is the reference. Tpd is the propagation delay between the rising edge of the clock (event trigger) and the change in the output. Tw should be long enough to ensure that D will change Q</a:t>
            </a:r>
            <a:endParaRPr lang="en-US" altLang="ko-KR">
              <a:ea typeface="굴림" panose="020B0600000101010101" pitchFamily="34" charset="-127"/>
            </a:endParaRPr>
          </a:p>
        </p:txBody>
      </p:sp>
      <p:sp>
        <p:nvSpPr>
          <p:cNvPr id="238595" name="슬라이드 번호 개체 틀 5">
            <a:extLst>
              <a:ext uri="{FF2B5EF4-FFF2-40B4-BE49-F238E27FC236}">
                <a16:creationId xmlns:a16="http://schemas.microsoft.com/office/drawing/2014/main" id="{AE12B517-6D6A-484C-9B8C-EEC3AED97C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3F68BCCC-5E99-AE41-8276-0223C6ADDA9F}" type="slidenum">
              <a:rPr lang="en-US" altLang="en-US" sz="1200" smtClean="0">
                <a:latin typeface="Garamond" panose="02020404030301010803" pitchFamily="18" charset="0"/>
              </a:rPr>
              <a:pPr>
                <a:spcBef>
                  <a:spcPct val="0"/>
                </a:spcBef>
                <a:buClrTx/>
                <a:buSzTx/>
                <a:buFontTx/>
                <a:buNone/>
              </a:pPr>
              <a:t>71</a:t>
            </a:fld>
            <a:endParaRPr lang="en-US" altLang="en-US" sz="1200">
              <a:latin typeface="Garamond" panose="02020404030301010803" pitchFamily="18" charset="0"/>
            </a:endParaRPr>
          </a:p>
        </p:txBody>
      </p:sp>
      <p:sp>
        <p:nvSpPr>
          <p:cNvPr id="238596" name="Rectangle 9">
            <a:extLst>
              <a:ext uri="{FF2B5EF4-FFF2-40B4-BE49-F238E27FC236}">
                <a16:creationId xmlns:a16="http://schemas.microsoft.com/office/drawing/2014/main" id="{F96BC231-B839-6046-92ED-E53D313B86B6}"/>
              </a:ext>
            </a:extLst>
          </p:cNvPr>
          <p:cNvSpPr>
            <a:spLocks noChangeArrowheads="1"/>
          </p:cNvSpPr>
          <p:nvPr/>
        </p:nvSpPr>
        <p:spPr bwMode="auto">
          <a:xfrm>
            <a:off x="382588" y="5478463"/>
            <a:ext cx="8453437"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ts val="2100"/>
              </a:lnSpc>
            </a:pPr>
            <a:r>
              <a:rPr lang="en-US" altLang="ko-KR" sz="1600">
                <a:solidFill>
                  <a:srgbClr val="FF0000"/>
                </a:solidFill>
                <a:latin typeface="Tahoma" panose="020B0604030504040204" pitchFamily="34" charset="0"/>
                <a:ea typeface="굴림" panose="020B0600000101010101" pitchFamily="34" charset="-127"/>
              </a:rPr>
              <a:t>all measurements are made from the clocking event (the rising edge of the clock)</a:t>
            </a:r>
          </a:p>
        </p:txBody>
      </p:sp>
      <p:sp>
        <p:nvSpPr>
          <p:cNvPr id="238597" name="Rectangle 56">
            <a:extLst>
              <a:ext uri="{FF2B5EF4-FFF2-40B4-BE49-F238E27FC236}">
                <a16:creationId xmlns:a16="http://schemas.microsoft.com/office/drawing/2014/main" id="{79DCD81E-DCE5-1842-A861-44908874DFD5}"/>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Typical timing specifications</a:t>
            </a:r>
          </a:p>
        </p:txBody>
      </p:sp>
      <p:sp>
        <p:nvSpPr>
          <p:cNvPr id="238598" name="Rectangle 57">
            <a:extLst>
              <a:ext uri="{FF2B5EF4-FFF2-40B4-BE49-F238E27FC236}">
                <a16:creationId xmlns:a16="http://schemas.microsoft.com/office/drawing/2014/main" id="{99167531-6246-BA42-9637-8EA1782630BA}"/>
              </a:ext>
            </a:extLst>
          </p:cNvPr>
          <p:cNvSpPr>
            <a:spLocks noGrp="1" noChangeArrowheads="1"/>
          </p:cNvSpPr>
          <p:nvPr>
            <p:ph type="body" idx="1"/>
          </p:nvPr>
        </p:nvSpPr>
        <p:spPr>
          <a:xfrm>
            <a:off x="407988" y="869950"/>
            <a:ext cx="8375650" cy="4514850"/>
          </a:xfrm>
        </p:spPr>
        <p:txBody>
          <a:bodyPr/>
          <a:lstStyle/>
          <a:p>
            <a:pPr eaLnBrk="1" hangingPunct="1"/>
            <a:r>
              <a:rPr lang="en-US" altLang="ko-KR" sz="2000" b="1">
                <a:ea typeface="굴림" panose="020B0600000101010101" pitchFamily="34" charset="-127"/>
              </a:rPr>
              <a:t>Positive edge-triggered D flip-flop</a:t>
            </a:r>
          </a:p>
          <a:p>
            <a:pPr marL="750888" lvl="1" indent="-288925" eaLnBrk="1" hangingPunct="1"/>
            <a:r>
              <a:rPr lang="en-US" altLang="ko-KR" sz="1800">
                <a:ea typeface="굴림" panose="020B0600000101010101" pitchFamily="34" charset="-127"/>
              </a:rPr>
              <a:t>setup (Tsu) and hold (Th) times</a:t>
            </a:r>
          </a:p>
          <a:p>
            <a:pPr marL="750888" lvl="1" indent="-288925" eaLnBrk="1" hangingPunct="1"/>
            <a:r>
              <a:rPr lang="en-US" altLang="ko-KR" sz="1800">
                <a:ea typeface="굴림" panose="020B0600000101010101" pitchFamily="34" charset="-127"/>
              </a:rPr>
              <a:t>Tpd: propagation delays (low to high, high to low, max and typical)</a:t>
            </a:r>
          </a:p>
          <a:p>
            <a:pPr marL="750888" lvl="1" indent="-288925" eaLnBrk="1" hangingPunct="1"/>
            <a:r>
              <a:rPr lang="en-US" altLang="ko-KR" sz="1800">
                <a:ea typeface="굴림" panose="020B0600000101010101" pitchFamily="34" charset="-127"/>
              </a:rPr>
              <a:t>Clock period &gt; Tsu + Tpd</a:t>
            </a:r>
          </a:p>
          <a:p>
            <a:pPr marL="750888" lvl="1" indent="-288925" eaLnBrk="1" hangingPunct="1"/>
            <a:endParaRPr lang="en-US" altLang="ko-KR" sz="1800">
              <a:ea typeface="굴림" panose="020B0600000101010101" pitchFamily="34" charset="-127"/>
            </a:endParaRPr>
          </a:p>
        </p:txBody>
      </p:sp>
      <p:sp>
        <p:nvSpPr>
          <p:cNvPr id="238599" name="Line 97">
            <a:extLst>
              <a:ext uri="{FF2B5EF4-FFF2-40B4-BE49-F238E27FC236}">
                <a16:creationId xmlns:a16="http://schemas.microsoft.com/office/drawing/2014/main" id="{2E57014B-136D-7E48-A994-12FB056AAA98}"/>
              </a:ext>
            </a:extLst>
          </p:cNvPr>
          <p:cNvSpPr>
            <a:spLocks noChangeShapeType="1"/>
          </p:cNvSpPr>
          <p:nvPr/>
        </p:nvSpPr>
        <p:spPr bwMode="auto">
          <a:xfrm flipV="1">
            <a:off x="3016250" y="2387600"/>
            <a:ext cx="1588" cy="2681288"/>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38600" name="Line 98">
            <a:extLst>
              <a:ext uri="{FF2B5EF4-FFF2-40B4-BE49-F238E27FC236}">
                <a16:creationId xmlns:a16="http://schemas.microsoft.com/office/drawing/2014/main" id="{4152072C-319D-B445-977C-7D9A729FA729}"/>
              </a:ext>
            </a:extLst>
          </p:cNvPr>
          <p:cNvSpPr>
            <a:spLocks noChangeShapeType="1"/>
          </p:cNvSpPr>
          <p:nvPr/>
        </p:nvSpPr>
        <p:spPr bwMode="auto">
          <a:xfrm>
            <a:off x="2382838" y="2387600"/>
            <a:ext cx="1587" cy="860425"/>
          </a:xfrm>
          <a:prstGeom prst="line">
            <a:avLst/>
          </a:prstGeom>
          <a:noFill/>
          <a:ln w="25400">
            <a:solidFill>
              <a:srgbClr val="19788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38601" name="Line 99">
            <a:extLst>
              <a:ext uri="{FF2B5EF4-FFF2-40B4-BE49-F238E27FC236}">
                <a16:creationId xmlns:a16="http://schemas.microsoft.com/office/drawing/2014/main" id="{8C548E01-A3B1-1B4E-B505-E641A8758AE7}"/>
              </a:ext>
            </a:extLst>
          </p:cNvPr>
          <p:cNvSpPr>
            <a:spLocks noChangeShapeType="1"/>
          </p:cNvSpPr>
          <p:nvPr/>
        </p:nvSpPr>
        <p:spPr bwMode="auto">
          <a:xfrm>
            <a:off x="3475038" y="2387600"/>
            <a:ext cx="1587" cy="835025"/>
          </a:xfrm>
          <a:prstGeom prst="line">
            <a:avLst/>
          </a:prstGeom>
          <a:noFill/>
          <a:ln w="25400">
            <a:solidFill>
              <a:srgbClr val="19788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38602" name="Line 100">
            <a:extLst>
              <a:ext uri="{FF2B5EF4-FFF2-40B4-BE49-F238E27FC236}">
                <a16:creationId xmlns:a16="http://schemas.microsoft.com/office/drawing/2014/main" id="{796A3E6E-A9EC-3449-8E23-415DF915D011}"/>
              </a:ext>
            </a:extLst>
          </p:cNvPr>
          <p:cNvSpPr>
            <a:spLocks noChangeShapeType="1"/>
          </p:cNvSpPr>
          <p:nvPr/>
        </p:nvSpPr>
        <p:spPr bwMode="auto">
          <a:xfrm>
            <a:off x="3725863" y="3248025"/>
            <a:ext cx="1587" cy="808038"/>
          </a:xfrm>
          <a:prstGeom prst="line">
            <a:avLst/>
          </a:prstGeom>
          <a:noFill/>
          <a:ln w="25400">
            <a:solidFill>
              <a:srgbClr val="19788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38603" name="Line 101">
            <a:extLst>
              <a:ext uri="{FF2B5EF4-FFF2-40B4-BE49-F238E27FC236}">
                <a16:creationId xmlns:a16="http://schemas.microsoft.com/office/drawing/2014/main" id="{50506788-776C-9748-9B59-5D48EE228DEB}"/>
              </a:ext>
            </a:extLst>
          </p:cNvPr>
          <p:cNvSpPr>
            <a:spLocks noChangeShapeType="1"/>
          </p:cNvSpPr>
          <p:nvPr/>
        </p:nvSpPr>
        <p:spPr bwMode="auto">
          <a:xfrm>
            <a:off x="4005263" y="4106863"/>
            <a:ext cx="1587" cy="962025"/>
          </a:xfrm>
          <a:prstGeom prst="line">
            <a:avLst/>
          </a:prstGeom>
          <a:noFill/>
          <a:ln w="25400">
            <a:solidFill>
              <a:srgbClr val="19788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38604" name="Line 102">
            <a:extLst>
              <a:ext uri="{FF2B5EF4-FFF2-40B4-BE49-F238E27FC236}">
                <a16:creationId xmlns:a16="http://schemas.microsoft.com/office/drawing/2014/main" id="{3E949D30-2537-FF4B-890E-15BD33E67397}"/>
              </a:ext>
            </a:extLst>
          </p:cNvPr>
          <p:cNvSpPr>
            <a:spLocks noChangeShapeType="1"/>
          </p:cNvSpPr>
          <p:nvPr/>
        </p:nvSpPr>
        <p:spPr bwMode="auto">
          <a:xfrm flipV="1">
            <a:off x="5676900" y="2387600"/>
            <a:ext cx="1588" cy="2681288"/>
          </a:xfrm>
          <a:prstGeom prst="line">
            <a:avLst/>
          </a:prstGeom>
          <a:noFill/>
          <a:ln w="25400">
            <a:solidFill>
              <a:srgbClr val="19788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38605" name="Line 103">
            <a:extLst>
              <a:ext uri="{FF2B5EF4-FFF2-40B4-BE49-F238E27FC236}">
                <a16:creationId xmlns:a16="http://schemas.microsoft.com/office/drawing/2014/main" id="{7346E874-9501-634B-BEA1-8E7CF29E771F}"/>
              </a:ext>
            </a:extLst>
          </p:cNvPr>
          <p:cNvSpPr>
            <a:spLocks noChangeShapeType="1"/>
          </p:cNvSpPr>
          <p:nvPr/>
        </p:nvSpPr>
        <p:spPr bwMode="auto">
          <a:xfrm>
            <a:off x="6640513" y="4106863"/>
            <a:ext cx="1587" cy="962025"/>
          </a:xfrm>
          <a:prstGeom prst="line">
            <a:avLst/>
          </a:prstGeom>
          <a:noFill/>
          <a:ln w="25400">
            <a:solidFill>
              <a:srgbClr val="19788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38606" name="Rectangle 104">
            <a:extLst>
              <a:ext uri="{FF2B5EF4-FFF2-40B4-BE49-F238E27FC236}">
                <a16:creationId xmlns:a16="http://schemas.microsoft.com/office/drawing/2014/main" id="{27059633-EA58-2345-8DAA-051F7D9D4A92}"/>
              </a:ext>
            </a:extLst>
          </p:cNvPr>
          <p:cNvSpPr>
            <a:spLocks noChangeArrowheads="1"/>
          </p:cNvSpPr>
          <p:nvPr/>
        </p:nvSpPr>
        <p:spPr bwMode="auto">
          <a:xfrm>
            <a:off x="1724025" y="3171825"/>
            <a:ext cx="203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D </a:t>
            </a:r>
            <a:endParaRPr lang="en-US" altLang="ko-KR" sz="2400">
              <a:latin typeface="Times New Roman" panose="02020603050405020304" pitchFamily="18" charset="0"/>
              <a:ea typeface="굴림" panose="020B0600000101010101" pitchFamily="34" charset="-127"/>
            </a:endParaRPr>
          </a:p>
        </p:txBody>
      </p:sp>
      <p:sp>
        <p:nvSpPr>
          <p:cNvPr id="238607" name="Rectangle 105">
            <a:extLst>
              <a:ext uri="{FF2B5EF4-FFF2-40B4-BE49-F238E27FC236}">
                <a16:creationId xmlns:a16="http://schemas.microsoft.com/office/drawing/2014/main" id="{0BF7AAF5-C838-CA4D-B813-ED2BD4A52A69}"/>
              </a:ext>
            </a:extLst>
          </p:cNvPr>
          <p:cNvSpPr>
            <a:spLocks noChangeArrowheads="1"/>
          </p:cNvSpPr>
          <p:nvPr/>
        </p:nvSpPr>
        <p:spPr bwMode="auto">
          <a:xfrm>
            <a:off x="1724025" y="4032250"/>
            <a:ext cx="3492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Clk </a:t>
            </a:r>
            <a:endParaRPr lang="en-US" altLang="ko-KR" sz="2400">
              <a:latin typeface="Times New Roman" panose="02020603050405020304" pitchFamily="18" charset="0"/>
              <a:ea typeface="굴림" panose="020B0600000101010101" pitchFamily="34" charset="-127"/>
            </a:endParaRPr>
          </a:p>
        </p:txBody>
      </p:sp>
      <p:sp>
        <p:nvSpPr>
          <p:cNvPr id="238608" name="Rectangle 106">
            <a:extLst>
              <a:ext uri="{FF2B5EF4-FFF2-40B4-BE49-F238E27FC236}">
                <a16:creationId xmlns:a16="http://schemas.microsoft.com/office/drawing/2014/main" id="{49976A3A-3E95-D742-B491-6CCE1B0D72F8}"/>
              </a:ext>
            </a:extLst>
          </p:cNvPr>
          <p:cNvSpPr>
            <a:spLocks noChangeArrowheads="1"/>
          </p:cNvSpPr>
          <p:nvPr/>
        </p:nvSpPr>
        <p:spPr bwMode="auto">
          <a:xfrm>
            <a:off x="1724025" y="4841875"/>
            <a:ext cx="215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Q </a:t>
            </a:r>
            <a:endParaRPr lang="en-US" altLang="ko-KR" sz="2400">
              <a:latin typeface="Times New Roman" panose="02020603050405020304" pitchFamily="18" charset="0"/>
              <a:ea typeface="굴림" panose="020B0600000101010101" pitchFamily="34" charset="-127"/>
            </a:endParaRPr>
          </a:p>
        </p:txBody>
      </p:sp>
      <p:sp>
        <p:nvSpPr>
          <p:cNvPr id="238609" name="Freeform 107">
            <a:extLst>
              <a:ext uri="{FF2B5EF4-FFF2-40B4-BE49-F238E27FC236}">
                <a16:creationId xmlns:a16="http://schemas.microsoft.com/office/drawing/2014/main" id="{76D7FCA3-C494-EF43-81A7-7764B1D6D642}"/>
              </a:ext>
            </a:extLst>
          </p:cNvPr>
          <p:cNvSpPr>
            <a:spLocks/>
          </p:cNvSpPr>
          <p:nvPr/>
        </p:nvSpPr>
        <p:spPr bwMode="auto">
          <a:xfrm>
            <a:off x="1749425" y="2589213"/>
            <a:ext cx="5473700" cy="481012"/>
          </a:xfrm>
          <a:custGeom>
            <a:avLst/>
            <a:gdLst>
              <a:gd name="T0" fmla="*/ 0 w 3448"/>
              <a:gd name="T1" fmla="*/ 2147483646 h 303"/>
              <a:gd name="T2" fmla="*/ 2147483646 w 3448"/>
              <a:gd name="T3" fmla="*/ 2147483646 h 303"/>
              <a:gd name="T4" fmla="*/ 2147483646 w 3448"/>
              <a:gd name="T5" fmla="*/ 0 h 303"/>
              <a:gd name="T6" fmla="*/ 2147483646 w 3448"/>
              <a:gd name="T7" fmla="*/ 0 h 303"/>
              <a:gd name="T8" fmla="*/ 2147483646 w 3448"/>
              <a:gd name="T9" fmla="*/ 2147483646 h 303"/>
              <a:gd name="T10" fmla="*/ 2147483646 w 3448"/>
              <a:gd name="T11" fmla="*/ 2147483646 h 303"/>
              <a:gd name="T12" fmla="*/ 2147483646 w 3448"/>
              <a:gd name="T13" fmla="*/ 2147483646 h 303"/>
              <a:gd name="T14" fmla="*/ 2147483646 w 3448"/>
              <a:gd name="T15" fmla="*/ 2147483646 h 303"/>
              <a:gd name="T16" fmla="*/ 0 60000 65536"/>
              <a:gd name="T17" fmla="*/ 0 60000 65536"/>
              <a:gd name="T18" fmla="*/ 0 60000 65536"/>
              <a:gd name="T19" fmla="*/ 0 60000 65536"/>
              <a:gd name="T20" fmla="*/ 0 60000 65536"/>
              <a:gd name="T21" fmla="*/ 0 60000 65536"/>
              <a:gd name="T22" fmla="*/ 0 60000 65536"/>
              <a:gd name="T23" fmla="*/ 0 60000 65536"/>
              <a:gd name="T24" fmla="*/ 0 w 3448"/>
              <a:gd name="T25" fmla="*/ 0 h 303"/>
              <a:gd name="T26" fmla="*/ 3448 w 3448"/>
              <a:gd name="T27" fmla="*/ 303 h 3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8" h="303">
                <a:moveTo>
                  <a:pt x="0" y="303"/>
                </a:moveTo>
                <a:lnTo>
                  <a:pt x="271" y="303"/>
                </a:lnTo>
                <a:lnTo>
                  <a:pt x="495" y="0"/>
                </a:lnTo>
                <a:lnTo>
                  <a:pt x="1117" y="0"/>
                </a:lnTo>
                <a:lnTo>
                  <a:pt x="1325" y="303"/>
                </a:lnTo>
                <a:lnTo>
                  <a:pt x="2794" y="303"/>
                </a:lnTo>
                <a:lnTo>
                  <a:pt x="2969" y="32"/>
                </a:lnTo>
                <a:lnTo>
                  <a:pt x="3448" y="32"/>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38610" name="Freeform 108">
            <a:extLst>
              <a:ext uri="{FF2B5EF4-FFF2-40B4-BE49-F238E27FC236}">
                <a16:creationId xmlns:a16="http://schemas.microsoft.com/office/drawing/2014/main" id="{E8A6DD60-4AF2-3B44-AA2F-6551FBD092B6}"/>
              </a:ext>
            </a:extLst>
          </p:cNvPr>
          <p:cNvSpPr>
            <a:spLocks/>
          </p:cNvSpPr>
          <p:nvPr/>
        </p:nvSpPr>
        <p:spPr bwMode="auto">
          <a:xfrm>
            <a:off x="1749425" y="3424238"/>
            <a:ext cx="5473700" cy="455612"/>
          </a:xfrm>
          <a:custGeom>
            <a:avLst/>
            <a:gdLst>
              <a:gd name="T0" fmla="*/ 0 w 3448"/>
              <a:gd name="T1" fmla="*/ 2147483646 h 287"/>
              <a:gd name="T2" fmla="*/ 2147483646 w 3448"/>
              <a:gd name="T3" fmla="*/ 2147483646 h 287"/>
              <a:gd name="T4" fmla="*/ 2147483646 w 3448"/>
              <a:gd name="T5" fmla="*/ 0 h 287"/>
              <a:gd name="T6" fmla="*/ 2147483646 w 3448"/>
              <a:gd name="T7" fmla="*/ 0 h 287"/>
              <a:gd name="T8" fmla="*/ 2147483646 w 3448"/>
              <a:gd name="T9" fmla="*/ 2147483646 h 287"/>
              <a:gd name="T10" fmla="*/ 2147483646 w 3448"/>
              <a:gd name="T11" fmla="*/ 2147483646 h 287"/>
              <a:gd name="T12" fmla="*/ 2147483646 w 3448"/>
              <a:gd name="T13" fmla="*/ 2147483646 h 287"/>
              <a:gd name="T14" fmla="*/ 2147483646 w 3448"/>
              <a:gd name="T15" fmla="*/ 2147483646 h 287"/>
              <a:gd name="T16" fmla="*/ 2147483646 w 3448"/>
              <a:gd name="T17" fmla="*/ 2147483646 h 287"/>
              <a:gd name="T18" fmla="*/ 2147483646 w 3448"/>
              <a:gd name="T19" fmla="*/ 2147483646 h 287"/>
              <a:gd name="T20" fmla="*/ 2147483646 w 3448"/>
              <a:gd name="T21" fmla="*/ 2147483646 h 287"/>
              <a:gd name="T22" fmla="*/ 2147483646 w 3448"/>
              <a:gd name="T23" fmla="*/ 2147483646 h 287"/>
              <a:gd name="T24" fmla="*/ 2147483646 w 3448"/>
              <a:gd name="T25" fmla="*/ 2147483646 h 2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448"/>
              <a:gd name="T40" fmla="*/ 0 h 287"/>
              <a:gd name="T41" fmla="*/ 3448 w 3448"/>
              <a:gd name="T42" fmla="*/ 287 h 28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448" h="287">
                <a:moveTo>
                  <a:pt x="0" y="287"/>
                </a:moveTo>
                <a:lnTo>
                  <a:pt x="670" y="287"/>
                </a:lnTo>
                <a:lnTo>
                  <a:pt x="878" y="0"/>
                </a:lnTo>
                <a:lnTo>
                  <a:pt x="1149" y="0"/>
                </a:lnTo>
                <a:lnTo>
                  <a:pt x="1341" y="287"/>
                </a:lnTo>
                <a:lnTo>
                  <a:pt x="2378" y="287"/>
                </a:lnTo>
                <a:lnTo>
                  <a:pt x="2538" y="16"/>
                </a:lnTo>
                <a:lnTo>
                  <a:pt x="2857" y="16"/>
                </a:lnTo>
                <a:lnTo>
                  <a:pt x="2985" y="287"/>
                </a:lnTo>
                <a:lnTo>
                  <a:pt x="3001" y="287"/>
                </a:lnTo>
                <a:lnTo>
                  <a:pt x="3097" y="287"/>
                </a:lnTo>
                <a:lnTo>
                  <a:pt x="3240" y="287"/>
                </a:lnTo>
                <a:lnTo>
                  <a:pt x="3448" y="2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38611" name="Freeform 109">
            <a:extLst>
              <a:ext uri="{FF2B5EF4-FFF2-40B4-BE49-F238E27FC236}">
                <a16:creationId xmlns:a16="http://schemas.microsoft.com/office/drawing/2014/main" id="{3229CA25-A030-254B-83CA-479A743C5FBA}"/>
              </a:ext>
            </a:extLst>
          </p:cNvPr>
          <p:cNvSpPr>
            <a:spLocks/>
          </p:cNvSpPr>
          <p:nvPr/>
        </p:nvSpPr>
        <p:spPr bwMode="auto">
          <a:xfrm>
            <a:off x="1749425" y="4233863"/>
            <a:ext cx="5473700" cy="455612"/>
          </a:xfrm>
          <a:custGeom>
            <a:avLst/>
            <a:gdLst>
              <a:gd name="T0" fmla="*/ 0 w 3448"/>
              <a:gd name="T1" fmla="*/ 2147483646 h 287"/>
              <a:gd name="T2" fmla="*/ 2147483646 w 3448"/>
              <a:gd name="T3" fmla="*/ 2147483646 h 287"/>
              <a:gd name="T4" fmla="*/ 2147483646 w 3448"/>
              <a:gd name="T5" fmla="*/ 0 h 287"/>
              <a:gd name="T6" fmla="*/ 2147483646 w 3448"/>
              <a:gd name="T7" fmla="*/ 0 h 287"/>
              <a:gd name="T8" fmla="*/ 2147483646 w 3448"/>
              <a:gd name="T9" fmla="*/ 2147483646 h 287"/>
              <a:gd name="T10" fmla="*/ 2147483646 w 3448"/>
              <a:gd name="T11" fmla="*/ 2147483646 h 287"/>
              <a:gd name="T12" fmla="*/ 0 60000 65536"/>
              <a:gd name="T13" fmla="*/ 0 60000 65536"/>
              <a:gd name="T14" fmla="*/ 0 60000 65536"/>
              <a:gd name="T15" fmla="*/ 0 60000 65536"/>
              <a:gd name="T16" fmla="*/ 0 60000 65536"/>
              <a:gd name="T17" fmla="*/ 0 60000 65536"/>
              <a:gd name="T18" fmla="*/ 0 w 3448"/>
              <a:gd name="T19" fmla="*/ 0 h 287"/>
              <a:gd name="T20" fmla="*/ 3448 w 3448"/>
              <a:gd name="T21" fmla="*/ 287 h 287"/>
            </a:gdLst>
            <a:ahLst/>
            <a:cxnLst>
              <a:cxn ang="T12">
                <a:pos x="T0" y="T1"/>
              </a:cxn>
              <a:cxn ang="T13">
                <a:pos x="T2" y="T3"/>
              </a:cxn>
              <a:cxn ang="T14">
                <a:pos x="T4" y="T5"/>
              </a:cxn>
              <a:cxn ang="T15">
                <a:pos x="T6" y="T7"/>
              </a:cxn>
              <a:cxn ang="T16">
                <a:pos x="T8" y="T9"/>
              </a:cxn>
              <a:cxn ang="T17">
                <a:pos x="T10" y="T11"/>
              </a:cxn>
            </a:cxnLst>
            <a:rect l="T18" t="T19" r="T20" b="T21"/>
            <a:pathLst>
              <a:path w="3448" h="287">
                <a:moveTo>
                  <a:pt x="0" y="287"/>
                </a:moveTo>
                <a:lnTo>
                  <a:pt x="1373" y="287"/>
                </a:lnTo>
                <a:lnTo>
                  <a:pt x="1516" y="0"/>
                </a:lnTo>
                <a:lnTo>
                  <a:pt x="3033" y="0"/>
                </a:lnTo>
                <a:lnTo>
                  <a:pt x="3145" y="287"/>
                </a:lnTo>
                <a:lnTo>
                  <a:pt x="3448" y="2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238612" name="Rectangle 110">
            <a:extLst>
              <a:ext uri="{FF2B5EF4-FFF2-40B4-BE49-F238E27FC236}">
                <a16:creationId xmlns:a16="http://schemas.microsoft.com/office/drawing/2014/main" id="{CC6370C5-28AA-9744-B8C0-59E1E854EE7E}"/>
              </a:ext>
            </a:extLst>
          </p:cNvPr>
          <p:cNvSpPr>
            <a:spLocks noChangeArrowheads="1"/>
          </p:cNvSpPr>
          <p:nvPr/>
        </p:nvSpPr>
        <p:spPr bwMode="auto">
          <a:xfrm>
            <a:off x="2560638" y="2590800"/>
            <a:ext cx="180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T </a:t>
            </a:r>
            <a:endParaRPr lang="en-US" altLang="ko-KR" sz="2400">
              <a:latin typeface="Times New Roman" panose="02020603050405020304" pitchFamily="18" charset="0"/>
              <a:ea typeface="굴림" panose="020B0600000101010101" pitchFamily="34" charset="-127"/>
            </a:endParaRPr>
          </a:p>
        </p:txBody>
      </p:sp>
      <p:sp>
        <p:nvSpPr>
          <p:cNvPr id="238613" name="Rectangle 111">
            <a:extLst>
              <a:ext uri="{FF2B5EF4-FFF2-40B4-BE49-F238E27FC236}">
                <a16:creationId xmlns:a16="http://schemas.microsoft.com/office/drawing/2014/main" id="{914DF61C-4772-894A-B47A-74312DE6FBB9}"/>
              </a:ext>
            </a:extLst>
          </p:cNvPr>
          <p:cNvSpPr>
            <a:spLocks noChangeArrowheads="1"/>
          </p:cNvSpPr>
          <p:nvPr/>
        </p:nvSpPr>
        <p:spPr bwMode="auto">
          <a:xfrm>
            <a:off x="2687638" y="2716213"/>
            <a:ext cx="2032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200">
                <a:solidFill>
                  <a:srgbClr val="000000"/>
                </a:solidFill>
                <a:ea typeface="굴림" panose="020B0600000101010101" pitchFamily="34" charset="-127"/>
              </a:rPr>
              <a:t>su </a:t>
            </a:r>
            <a:endParaRPr lang="en-US" altLang="ko-KR" sz="2400">
              <a:latin typeface="Times New Roman" panose="02020603050405020304" pitchFamily="18" charset="0"/>
              <a:ea typeface="굴림" panose="020B0600000101010101" pitchFamily="34" charset="-127"/>
            </a:endParaRPr>
          </a:p>
        </p:txBody>
      </p:sp>
      <p:sp>
        <p:nvSpPr>
          <p:cNvPr id="238614" name="Rectangle 112">
            <a:extLst>
              <a:ext uri="{FF2B5EF4-FFF2-40B4-BE49-F238E27FC236}">
                <a16:creationId xmlns:a16="http://schemas.microsoft.com/office/drawing/2014/main" id="{4BC2E629-F65C-9B45-BC15-0E3A97E4DF8D}"/>
              </a:ext>
            </a:extLst>
          </p:cNvPr>
          <p:cNvSpPr>
            <a:spLocks noChangeArrowheads="1"/>
          </p:cNvSpPr>
          <p:nvPr/>
        </p:nvSpPr>
        <p:spPr bwMode="auto">
          <a:xfrm>
            <a:off x="2568575" y="2905125"/>
            <a:ext cx="282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1.8</a:t>
            </a:r>
            <a:endParaRPr lang="en-US" altLang="ko-KR" sz="2400">
              <a:latin typeface="Times New Roman" panose="02020603050405020304" pitchFamily="18" charset="0"/>
              <a:ea typeface="굴림" panose="020B0600000101010101" pitchFamily="34" charset="-127"/>
            </a:endParaRPr>
          </a:p>
        </p:txBody>
      </p:sp>
      <p:sp>
        <p:nvSpPr>
          <p:cNvPr id="238615" name="Rectangle 113">
            <a:extLst>
              <a:ext uri="{FF2B5EF4-FFF2-40B4-BE49-F238E27FC236}">
                <a16:creationId xmlns:a16="http://schemas.microsoft.com/office/drawing/2014/main" id="{1AF4E29F-B1EB-AF4E-832B-83FB3BD87B60}"/>
              </a:ext>
            </a:extLst>
          </p:cNvPr>
          <p:cNvSpPr>
            <a:spLocks noChangeArrowheads="1"/>
          </p:cNvSpPr>
          <p:nvPr/>
        </p:nvSpPr>
        <p:spPr bwMode="auto">
          <a:xfrm>
            <a:off x="2586038" y="3133725"/>
            <a:ext cx="2714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ns </a:t>
            </a:r>
            <a:endParaRPr lang="en-US" altLang="ko-KR" sz="2400">
              <a:latin typeface="Times New Roman" panose="02020603050405020304" pitchFamily="18" charset="0"/>
              <a:ea typeface="굴림" panose="020B0600000101010101" pitchFamily="34" charset="-127"/>
            </a:endParaRPr>
          </a:p>
        </p:txBody>
      </p:sp>
      <p:sp>
        <p:nvSpPr>
          <p:cNvPr id="238616" name="Rectangle 114">
            <a:extLst>
              <a:ext uri="{FF2B5EF4-FFF2-40B4-BE49-F238E27FC236}">
                <a16:creationId xmlns:a16="http://schemas.microsoft.com/office/drawing/2014/main" id="{A75CF7A7-1C29-7342-B681-C230A13B1D3D}"/>
              </a:ext>
            </a:extLst>
          </p:cNvPr>
          <p:cNvSpPr>
            <a:spLocks noChangeArrowheads="1"/>
          </p:cNvSpPr>
          <p:nvPr/>
        </p:nvSpPr>
        <p:spPr bwMode="auto">
          <a:xfrm>
            <a:off x="3067050" y="2590800"/>
            <a:ext cx="180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T </a:t>
            </a:r>
            <a:endParaRPr lang="en-US" altLang="ko-KR" sz="2400">
              <a:latin typeface="Times New Roman" panose="02020603050405020304" pitchFamily="18" charset="0"/>
              <a:ea typeface="굴림" panose="020B0600000101010101" pitchFamily="34" charset="-127"/>
            </a:endParaRPr>
          </a:p>
        </p:txBody>
      </p:sp>
      <p:sp>
        <p:nvSpPr>
          <p:cNvPr id="238617" name="Rectangle 115">
            <a:extLst>
              <a:ext uri="{FF2B5EF4-FFF2-40B4-BE49-F238E27FC236}">
                <a16:creationId xmlns:a16="http://schemas.microsoft.com/office/drawing/2014/main" id="{63B49E6E-7EF6-EA4E-87D8-2CE9B36DA21D}"/>
              </a:ext>
            </a:extLst>
          </p:cNvPr>
          <p:cNvSpPr>
            <a:spLocks noChangeArrowheads="1"/>
          </p:cNvSpPr>
          <p:nvPr/>
        </p:nvSpPr>
        <p:spPr bwMode="auto">
          <a:xfrm>
            <a:off x="3219450" y="2716213"/>
            <a:ext cx="1270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200">
                <a:solidFill>
                  <a:srgbClr val="000000"/>
                </a:solidFill>
                <a:ea typeface="굴림" panose="020B0600000101010101" pitchFamily="34" charset="-127"/>
              </a:rPr>
              <a:t>h </a:t>
            </a:r>
            <a:endParaRPr lang="en-US" altLang="ko-KR" sz="2400">
              <a:latin typeface="Times New Roman" panose="02020603050405020304" pitchFamily="18" charset="0"/>
              <a:ea typeface="굴림" panose="020B0600000101010101" pitchFamily="34" charset="-127"/>
            </a:endParaRPr>
          </a:p>
        </p:txBody>
      </p:sp>
      <p:sp>
        <p:nvSpPr>
          <p:cNvPr id="238618" name="Rectangle 116">
            <a:extLst>
              <a:ext uri="{FF2B5EF4-FFF2-40B4-BE49-F238E27FC236}">
                <a16:creationId xmlns:a16="http://schemas.microsoft.com/office/drawing/2014/main" id="{98EBB149-F96D-F946-9085-4871B74A9DF4}"/>
              </a:ext>
            </a:extLst>
          </p:cNvPr>
          <p:cNvSpPr>
            <a:spLocks noChangeArrowheads="1"/>
          </p:cNvSpPr>
          <p:nvPr/>
        </p:nvSpPr>
        <p:spPr bwMode="auto">
          <a:xfrm>
            <a:off x="3074988" y="2905125"/>
            <a:ext cx="282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0.5</a:t>
            </a:r>
            <a:endParaRPr lang="en-US" altLang="ko-KR" sz="2400">
              <a:latin typeface="Times New Roman" panose="02020603050405020304" pitchFamily="18" charset="0"/>
              <a:ea typeface="굴림" panose="020B0600000101010101" pitchFamily="34" charset="-127"/>
            </a:endParaRPr>
          </a:p>
        </p:txBody>
      </p:sp>
      <p:sp>
        <p:nvSpPr>
          <p:cNvPr id="238619" name="Rectangle 117">
            <a:extLst>
              <a:ext uri="{FF2B5EF4-FFF2-40B4-BE49-F238E27FC236}">
                <a16:creationId xmlns:a16="http://schemas.microsoft.com/office/drawing/2014/main" id="{5B3CE431-173A-9D45-AC34-0BBC6AE40C79}"/>
              </a:ext>
            </a:extLst>
          </p:cNvPr>
          <p:cNvSpPr>
            <a:spLocks noChangeArrowheads="1"/>
          </p:cNvSpPr>
          <p:nvPr/>
        </p:nvSpPr>
        <p:spPr bwMode="auto">
          <a:xfrm>
            <a:off x="3092450" y="3133725"/>
            <a:ext cx="2714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ns </a:t>
            </a:r>
            <a:endParaRPr lang="en-US" altLang="ko-KR" sz="2400">
              <a:latin typeface="Times New Roman" panose="02020603050405020304" pitchFamily="18" charset="0"/>
              <a:ea typeface="굴림" panose="020B0600000101010101" pitchFamily="34" charset="-127"/>
            </a:endParaRPr>
          </a:p>
        </p:txBody>
      </p:sp>
      <p:sp>
        <p:nvSpPr>
          <p:cNvPr id="238620" name="Rectangle 118">
            <a:extLst>
              <a:ext uri="{FF2B5EF4-FFF2-40B4-BE49-F238E27FC236}">
                <a16:creationId xmlns:a16="http://schemas.microsoft.com/office/drawing/2014/main" id="{9E08E9E3-E88A-0D45-82E3-D11C5449DC19}"/>
              </a:ext>
            </a:extLst>
          </p:cNvPr>
          <p:cNvSpPr>
            <a:spLocks noChangeArrowheads="1"/>
          </p:cNvSpPr>
          <p:nvPr/>
        </p:nvSpPr>
        <p:spPr bwMode="auto">
          <a:xfrm>
            <a:off x="3270250" y="3451225"/>
            <a:ext cx="180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T </a:t>
            </a:r>
            <a:endParaRPr lang="en-US" altLang="ko-KR" sz="2400">
              <a:latin typeface="Times New Roman" panose="02020603050405020304" pitchFamily="18" charset="0"/>
              <a:ea typeface="굴림" panose="020B0600000101010101" pitchFamily="34" charset="-127"/>
            </a:endParaRPr>
          </a:p>
        </p:txBody>
      </p:sp>
      <p:sp>
        <p:nvSpPr>
          <p:cNvPr id="238621" name="Rectangle 119">
            <a:extLst>
              <a:ext uri="{FF2B5EF4-FFF2-40B4-BE49-F238E27FC236}">
                <a16:creationId xmlns:a16="http://schemas.microsoft.com/office/drawing/2014/main" id="{B8A51CC1-E7CD-CB4A-A73D-1ECF22F7B884}"/>
              </a:ext>
            </a:extLst>
          </p:cNvPr>
          <p:cNvSpPr>
            <a:spLocks noChangeArrowheads="1"/>
          </p:cNvSpPr>
          <p:nvPr/>
        </p:nvSpPr>
        <p:spPr bwMode="auto">
          <a:xfrm>
            <a:off x="3397250" y="3575050"/>
            <a:ext cx="1524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200">
                <a:solidFill>
                  <a:srgbClr val="000000"/>
                </a:solidFill>
                <a:ea typeface="굴림" panose="020B0600000101010101" pitchFamily="34" charset="-127"/>
              </a:rPr>
              <a:t>w </a:t>
            </a:r>
            <a:endParaRPr lang="en-US" altLang="ko-KR" sz="2400">
              <a:latin typeface="Times New Roman" panose="02020603050405020304" pitchFamily="18" charset="0"/>
              <a:ea typeface="굴림" panose="020B0600000101010101" pitchFamily="34" charset="-127"/>
            </a:endParaRPr>
          </a:p>
        </p:txBody>
      </p:sp>
      <p:sp>
        <p:nvSpPr>
          <p:cNvPr id="238622" name="Rectangle 120">
            <a:extLst>
              <a:ext uri="{FF2B5EF4-FFF2-40B4-BE49-F238E27FC236}">
                <a16:creationId xmlns:a16="http://schemas.microsoft.com/office/drawing/2014/main" id="{2A7B27BB-A76A-F24C-A1B6-B5639E960F2B}"/>
              </a:ext>
            </a:extLst>
          </p:cNvPr>
          <p:cNvSpPr>
            <a:spLocks noChangeArrowheads="1"/>
          </p:cNvSpPr>
          <p:nvPr/>
        </p:nvSpPr>
        <p:spPr bwMode="auto">
          <a:xfrm>
            <a:off x="3270250" y="3744913"/>
            <a:ext cx="339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3.3 </a:t>
            </a:r>
            <a:endParaRPr lang="en-US" altLang="ko-KR" sz="2400">
              <a:latin typeface="Times New Roman" panose="02020603050405020304" pitchFamily="18" charset="0"/>
              <a:ea typeface="굴림" panose="020B0600000101010101" pitchFamily="34" charset="-127"/>
            </a:endParaRPr>
          </a:p>
        </p:txBody>
      </p:sp>
      <p:sp>
        <p:nvSpPr>
          <p:cNvPr id="238623" name="Rectangle 121">
            <a:extLst>
              <a:ext uri="{FF2B5EF4-FFF2-40B4-BE49-F238E27FC236}">
                <a16:creationId xmlns:a16="http://schemas.microsoft.com/office/drawing/2014/main" id="{594E101C-AE34-9A49-A111-212374C4BD48}"/>
              </a:ext>
            </a:extLst>
          </p:cNvPr>
          <p:cNvSpPr>
            <a:spLocks noChangeArrowheads="1"/>
          </p:cNvSpPr>
          <p:nvPr/>
        </p:nvSpPr>
        <p:spPr bwMode="auto">
          <a:xfrm>
            <a:off x="3270250" y="3971925"/>
            <a:ext cx="2714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ns </a:t>
            </a:r>
            <a:endParaRPr lang="en-US" altLang="ko-KR" sz="2400">
              <a:latin typeface="Times New Roman" panose="02020603050405020304" pitchFamily="18" charset="0"/>
              <a:ea typeface="굴림" panose="020B0600000101010101" pitchFamily="34" charset="-127"/>
            </a:endParaRPr>
          </a:p>
        </p:txBody>
      </p:sp>
      <p:sp>
        <p:nvSpPr>
          <p:cNvPr id="238624" name="Rectangle 122">
            <a:extLst>
              <a:ext uri="{FF2B5EF4-FFF2-40B4-BE49-F238E27FC236}">
                <a16:creationId xmlns:a16="http://schemas.microsoft.com/office/drawing/2014/main" id="{85C4CCD5-BE6E-CA4B-960C-14C635DB53D5}"/>
              </a:ext>
            </a:extLst>
          </p:cNvPr>
          <p:cNvSpPr>
            <a:spLocks noChangeArrowheads="1"/>
          </p:cNvSpPr>
          <p:nvPr/>
        </p:nvSpPr>
        <p:spPr bwMode="auto">
          <a:xfrm>
            <a:off x="3295650" y="4737100"/>
            <a:ext cx="180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T </a:t>
            </a:r>
            <a:endParaRPr lang="en-US" altLang="ko-KR" sz="2400">
              <a:latin typeface="Times New Roman" panose="02020603050405020304" pitchFamily="18" charset="0"/>
              <a:ea typeface="굴림" panose="020B0600000101010101" pitchFamily="34" charset="-127"/>
            </a:endParaRPr>
          </a:p>
        </p:txBody>
      </p:sp>
      <p:sp>
        <p:nvSpPr>
          <p:cNvPr id="238625" name="Rectangle 123">
            <a:extLst>
              <a:ext uri="{FF2B5EF4-FFF2-40B4-BE49-F238E27FC236}">
                <a16:creationId xmlns:a16="http://schemas.microsoft.com/office/drawing/2014/main" id="{B3CB55C1-0481-7F46-8031-B08F04F53B28}"/>
              </a:ext>
            </a:extLst>
          </p:cNvPr>
          <p:cNvSpPr>
            <a:spLocks noChangeArrowheads="1"/>
          </p:cNvSpPr>
          <p:nvPr/>
        </p:nvSpPr>
        <p:spPr bwMode="auto">
          <a:xfrm>
            <a:off x="3422650" y="4860925"/>
            <a:ext cx="168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200">
                <a:solidFill>
                  <a:srgbClr val="000000"/>
                </a:solidFill>
                <a:ea typeface="굴림" panose="020B0600000101010101" pitchFamily="34" charset="-127"/>
              </a:rPr>
              <a:t>pd</a:t>
            </a:r>
            <a:endParaRPr lang="en-US" altLang="ko-KR" sz="2400">
              <a:latin typeface="Times New Roman" panose="02020603050405020304" pitchFamily="18" charset="0"/>
              <a:ea typeface="굴림" panose="020B0600000101010101" pitchFamily="34" charset="-127"/>
            </a:endParaRPr>
          </a:p>
        </p:txBody>
      </p:sp>
      <p:sp>
        <p:nvSpPr>
          <p:cNvPr id="238626" name="Rectangle 124">
            <a:extLst>
              <a:ext uri="{FF2B5EF4-FFF2-40B4-BE49-F238E27FC236}">
                <a16:creationId xmlns:a16="http://schemas.microsoft.com/office/drawing/2014/main" id="{FF1E95CA-D758-494F-8E7E-7BE6568C2313}"/>
              </a:ext>
            </a:extLst>
          </p:cNvPr>
          <p:cNvSpPr>
            <a:spLocks noChangeArrowheads="1"/>
          </p:cNvSpPr>
          <p:nvPr/>
        </p:nvSpPr>
        <p:spPr bwMode="auto">
          <a:xfrm>
            <a:off x="3244850" y="5040313"/>
            <a:ext cx="6111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3.6 ns </a:t>
            </a:r>
            <a:endParaRPr lang="en-US" altLang="ko-KR" sz="2400">
              <a:latin typeface="Times New Roman" panose="02020603050405020304" pitchFamily="18" charset="0"/>
              <a:ea typeface="굴림" panose="020B0600000101010101" pitchFamily="34" charset="-127"/>
            </a:endParaRPr>
          </a:p>
        </p:txBody>
      </p:sp>
      <p:sp>
        <p:nvSpPr>
          <p:cNvPr id="238627" name="Rectangle 125">
            <a:extLst>
              <a:ext uri="{FF2B5EF4-FFF2-40B4-BE49-F238E27FC236}">
                <a16:creationId xmlns:a16="http://schemas.microsoft.com/office/drawing/2014/main" id="{98B44AB4-1FD2-3A49-AA62-3D20E3444923}"/>
              </a:ext>
            </a:extLst>
          </p:cNvPr>
          <p:cNvSpPr>
            <a:spLocks noChangeArrowheads="1"/>
          </p:cNvSpPr>
          <p:nvPr/>
        </p:nvSpPr>
        <p:spPr bwMode="auto">
          <a:xfrm>
            <a:off x="3244850" y="5267325"/>
            <a:ext cx="6111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1.1 ns </a:t>
            </a:r>
            <a:endParaRPr lang="en-US" altLang="ko-KR" sz="2400">
              <a:latin typeface="Times New Roman" panose="02020603050405020304" pitchFamily="18" charset="0"/>
              <a:ea typeface="굴림" panose="020B0600000101010101" pitchFamily="34" charset="-127"/>
            </a:endParaRPr>
          </a:p>
        </p:txBody>
      </p:sp>
      <p:sp>
        <p:nvSpPr>
          <p:cNvPr id="238628" name="Line 126">
            <a:extLst>
              <a:ext uri="{FF2B5EF4-FFF2-40B4-BE49-F238E27FC236}">
                <a16:creationId xmlns:a16="http://schemas.microsoft.com/office/drawing/2014/main" id="{C5CDF27B-4319-604B-8458-ED023CFA71BD}"/>
              </a:ext>
            </a:extLst>
          </p:cNvPr>
          <p:cNvSpPr>
            <a:spLocks noChangeShapeType="1"/>
          </p:cNvSpPr>
          <p:nvPr/>
        </p:nvSpPr>
        <p:spPr bwMode="auto">
          <a:xfrm>
            <a:off x="5078413" y="2387600"/>
            <a:ext cx="1587" cy="860425"/>
          </a:xfrm>
          <a:prstGeom prst="line">
            <a:avLst/>
          </a:prstGeom>
          <a:noFill/>
          <a:ln w="25400">
            <a:solidFill>
              <a:srgbClr val="19788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38629" name="Line 127">
            <a:extLst>
              <a:ext uri="{FF2B5EF4-FFF2-40B4-BE49-F238E27FC236}">
                <a16:creationId xmlns:a16="http://schemas.microsoft.com/office/drawing/2014/main" id="{C0AC931C-FE3E-EA4D-AD02-32B974D70D6C}"/>
              </a:ext>
            </a:extLst>
          </p:cNvPr>
          <p:cNvSpPr>
            <a:spLocks noChangeShapeType="1"/>
          </p:cNvSpPr>
          <p:nvPr/>
        </p:nvSpPr>
        <p:spPr bwMode="auto">
          <a:xfrm>
            <a:off x="6218238" y="2387600"/>
            <a:ext cx="1587" cy="835025"/>
          </a:xfrm>
          <a:prstGeom prst="line">
            <a:avLst/>
          </a:prstGeom>
          <a:noFill/>
          <a:ln w="25400">
            <a:solidFill>
              <a:srgbClr val="19788F"/>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38630" name="Rectangle 128">
            <a:extLst>
              <a:ext uri="{FF2B5EF4-FFF2-40B4-BE49-F238E27FC236}">
                <a16:creationId xmlns:a16="http://schemas.microsoft.com/office/drawing/2014/main" id="{0D286853-B313-2549-B0A2-BB18BEF70E6A}"/>
              </a:ext>
            </a:extLst>
          </p:cNvPr>
          <p:cNvSpPr>
            <a:spLocks noChangeArrowheads="1"/>
          </p:cNvSpPr>
          <p:nvPr/>
        </p:nvSpPr>
        <p:spPr bwMode="auto">
          <a:xfrm>
            <a:off x="5256213" y="2235200"/>
            <a:ext cx="180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T </a:t>
            </a:r>
            <a:endParaRPr lang="en-US" altLang="ko-KR" sz="2400">
              <a:latin typeface="Times New Roman" panose="02020603050405020304" pitchFamily="18" charset="0"/>
              <a:ea typeface="굴림" panose="020B0600000101010101" pitchFamily="34" charset="-127"/>
            </a:endParaRPr>
          </a:p>
        </p:txBody>
      </p:sp>
      <p:sp>
        <p:nvSpPr>
          <p:cNvPr id="238631" name="Rectangle 129">
            <a:extLst>
              <a:ext uri="{FF2B5EF4-FFF2-40B4-BE49-F238E27FC236}">
                <a16:creationId xmlns:a16="http://schemas.microsoft.com/office/drawing/2014/main" id="{F825E0D7-3785-2346-AF68-A58560111624}"/>
              </a:ext>
            </a:extLst>
          </p:cNvPr>
          <p:cNvSpPr>
            <a:spLocks noChangeArrowheads="1"/>
          </p:cNvSpPr>
          <p:nvPr/>
        </p:nvSpPr>
        <p:spPr bwMode="auto">
          <a:xfrm>
            <a:off x="5383213" y="2360613"/>
            <a:ext cx="2032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200">
                <a:solidFill>
                  <a:srgbClr val="000000"/>
                </a:solidFill>
                <a:ea typeface="굴림" panose="020B0600000101010101" pitchFamily="34" charset="-127"/>
              </a:rPr>
              <a:t>su </a:t>
            </a:r>
            <a:endParaRPr lang="en-US" altLang="ko-KR" sz="2400">
              <a:latin typeface="Times New Roman" panose="02020603050405020304" pitchFamily="18" charset="0"/>
              <a:ea typeface="굴림" panose="020B0600000101010101" pitchFamily="34" charset="-127"/>
            </a:endParaRPr>
          </a:p>
        </p:txBody>
      </p:sp>
      <p:sp>
        <p:nvSpPr>
          <p:cNvPr id="238632" name="Rectangle 130">
            <a:extLst>
              <a:ext uri="{FF2B5EF4-FFF2-40B4-BE49-F238E27FC236}">
                <a16:creationId xmlns:a16="http://schemas.microsoft.com/office/drawing/2014/main" id="{2E871CEF-CDB9-5F48-8139-BE143E158F6E}"/>
              </a:ext>
            </a:extLst>
          </p:cNvPr>
          <p:cNvSpPr>
            <a:spLocks noChangeArrowheads="1"/>
          </p:cNvSpPr>
          <p:nvPr/>
        </p:nvSpPr>
        <p:spPr bwMode="auto">
          <a:xfrm>
            <a:off x="5281613" y="2549525"/>
            <a:ext cx="2825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1.8</a:t>
            </a:r>
            <a:endParaRPr lang="en-US" altLang="ko-KR" sz="2400">
              <a:latin typeface="Times New Roman" panose="02020603050405020304" pitchFamily="18" charset="0"/>
              <a:ea typeface="굴림" panose="020B0600000101010101" pitchFamily="34" charset="-127"/>
            </a:endParaRPr>
          </a:p>
        </p:txBody>
      </p:sp>
      <p:sp>
        <p:nvSpPr>
          <p:cNvPr id="238633" name="Rectangle 131">
            <a:extLst>
              <a:ext uri="{FF2B5EF4-FFF2-40B4-BE49-F238E27FC236}">
                <a16:creationId xmlns:a16="http://schemas.microsoft.com/office/drawing/2014/main" id="{6ACB3D2B-7DA8-0F4F-9FFA-682F477385F3}"/>
              </a:ext>
            </a:extLst>
          </p:cNvPr>
          <p:cNvSpPr>
            <a:spLocks noChangeArrowheads="1"/>
          </p:cNvSpPr>
          <p:nvPr/>
        </p:nvSpPr>
        <p:spPr bwMode="auto">
          <a:xfrm>
            <a:off x="5281613" y="2778125"/>
            <a:ext cx="27146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ns </a:t>
            </a:r>
            <a:endParaRPr lang="en-US" altLang="ko-KR" sz="2400">
              <a:latin typeface="Times New Roman" panose="02020603050405020304" pitchFamily="18" charset="0"/>
              <a:ea typeface="굴림" panose="020B0600000101010101" pitchFamily="34" charset="-127"/>
            </a:endParaRPr>
          </a:p>
        </p:txBody>
      </p:sp>
      <p:sp>
        <p:nvSpPr>
          <p:cNvPr id="238634" name="Rectangle 132">
            <a:extLst>
              <a:ext uri="{FF2B5EF4-FFF2-40B4-BE49-F238E27FC236}">
                <a16:creationId xmlns:a16="http://schemas.microsoft.com/office/drawing/2014/main" id="{BACEE862-77D3-F448-980D-3EF2CFAA21BD}"/>
              </a:ext>
            </a:extLst>
          </p:cNvPr>
          <p:cNvSpPr>
            <a:spLocks noChangeArrowheads="1"/>
          </p:cNvSpPr>
          <p:nvPr/>
        </p:nvSpPr>
        <p:spPr bwMode="auto">
          <a:xfrm>
            <a:off x="5762625" y="2235200"/>
            <a:ext cx="180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T </a:t>
            </a:r>
            <a:endParaRPr lang="en-US" altLang="ko-KR" sz="2400">
              <a:latin typeface="Times New Roman" panose="02020603050405020304" pitchFamily="18" charset="0"/>
              <a:ea typeface="굴림" panose="020B0600000101010101" pitchFamily="34" charset="-127"/>
            </a:endParaRPr>
          </a:p>
        </p:txBody>
      </p:sp>
      <p:sp>
        <p:nvSpPr>
          <p:cNvPr id="238635" name="Rectangle 133">
            <a:extLst>
              <a:ext uri="{FF2B5EF4-FFF2-40B4-BE49-F238E27FC236}">
                <a16:creationId xmlns:a16="http://schemas.microsoft.com/office/drawing/2014/main" id="{8F1DA8B6-156E-3648-9EC6-1F51A51528E5}"/>
              </a:ext>
            </a:extLst>
          </p:cNvPr>
          <p:cNvSpPr>
            <a:spLocks noChangeArrowheads="1"/>
          </p:cNvSpPr>
          <p:nvPr/>
        </p:nvSpPr>
        <p:spPr bwMode="auto">
          <a:xfrm>
            <a:off x="5915025" y="2360613"/>
            <a:ext cx="1270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200">
                <a:solidFill>
                  <a:srgbClr val="000000"/>
                </a:solidFill>
                <a:ea typeface="굴림" panose="020B0600000101010101" pitchFamily="34" charset="-127"/>
              </a:rPr>
              <a:t>h </a:t>
            </a:r>
            <a:endParaRPr lang="en-US" altLang="ko-KR" sz="2400">
              <a:latin typeface="Times New Roman" panose="02020603050405020304" pitchFamily="18" charset="0"/>
              <a:ea typeface="굴림" panose="020B0600000101010101" pitchFamily="34" charset="-127"/>
            </a:endParaRPr>
          </a:p>
        </p:txBody>
      </p:sp>
      <p:sp>
        <p:nvSpPr>
          <p:cNvPr id="238636" name="Rectangle 134">
            <a:extLst>
              <a:ext uri="{FF2B5EF4-FFF2-40B4-BE49-F238E27FC236}">
                <a16:creationId xmlns:a16="http://schemas.microsoft.com/office/drawing/2014/main" id="{3F352D66-E61A-D141-88ED-A1CF66780858}"/>
              </a:ext>
            </a:extLst>
          </p:cNvPr>
          <p:cNvSpPr>
            <a:spLocks noChangeArrowheads="1"/>
          </p:cNvSpPr>
          <p:nvPr/>
        </p:nvSpPr>
        <p:spPr bwMode="auto">
          <a:xfrm>
            <a:off x="5788025" y="2549525"/>
            <a:ext cx="339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0.5 </a:t>
            </a:r>
            <a:endParaRPr lang="en-US" altLang="ko-KR" sz="2400">
              <a:latin typeface="Times New Roman" panose="02020603050405020304" pitchFamily="18" charset="0"/>
              <a:ea typeface="굴림" panose="020B0600000101010101" pitchFamily="34" charset="-127"/>
            </a:endParaRPr>
          </a:p>
        </p:txBody>
      </p:sp>
      <p:sp>
        <p:nvSpPr>
          <p:cNvPr id="238637" name="Rectangle 135">
            <a:extLst>
              <a:ext uri="{FF2B5EF4-FFF2-40B4-BE49-F238E27FC236}">
                <a16:creationId xmlns:a16="http://schemas.microsoft.com/office/drawing/2014/main" id="{5FFEEAB0-2097-3E4E-8653-4131A6239E4F}"/>
              </a:ext>
            </a:extLst>
          </p:cNvPr>
          <p:cNvSpPr>
            <a:spLocks noChangeArrowheads="1"/>
          </p:cNvSpPr>
          <p:nvPr/>
        </p:nvSpPr>
        <p:spPr bwMode="auto">
          <a:xfrm>
            <a:off x="5788025" y="2778125"/>
            <a:ext cx="2714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ns </a:t>
            </a:r>
            <a:endParaRPr lang="en-US" altLang="ko-KR" sz="2400">
              <a:latin typeface="Times New Roman" panose="02020603050405020304" pitchFamily="18" charset="0"/>
              <a:ea typeface="굴림" panose="020B0600000101010101" pitchFamily="34" charset="-127"/>
            </a:endParaRPr>
          </a:p>
        </p:txBody>
      </p:sp>
      <p:sp>
        <p:nvSpPr>
          <p:cNvPr id="238638" name="Rectangle 136">
            <a:extLst>
              <a:ext uri="{FF2B5EF4-FFF2-40B4-BE49-F238E27FC236}">
                <a16:creationId xmlns:a16="http://schemas.microsoft.com/office/drawing/2014/main" id="{B8C1BD47-584D-9941-9356-C95AB84AB3AE}"/>
              </a:ext>
            </a:extLst>
          </p:cNvPr>
          <p:cNvSpPr>
            <a:spLocks noChangeArrowheads="1"/>
          </p:cNvSpPr>
          <p:nvPr/>
        </p:nvSpPr>
        <p:spPr bwMode="auto">
          <a:xfrm>
            <a:off x="5965825" y="4371975"/>
            <a:ext cx="180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T </a:t>
            </a:r>
            <a:endParaRPr lang="en-US" altLang="ko-KR" sz="2400">
              <a:latin typeface="Times New Roman" panose="02020603050405020304" pitchFamily="18" charset="0"/>
              <a:ea typeface="굴림" panose="020B0600000101010101" pitchFamily="34" charset="-127"/>
            </a:endParaRPr>
          </a:p>
        </p:txBody>
      </p:sp>
      <p:sp>
        <p:nvSpPr>
          <p:cNvPr id="238639" name="Rectangle 137">
            <a:extLst>
              <a:ext uri="{FF2B5EF4-FFF2-40B4-BE49-F238E27FC236}">
                <a16:creationId xmlns:a16="http://schemas.microsoft.com/office/drawing/2014/main" id="{98C6ADFA-3B3B-EA41-BBF8-7B3F9B36F161}"/>
              </a:ext>
            </a:extLst>
          </p:cNvPr>
          <p:cNvSpPr>
            <a:spLocks noChangeArrowheads="1"/>
          </p:cNvSpPr>
          <p:nvPr/>
        </p:nvSpPr>
        <p:spPr bwMode="auto">
          <a:xfrm>
            <a:off x="6092825" y="4495800"/>
            <a:ext cx="1682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200">
                <a:solidFill>
                  <a:srgbClr val="000000"/>
                </a:solidFill>
                <a:ea typeface="굴림" panose="020B0600000101010101" pitchFamily="34" charset="-127"/>
              </a:rPr>
              <a:t>pd</a:t>
            </a:r>
            <a:endParaRPr lang="en-US" altLang="ko-KR" sz="2400">
              <a:latin typeface="Times New Roman" panose="02020603050405020304" pitchFamily="18" charset="0"/>
              <a:ea typeface="굴림" panose="020B0600000101010101" pitchFamily="34" charset="-127"/>
            </a:endParaRPr>
          </a:p>
        </p:txBody>
      </p:sp>
      <p:sp>
        <p:nvSpPr>
          <p:cNvPr id="238640" name="Rectangle 138">
            <a:extLst>
              <a:ext uri="{FF2B5EF4-FFF2-40B4-BE49-F238E27FC236}">
                <a16:creationId xmlns:a16="http://schemas.microsoft.com/office/drawing/2014/main" id="{08BDD60D-3360-6448-83B0-F4AD5A3D0474}"/>
              </a:ext>
            </a:extLst>
          </p:cNvPr>
          <p:cNvSpPr>
            <a:spLocks noChangeArrowheads="1"/>
          </p:cNvSpPr>
          <p:nvPr/>
        </p:nvSpPr>
        <p:spPr bwMode="auto">
          <a:xfrm>
            <a:off x="5915025" y="4675188"/>
            <a:ext cx="6111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3.6 ns </a:t>
            </a:r>
            <a:endParaRPr lang="en-US" altLang="ko-KR" sz="2400">
              <a:latin typeface="Times New Roman" panose="02020603050405020304" pitchFamily="18" charset="0"/>
              <a:ea typeface="굴림" panose="020B0600000101010101" pitchFamily="34" charset="-127"/>
            </a:endParaRPr>
          </a:p>
        </p:txBody>
      </p:sp>
      <p:sp>
        <p:nvSpPr>
          <p:cNvPr id="238641" name="Rectangle 139">
            <a:extLst>
              <a:ext uri="{FF2B5EF4-FFF2-40B4-BE49-F238E27FC236}">
                <a16:creationId xmlns:a16="http://schemas.microsoft.com/office/drawing/2014/main" id="{20AA91BA-FA3A-1E4F-891A-002C98DB9914}"/>
              </a:ext>
            </a:extLst>
          </p:cNvPr>
          <p:cNvSpPr>
            <a:spLocks noChangeArrowheads="1"/>
          </p:cNvSpPr>
          <p:nvPr/>
        </p:nvSpPr>
        <p:spPr bwMode="auto">
          <a:xfrm>
            <a:off x="5915025" y="4902200"/>
            <a:ext cx="6111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1.1 ns </a:t>
            </a:r>
            <a:endParaRPr lang="en-US" altLang="ko-KR" sz="2400">
              <a:latin typeface="Times New Roman" panose="02020603050405020304" pitchFamily="18" charset="0"/>
              <a:ea typeface="굴림" panose="020B0600000101010101" pitchFamily="34" charset="-127"/>
            </a:endParaRPr>
          </a:p>
        </p:txBody>
      </p:sp>
      <p:sp>
        <p:nvSpPr>
          <p:cNvPr id="238642" name="Rectangle 140">
            <a:extLst>
              <a:ext uri="{FF2B5EF4-FFF2-40B4-BE49-F238E27FC236}">
                <a16:creationId xmlns:a16="http://schemas.microsoft.com/office/drawing/2014/main" id="{18214BC3-02FB-2F45-9EFB-E9FBD79BF46B}"/>
              </a:ext>
            </a:extLst>
          </p:cNvPr>
          <p:cNvSpPr>
            <a:spLocks noChangeArrowheads="1"/>
          </p:cNvSpPr>
          <p:nvPr/>
        </p:nvSpPr>
        <p:spPr bwMode="auto">
          <a:xfrm>
            <a:off x="5915025" y="3454400"/>
            <a:ext cx="1809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T </a:t>
            </a:r>
            <a:endParaRPr lang="en-US" altLang="ko-KR" sz="2400">
              <a:latin typeface="Times New Roman" panose="02020603050405020304" pitchFamily="18" charset="0"/>
              <a:ea typeface="굴림" panose="020B0600000101010101" pitchFamily="34" charset="-127"/>
            </a:endParaRPr>
          </a:p>
        </p:txBody>
      </p:sp>
      <p:sp>
        <p:nvSpPr>
          <p:cNvPr id="238643" name="Rectangle 141">
            <a:extLst>
              <a:ext uri="{FF2B5EF4-FFF2-40B4-BE49-F238E27FC236}">
                <a16:creationId xmlns:a16="http://schemas.microsoft.com/office/drawing/2014/main" id="{3047B483-6773-0F4A-B4D4-B2FE05913676}"/>
              </a:ext>
            </a:extLst>
          </p:cNvPr>
          <p:cNvSpPr>
            <a:spLocks noChangeArrowheads="1"/>
          </p:cNvSpPr>
          <p:nvPr/>
        </p:nvSpPr>
        <p:spPr bwMode="auto">
          <a:xfrm>
            <a:off x="6042025" y="3578225"/>
            <a:ext cx="1524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200">
                <a:solidFill>
                  <a:srgbClr val="000000"/>
                </a:solidFill>
                <a:ea typeface="굴림" panose="020B0600000101010101" pitchFamily="34" charset="-127"/>
              </a:rPr>
              <a:t>w </a:t>
            </a:r>
            <a:endParaRPr lang="en-US" altLang="ko-KR" sz="2400">
              <a:latin typeface="Times New Roman" panose="02020603050405020304" pitchFamily="18" charset="0"/>
              <a:ea typeface="굴림" panose="020B0600000101010101" pitchFamily="34" charset="-127"/>
            </a:endParaRPr>
          </a:p>
        </p:txBody>
      </p:sp>
      <p:sp>
        <p:nvSpPr>
          <p:cNvPr id="238644" name="Rectangle 142">
            <a:extLst>
              <a:ext uri="{FF2B5EF4-FFF2-40B4-BE49-F238E27FC236}">
                <a16:creationId xmlns:a16="http://schemas.microsoft.com/office/drawing/2014/main" id="{E385C4EC-B69B-DB4E-B417-047851AA5C1E}"/>
              </a:ext>
            </a:extLst>
          </p:cNvPr>
          <p:cNvSpPr>
            <a:spLocks noChangeArrowheads="1"/>
          </p:cNvSpPr>
          <p:nvPr/>
        </p:nvSpPr>
        <p:spPr bwMode="auto">
          <a:xfrm>
            <a:off x="5915025" y="3748088"/>
            <a:ext cx="3397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3.3 </a:t>
            </a:r>
            <a:endParaRPr lang="en-US" altLang="ko-KR" sz="2400">
              <a:latin typeface="Times New Roman" panose="02020603050405020304" pitchFamily="18" charset="0"/>
              <a:ea typeface="굴림" panose="020B0600000101010101" pitchFamily="34" charset="-127"/>
            </a:endParaRPr>
          </a:p>
        </p:txBody>
      </p:sp>
      <p:sp>
        <p:nvSpPr>
          <p:cNvPr id="238645" name="Rectangle 143">
            <a:extLst>
              <a:ext uri="{FF2B5EF4-FFF2-40B4-BE49-F238E27FC236}">
                <a16:creationId xmlns:a16="http://schemas.microsoft.com/office/drawing/2014/main" id="{3AB37BA7-0DE9-7949-AE00-D46F9417FCE8}"/>
              </a:ext>
            </a:extLst>
          </p:cNvPr>
          <p:cNvSpPr>
            <a:spLocks noChangeArrowheads="1"/>
          </p:cNvSpPr>
          <p:nvPr/>
        </p:nvSpPr>
        <p:spPr bwMode="auto">
          <a:xfrm>
            <a:off x="5915025" y="3975100"/>
            <a:ext cx="2714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00"/>
                </a:solidFill>
                <a:ea typeface="굴림" panose="020B0600000101010101" pitchFamily="34" charset="-127"/>
              </a:rPr>
              <a:t>ns </a:t>
            </a:r>
            <a:endParaRPr lang="en-US" altLang="ko-KR" sz="2400">
              <a:latin typeface="Times New Roman" panose="02020603050405020304" pitchFamily="18" charset="0"/>
              <a:ea typeface="굴림" panose="020B0600000101010101" pitchFamily="34" charset="-127"/>
            </a:endParaRPr>
          </a:p>
        </p:txBody>
      </p:sp>
    </p:spTree>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0642" name="그룹 94">
            <a:extLst>
              <a:ext uri="{FF2B5EF4-FFF2-40B4-BE49-F238E27FC236}">
                <a16:creationId xmlns:a16="http://schemas.microsoft.com/office/drawing/2014/main" id="{1F122B6E-02EA-9E48-A4A5-4A3CE6FAE046}"/>
              </a:ext>
            </a:extLst>
          </p:cNvPr>
          <p:cNvGrpSpPr>
            <a:grpSpLocks/>
          </p:cNvGrpSpPr>
          <p:nvPr/>
        </p:nvGrpSpPr>
        <p:grpSpPr bwMode="auto">
          <a:xfrm>
            <a:off x="1698625" y="4300538"/>
            <a:ext cx="6243638" cy="1184275"/>
            <a:chOff x="3720208" y="5100003"/>
            <a:chExt cx="4012576" cy="1169035"/>
          </a:xfrm>
        </p:grpSpPr>
        <p:sp>
          <p:nvSpPr>
            <p:cNvPr id="240681" name="Rectangle 3" descr="25%">
              <a:extLst>
                <a:ext uri="{FF2B5EF4-FFF2-40B4-BE49-F238E27FC236}">
                  <a16:creationId xmlns:a16="http://schemas.microsoft.com/office/drawing/2014/main" id="{E9DB60CE-BDFB-C442-AF8A-EBD63CC70AC7}"/>
                </a:ext>
              </a:extLst>
            </p:cNvPr>
            <p:cNvSpPr>
              <a:spLocks noChangeArrowheads="1"/>
            </p:cNvSpPr>
            <p:nvPr/>
          </p:nvSpPr>
          <p:spPr bwMode="auto">
            <a:xfrm>
              <a:off x="7077795" y="5584227"/>
              <a:ext cx="319333" cy="217823"/>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85000"/>
                </a:lnSpc>
              </a:pPr>
              <a:endParaRPr kumimoji="1" lang="ko-KR" altLang="en-US" sz="1200" b="1">
                <a:solidFill>
                  <a:srgbClr val="000000"/>
                </a:solidFill>
                <a:ea typeface="굴림" panose="020B0600000101010101" pitchFamily="34" charset="-127"/>
              </a:endParaRPr>
            </a:p>
          </p:txBody>
        </p:sp>
        <p:sp>
          <p:nvSpPr>
            <p:cNvPr id="240682" name="Rectangle 4" descr="25%">
              <a:extLst>
                <a:ext uri="{FF2B5EF4-FFF2-40B4-BE49-F238E27FC236}">
                  <a16:creationId xmlns:a16="http://schemas.microsoft.com/office/drawing/2014/main" id="{2CFA8637-313C-3348-848A-4B194AA1C773}"/>
                </a:ext>
              </a:extLst>
            </p:cNvPr>
            <p:cNvSpPr>
              <a:spLocks noChangeArrowheads="1"/>
            </p:cNvSpPr>
            <p:nvPr/>
          </p:nvSpPr>
          <p:spPr bwMode="auto">
            <a:xfrm>
              <a:off x="4664944" y="5584227"/>
              <a:ext cx="626423" cy="217823"/>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85000"/>
                </a:lnSpc>
              </a:pPr>
              <a:endParaRPr kumimoji="1" lang="ko-KR" altLang="en-US" sz="1200" b="1">
                <a:solidFill>
                  <a:srgbClr val="000000"/>
                </a:solidFill>
                <a:ea typeface="굴림" panose="020B0600000101010101" pitchFamily="34" charset="-127"/>
              </a:endParaRPr>
            </a:p>
          </p:txBody>
        </p:sp>
        <p:sp>
          <p:nvSpPr>
            <p:cNvPr id="240683" name="Rectangle 5" descr="25%">
              <a:extLst>
                <a:ext uri="{FF2B5EF4-FFF2-40B4-BE49-F238E27FC236}">
                  <a16:creationId xmlns:a16="http://schemas.microsoft.com/office/drawing/2014/main" id="{018CBD78-A373-1A48-BAEE-AE7B252BB6C9}"/>
                </a:ext>
              </a:extLst>
            </p:cNvPr>
            <p:cNvSpPr>
              <a:spLocks noChangeArrowheads="1"/>
            </p:cNvSpPr>
            <p:nvPr/>
          </p:nvSpPr>
          <p:spPr bwMode="auto">
            <a:xfrm>
              <a:off x="5542344" y="5584227"/>
              <a:ext cx="1286514" cy="217823"/>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85000"/>
                </a:lnSpc>
              </a:pPr>
              <a:endParaRPr kumimoji="1" lang="ko-KR" altLang="en-US" sz="1200" b="1">
                <a:solidFill>
                  <a:srgbClr val="000000"/>
                </a:solidFill>
                <a:ea typeface="굴림" panose="020B0600000101010101" pitchFamily="34" charset="-127"/>
              </a:endParaRPr>
            </a:p>
          </p:txBody>
        </p:sp>
        <p:sp>
          <p:nvSpPr>
            <p:cNvPr id="57405" name="Line 6">
              <a:extLst>
                <a:ext uri="{FF2B5EF4-FFF2-40B4-BE49-F238E27FC236}">
                  <a16:creationId xmlns:a16="http://schemas.microsoft.com/office/drawing/2014/main" id="{AB0739B5-A063-F943-AD62-E9D3B1B1FA65}"/>
                </a:ext>
              </a:extLst>
            </p:cNvPr>
            <p:cNvSpPr>
              <a:spLocks noChangeShapeType="1"/>
            </p:cNvSpPr>
            <p:nvPr/>
          </p:nvSpPr>
          <p:spPr bwMode="auto">
            <a:xfrm>
              <a:off x="4679227" y="6198519"/>
              <a:ext cx="764155"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grpSp>
          <p:nvGrpSpPr>
            <p:cNvPr id="240685" name="Group 7">
              <a:extLst>
                <a:ext uri="{FF2B5EF4-FFF2-40B4-BE49-F238E27FC236}">
                  <a16:creationId xmlns:a16="http://schemas.microsoft.com/office/drawing/2014/main" id="{2CAACA39-796F-0C40-A7A3-2A927926EDC5}"/>
                </a:ext>
              </a:extLst>
            </p:cNvPr>
            <p:cNvGrpSpPr>
              <a:grpSpLocks/>
            </p:cNvGrpSpPr>
            <p:nvPr/>
          </p:nvGrpSpPr>
          <p:grpSpPr bwMode="auto">
            <a:xfrm>
              <a:off x="5441030" y="5989638"/>
              <a:ext cx="1540129" cy="215900"/>
              <a:chOff x="3392" y="3644"/>
              <a:chExt cx="1084" cy="152"/>
            </a:xfrm>
          </p:grpSpPr>
          <p:sp>
            <p:nvSpPr>
              <p:cNvPr id="57435" name="Line 8">
                <a:extLst>
                  <a:ext uri="{FF2B5EF4-FFF2-40B4-BE49-F238E27FC236}">
                    <a16:creationId xmlns:a16="http://schemas.microsoft.com/office/drawing/2014/main" id="{6E5A053D-CDC9-624A-AC08-055A2247C3AB}"/>
                  </a:ext>
                </a:extLst>
              </p:cNvPr>
              <p:cNvSpPr>
                <a:spLocks noChangeShapeType="1"/>
              </p:cNvSpPr>
              <p:nvPr/>
            </p:nvSpPr>
            <p:spPr bwMode="auto">
              <a:xfrm flipV="1">
                <a:off x="3392" y="3644"/>
                <a:ext cx="0" cy="146"/>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36" name="Line 9">
                <a:extLst>
                  <a:ext uri="{FF2B5EF4-FFF2-40B4-BE49-F238E27FC236}">
                    <a16:creationId xmlns:a16="http://schemas.microsoft.com/office/drawing/2014/main" id="{D2786BA8-886F-EC43-9151-10243AE22CA5}"/>
                  </a:ext>
                </a:extLst>
              </p:cNvPr>
              <p:cNvSpPr>
                <a:spLocks noChangeShapeType="1"/>
              </p:cNvSpPr>
              <p:nvPr/>
            </p:nvSpPr>
            <p:spPr bwMode="auto">
              <a:xfrm>
                <a:off x="3397" y="3650"/>
                <a:ext cx="528"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37" name="Line 10">
                <a:extLst>
                  <a:ext uri="{FF2B5EF4-FFF2-40B4-BE49-F238E27FC236}">
                    <a16:creationId xmlns:a16="http://schemas.microsoft.com/office/drawing/2014/main" id="{AB722554-A79C-934E-9185-04DDA338ACAD}"/>
                  </a:ext>
                </a:extLst>
              </p:cNvPr>
              <p:cNvSpPr>
                <a:spLocks noChangeShapeType="1"/>
              </p:cNvSpPr>
              <p:nvPr/>
            </p:nvSpPr>
            <p:spPr bwMode="auto">
              <a:xfrm>
                <a:off x="3923" y="3652"/>
                <a:ext cx="0" cy="136"/>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38" name="Line 11">
                <a:extLst>
                  <a:ext uri="{FF2B5EF4-FFF2-40B4-BE49-F238E27FC236}">
                    <a16:creationId xmlns:a16="http://schemas.microsoft.com/office/drawing/2014/main" id="{92BB9F10-362D-DB42-88F6-F87D56C255E8}"/>
                  </a:ext>
                </a:extLst>
              </p:cNvPr>
              <p:cNvSpPr>
                <a:spLocks noChangeShapeType="1"/>
              </p:cNvSpPr>
              <p:nvPr/>
            </p:nvSpPr>
            <p:spPr bwMode="auto">
              <a:xfrm>
                <a:off x="3919" y="3790"/>
                <a:ext cx="557"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grpSp>
        <p:sp>
          <p:nvSpPr>
            <p:cNvPr id="57407" name="Line 13">
              <a:extLst>
                <a:ext uri="{FF2B5EF4-FFF2-40B4-BE49-F238E27FC236}">
                  <a16:creationId xmlns:a16="http://schemas.microsoft.com/office/drawing/2014/main" id="{C19D76E1-1312-884D-BE99-9771795AC364}"/>
                </a:ext>
              </a:extLst>
            </p:cNvPr>
            <p:cNvSpPr>
              <a:spLocks noChangeShapeType="1"/>
            </p:cNvSpPr>
            <p:nvPr/>
          </p:nvSpPr>
          <p:spPr bwMode="auto">
            <a:xfrm flipV="1">
              <a:off x="6975771" y="5990099"/>
              <a:ext cx="0" cy="214688"/>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08" name="Line 14">
              <a:extLst>
                <a:ext uri="{FF2B5EF4-FFF2-40B4-BE49-F238E27FC236}">
                  <a16:creationId xmlns:a16="http://schemas.microsoft.com/office/drawing/2014/main" id="{9444E72D-42E6-C747-AC7B-050A9CA34CD7}"/>
                </a:ext>
              </a:extLst>
            </p:cNvPr>
            <p:cNvSpPr>
              <a:spLocks noChangeShapeType="1"/>
            </p:cNvSpPr>
            <p:nvPr/>
          </p:nvSpPr>
          <p:spPr bwMode="auto">
            <a:xfrm>
              <a:off x="6981893" y="5994800"/>
              <a:ext cx="750891"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grpSp>
          <p:nvGrpSpPr>
            <p:cNvPr id="240688" name="Group 17">
              <a:extLst>
                <a:ext uri="{FF2B5EF4-FFF2-40B4-BE49-F238E27FC236}">
                  <a16:creationId xmlns:a16="http://schemas.microsoft.com/office/drawing/2014/main" id="{BDAF7445-3FA7-8245-B820-0BB045E3671A}"/>
                </a:ext>
              </a:extLst>
            </p:cNvPr>
            <p:cNvGrpSpPr>
              <a:grpSpLocks/>
            </p:cNvGrpSpPr>
            <p:nvPr/>
          </p:nvGrpSpPr>
          <p:grpSpPr bwMode="auto">
            <a:xfrm>
              <a:off x="5285455" y="5578475"/>
              <a:ext cx="47625" cy="217488"/>
              <a:chOff x="3284" y="3356"/>
              <a:chExt cx="32" cy="152"/>
            </a:xfrm>
          </p:grpSpPr>
          <p:sp>
            <p:nvSpPr>
              <p:cNvPr id="57433" name="Line 18">
                <a:extLst>
                  <a:ext uri="{FF2B5EF4-FFF2-40B4-BE49-F238E27FC236}">
                    <a16:creationId xmlns:a16="http://schemas.microsoft.com/office/drawing/2014/main" id="{224BF60B-BB6D-B243-BD5B-B1E29896CDB9}"/>
                  </a:ext>
                </a:extLst>
              </p:cNvPr>
              <p:cNvSpPr>
                <a:spLocks noChangeShapeType="1"/>
              </p:cNvSpPr>
              <p:nvPr/>
            </p:nvSpPr>
            <p:spPr bwMode="auto">
              <a:xfrm flipV="1">
                <a:off x="3284" y="3356"/>
                <a:ext cx="32" cy="152"/>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34" name="Line 19">
                <a:extLst>
                  <a:ext uri="{FF2B5EF4-FFF2-40B4-BE49-F238E27FC236}">
                    <a16:creationId xmlns:a16="http://schemas.microsoft.com/office/drawing/2014/main" id="{E5C7BAB3-7D2A-8949-9D92-EEE2B1E20D41}"/>
                  </a:ext>
                </a:extLst>
              </p:cNvPr>
              <p:cNvSpPr>
                <a:spLocks noChangeShapeType="1"/>
              </p:cNvSpPr>
              <p:nvPr/>
            </p:nvSpPr>
            <p:spPr bwMode="auto">
              <a:xfrm>
                <a:off x="3284" y="3361"/>
                <a:ext cx="32" cy="139"/>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grpSp>
        <p:sp>
          <p:nvSpPr>
            <p:cNvPr id="57410" name="Line 20">
              <a:extLst>
                <a:ext uri="{FF2B5EF4-FFF2-40B4-BE49-F238E27FC236}">
                  <a16:creationId xmlns:a16="http://schemas.microsoft.com/office/drawing/2014/main" id="{E3433881-2741-3447-821B-7BB22CD0F664}"/>
                </a:ext>
              </a:extLst>
            </p:cNvPr>
            <p:cNvSpPr>
              <a:spLocks noChangeShapeType="1"/>
            </p:cNvSpPr>
            <p:nvPr/>
          </p:nvSpPr>
          <p:spPr bwMode="auto">
            <a:xfrm>
              <a:off x="5344419" y="5584227"/>
              <a:ext cx="134671"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11" name="Line 21">
              <a:extLst>
                <a:ext uri="{FF2B5EF4-FFF2-40B4-BE49-F238E27FC236}">
                  <a16:creationId xmlns:a16="http://schemas.microsoft.com/office/drawing/2014/main" id="{D6F389AB-E590-D34F-86AD-9B4E27A35D74}"/>
                </a:ext>
              </a:extLst>
            </p:cNvPr>
            <p:cNvSpPr>
              <a:spLocks noChangeShapeType="1"/>
            </p:cNvSpPr>
            <p:nvPr/>
          </p:nvSpPr>
          <p:spPr bwMode="auto">
            <a:xfrm>
              <a:off x="5344419" y="5791081"/>
              <a:ext cx="134671"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12" name="Line 22">
              <a:extLst>
                <a:ext uri="{FF2B5EF4-FFF2-40B4-BE49-F238E27FC236}">
                  <a16:creationId xmlns:a16="http://schemas.microsoft.com/office/drawing/2014/main" id="{CF9C92C7-6CE6-5A41-8D2B-EC871AB8E73E}"/>
                </a:ext>
              </a:extLst>
            </p:cNvPr>
            <p:cNvSpPr>
              <a:spLocks noChangeShapeType="1"/>
            </p:cNvSpPr>
            <p:nvPr/>
          </p:nvSpPr>
          <p:spPr bwMode="auto">
            <a:xfrm flipH="1">
              <a:off x="4661883" y="5584227"/>
              <a:ext cx="612140"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13" name="Line 23">
              <a:extLst>
                <a:ext uri="{FF2B5EF4-FFF2-40B4-BE49-F238E27FC236}">
                  <a16:creationId xmlns:a16="http://schemas.microsoft.com/office/drawing/2014/main" id="{B21965CB-E887-5842-AAF6-54145F5A589B}"/>
                </a:ext>
              </a:extLst>
            </p:cNvPr>
            <p:cNvSpPr>
              <a:spLocks noChangeShapeType="1"/>
            </p:cNvSpPr>
            <p:nvPr/>
          </p:nvSpPr>
          <p:spPr bwMode="auto">
            <a:xfrm flipH="1">
              <a:off x="4661883" y="5791081"/>
              <a:ext cx="612140"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grpSp>
          <p:nvGrpSpPr>
            <p:cNvPr id="240693" name="Group 24">
              <a:extLst>
                <a:ext uri="{FF2B5EF4-FFF2-40B4-BE49-F238E27FC236}">
                  <a16:creationId xmlns:a16="http://schemas.microsoft.com/office/drawing/2014/main" id="{7E9507D8-8817-6C4E-9BEB-43B44D238178}"/>
                </a:ext>
              </a:extLst>
            </p:cNvPr>
            <p:cNvGrpSpPr>
              <a:grpSpLocks/>
            </p:cNvGrpSpPr>
            <p:nvPr/>
          </p:nvGrpSpPr>
          <p:grpSpPr bwMode="auto">
            <a:xfrm>
              <a:off x="5490243" y="5578475"/>
              <a:ext cx="46037" cy="217488"/>
              <a:chOff x="3428" y="3356"/>
              <a:chExt cx="32" cy="152"/>
            </a:xfrm>
          </p:grpSpPr>
          <p:sp>
            <p:nvSpPr>
              <p:cNvPr id="57431" name="Line 25">
                <a:extLst>
                  <a:ext uri="{FF2B5EF4-FFF2-40B4-BE49-F238E27FC236}">
                    <a16:creationId xmlns:a16="http://schemas.microsoft.com/office/drawing/2014/main" id="{43174548-965A-E547-95D5-EF468B7519E6}"/>
                  </a:ext>
                </a:extLst>
              </p:cNvPr>
              <p:cNvSpPr>
                <a:spLocks noChangeShapeType="1"/>
              </p:cNvSpPr>
              <p:nvPr/>
            </p:nvSpPr>
            <p:spPr bwMode="auto">
              <a:xfrm flipV="1">
                <a:off x="3428" y="3356"/>
                <a:ext cx="32" cy="152"/>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32" name="Line 26">
                <a:extLst>
                  <a:ext uri="{FF2B5EF4-FFF2-40B4-BE49-F238E27FC236}">
                    <a16:creationId xmlns:a16="http://schemas.microsoft.com/office/drawing/2014/main" id="{DA156A4F-DEA2-414E-9BF1-E594F9AF0209}"/>
                  </a:ext>
                </a:extLst>
              </p:cNvPr>
              <p:cNvSpPr>
                <a:spLocks noChangeShapeType="1"/>
              </p:cNvSpPr>
              <p:nvPr/>
            </p:nvSpPr>
            <p:spPr bwMode="auto">
              <a:xfrm>
                <a:off x="3428" y="3361"/>
                <a:ext cx="32" cy="139"/>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grpSp>
        <p:grpSp>
          <p:nvGrpSpPr>
            <p:cNvPr id="240694" name="Group 27">
              <a:extLst>
                <a:ext uri="{FF2B5EF4-FFF2-40B4-BE49-F238E27FC236}">
                  <a16:creationId xmlns:a16="http://schemas.microsoft.com/office/drawing/2014/main" id="{1F779C93-A802-5B4B-A959-E918F3208E15}"/>
                </a:ext>
              </a:extLst>
            </p:cNvPr>
            <p:cNvGrpSpPr>
              <a:grpSpLocks/>
            </p:cNvGrpSpPr>
            <p:nvPr/>
          </p:nvGrpSpPr>
          <p:grpSpPr bwMode="auto">
            <a:xfrm>
              <a:off x="6822155" y="5578475"/>
              <a:ext cx="46038" cy="217488"/>
              <a:chOff x="4364" y="3356"/>
              <a:chExt cx="32" cy="152"/>
            </a:xfrm>
          </p:grpSpPr>
          <p:sp>
            <p:nvSpPr>
              <p:cNvPr id="57429" name="Line 28">
                <a:extLst>
                  <a:ext uri="{FF2B5EF4-FFF2-40B4-BE49-F238E27FC236}">
                    <a16:creationId xmlns:a16="http://schemas.microsoft.com/office/drawing/2014/main" id="{1F21A895-FFBD-DA44-B70F-BB61EF54A8CB}"/>
                  </a:ext>
                </a:extLst>
              </p:cNvPr>
              <p:cNvSpPr>
                <a:spLocks noChangeShapeType="1"/>
              </p:cNvSpPr>
              <p:nvPr/>
            </p:nvSpPr>
            <p:spPr bwMode="auto">
              <a:xfrm flipV="1">
                <a:off x="4364" y="3356"/>
                <a:ext cx="33" cy="152"/>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30" name="Line 29">
                <a:extLst>
                  <a:ext uri="{FF2B5EF4-FFF2-40B4-BE49-F238E27FC236}">
                    <a16:creationId xmlns:a16="http://schemas.microsoft.com/office/drawing/2014/main" id="{574929C7-1C7F-024C-B697-D71784C51655}"/>
                  </a:ext>
                </a:extLst>
              </p:cNvPr>
              <p:cNvSpPr>
                <a:spLocks noChangeShapeType="1"/>
              </p:cNvSpPr>
              <p:nvPr/>
            </p:nvSpPr>
            <p:spPr bwMode="auto">
              <a:xfrm>
                <a:off x="4364" y="3361"/>
                <a:ext cx="33" cy="139"/>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grpSp>
        <p:sp>
          <p:nvSpPr>
            <p:cNvPr id="57416" name="Line 30">
              <a:extLst>
                <a:ext uri="{FF2B5EF4-FFF2-40B4-BE49-F238E27FC236}">
                  <a16:creationId xmlns:a16="http://schemas.microsoft.com/office/drawing/2014/main" id="{5D9EADBE-8803-104A-83A0-871441186289}"/>
                </a:ext>
              </a:extLst>
            </p:cNvPr>
            <p:cNvSpPr>
              <a:spLocks noChangeShapeType="1"/>
            </p:cNvSpPr>
            <p:nvPr/>
          </p:nvSpPr>
          <p:spPr bwMode="auto">
            <a:xfrm>
              <a:off x="6878849" y="5584227"/>
              <a:ext cx="136711"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17" name="Line 31">
              <a:extLst>
                <a:ext uri="{FF2B5EF4-FFF2-40B4-BE49-F238E27FC236}">
                  <a16:creationId xmlns:a16="http://schemas.microsoft.com/office/drawing/2014/main" id="{BB794067-0049-264A-BDC4-319555247279}"/>
                </a:ext>
              </a:extLst>
            </p:cNvPr>
            <p:cNvSpPr>
              <a:spLocks noChangeShapeType="1"/>
            </p:cNvSpPr>
            <p:nvPr/>
          </p:nvSpPr>
          <p:spPr bwMode="auto">
            <a:xfrm>
              <a:off x="6878849" y="5791081"/>
              <a:ext cx="136711"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18" name="Line 32">
              <a:extLst>
                <a:ext uri="{FF2B5EF4-FFF2-40B4-BE49-F238E27FC236}">
                  <a16:creationId xmlns:a16="http://schemas.microsoft.com/office/drawing/2014/main" id="{9F96050D-8869-7843-9FCD-BB6DC7BABFC9}"/>
                </a:ext>
              </a:extLst>
            </p:cNvPr>
            <p:cNvSpPr>
              <a:spLocks noChangeShapeType="1"/>
            </p:cNvSpPr>
            <p:nvPr/>
          </p:nvSpPr>
          <p:spPr bwMode="auto">
            <a:xfrm>
              <a:off x="5549486" y="5584227"/>
              <a:ext cx="1262028"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19" name="Line 33">
              <a:extLst>
                <a:ext uri="{FF2B5EF4-FFF2-40B4-BE49-F238E27FC236}">
                  <a16:creationId xmlns:a16="http://schemas.microsoft.com/office/drawing/2014/main" id="{803E3337-9A9F-5646-968B-BA2FA18B90CD}"/>
                </a:ext>
              </a:extLst>
            </p:cNvPr>
            <p:cNvSpPr>
              <a:spLocks noChangeShapeType="1"/>
            </p:cNvSpPr>
            <p:nvPr/>
          </p:nvSpPr>
          <p:spPr bwMode="auto">
            <a:xfrm>
              <a:off x="5549486" y="5791081"/>
              <a:ext cx="1262028"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grpSp>
          <p:nvGrpSpPr>
            <p:cNvPr id="240699" name="Group 34">
              <a:extLst>
                <a:ext uri="{FF2B5EF4-FFF2-40B4-BE49-F238E27FC236}">
                  <a16:creationId xmlns:a16="http://schemas.microsoft.com/office/drawing/2014/main" id="{F407735A-4B1B-B446-88DD-BABD5C18D210}"/>
                </a:ext>
              </a:extLst>
            </p:cNvPr>
            <p:cNvGrpSpPr>
              <a:grpSpLocks/>
            </p:cNvGrpSpPr>
            <p:nvPr/>
          </p:nvGrpSpPr>
          <p:grpSpPr bwMode="auto">
            <a:xfrm>
              <a:off x="7026943" y="5578475"/>
              <a:ext cx="44450" cy="217488"/>
              <a:chOff x="4508" y="3356"/>
              <a:chExt cx="32" cy="152"/>
            </a:xfrm>
          </p:grpSpPr>
          <p:sp>
            <p:nvSpPr>
              <p:cNvPr id="57427" name="Line 35">
                <a:extLst>
                  <a:ext uri="{FF2B5EF4-FFF2-40B4-BE49-F238E27FC236}">
                    <a16:creationId xmlns:a16="http://schemas.microsoft.com/office/drawing/2014/main" id="{1A57F8B1-11D8-FB44-A892-3B062624047F}"/>
                  </a:ext>
                </a:extLst>
              </p:cNvPr>
              <p:cNvSpPr>
                <a:spLocks noChangeShapeType="1"/>
              </p:cNvSpPr>
              <p:nvPr/>
            </p:nvSpPr>
            <p:spPr bwMode="auto">
              <a:xfrm flipV="1">
                <a:off x="4508" y="3356"/>
                <a:ext cx="32" cy="152"/>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28" name="Line 36">
                <a:extLst>
                  <a:ext uri="{FF2B5EF4-FFF2-40B4-BE49-F238E27FC236}">
                    <a16:creationId xmlns:a16="http://schemas.microsoft.com/office/drawing/2014/main" id="{187C614E-E597-A94C-9FDE-B31359F5DA4E}"/>
                  </a:ext>
                </a:extLst>
              </p:cNvPr>
              <p:cNvSpPr>
                <a:spLocks noChangeShapeType="1"/>
              </p:cNvSpPr>
              <p:nvPr/>
            </p:nvSpPr>
            <p:spPr bwMode="auto">
              <a:xfrm>
                <a:off x="4508" y="3361"/>
                <a:ext cx="32" cy="139"/>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grpSp>
        <p:sp>
          <p:nvSpPr>
            <p:cNvPr id="57421" name="Line 37">
              <a:extLst>
                <a:ext uri="{FF2B5EF4-FFF2-40B4-BE49-F238E27FC236}">
                  <a16:creationId xmlns:a16="http://schemas.microsoft.com/office/drawing/2014/main" id="{7AE49595-99D0-8844-AD56-C298612BF485}"/>
                </a:ext>
              </a:extLst>
            </p:cNvPr>
            <p:cNvSpPr>
              <a:spLocks noChangeShapeType="1"/>
            </p:cNvSpPr>
            <p:nvPr/>
          </p:nvSpPr>
          <p:spPr bwMode="auto">
            <a:xfrm>
              <a:off x="7083916" y="5584227"/>
              <a:ext cx="296887"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22" name="Line 38">
              <a:extLst>
                <a:ext uri="{FF2B5EF4-FFF2-40B4-BE49-F238E27FC236}">
                  <a16:creationId xmlns:a16="http://schemas.microsoft.com/office/drawing/2014/main" id="{37210A86-81E3-9542-9E14-E4C307DE0DA9}"/>
                </a:ext>
              </a:extLst>
            </p:cNvPr>
            <p:cNvSpPr>
              <a:spLocks noChangeShapeType="1"/>
            </p:cNvSpPr>
            <p:nvPr/>
          </p:nvSpPr>
          <p:spPr bwMode="auto">
            <a:xfrm>
              <a:off x="7083916" y="5791081"/>
              <a:ext cx="296887" cy="0"/>
            </a:xfrm>
            <a:prstGeom prst="line">
              <a:avLst/>
            </a:prstGeom>
            <a:noFill/>
            <a:ln w="12700">
              <a:solidFill>
                <a:srgbClr val="000000"/>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423" name="Rectangle 39">
              <a:extLst>
                <a:ext uri="{FF2B5EF4-FFF2-40B4-BE49-F238E27FC236}">
                  <a16:creationId xmlns:a16="http://schemas.microsoft.com/office/drawing/2014/main" id="{F61CB6FB-9CC2-AF4D-94F5-7C3E4F0AF44B}"/>
                </a:ext>
              </a:extLst>
            </p:cNvPr>
            <p:cNvSpPr>
              <a:spLocks noChangeArrowheads="1"/>
            </p:cNvSpPr>
            <p:nvPr/>
          </p:nvSpPr>
          <p:spPr bwMode="auto">
            <a:xfrm>
              <a:off x="3919154" y="5996368"/>
              <a:ext cx="729466" cy="272670"/>
            </a:xfrm>
            <a:prstGeom prst="rect">
              <a:avLst/>
            </a:prstGeom>
            <a:noFill/>
            <a:ln w="12700">
              <a:noFill/>
              <a:miter lim="800000"/>
              <a:headEnd/>
              <a:tailEnd/>
            </a:ln>
          </p:spPr>
          <p:txBody>
            <a:bodyPr wrap="none" lIns="19036" tIns="26966" rIns="19036" bIns="26966"/>
            <a:lstStyle/>
            <a:p>
              <a:pPr defTabSz="913422">
                <a:lnSpc>
                  <a:spcPts val="1393"/>
                </a:lnSpc>
                <a:tabLst>
                  <a:tab pos="456711" algn="l"/>
                  <a:tab pos="913422" algn="l"/>
                  <a:tab pos="1368526" algn="l"/>
                </a:tabLst>
                <a:defRPr/>
              </a:pPr>
              <a:r>
                <a:rPr lang="en-US" altLang="ko-KR" sz="1621" dirty="0">
                  <a:solidFill>
                    <a:srgbClr val="000000"/>
                  </a:solidFill>
                  <a:latin typeface="Tahoma" pitchFamily="34" charset="0"/>
                </a:rPr>
                <a:t>clock</a:t>
              </a:r>
            </a:p>
          </p:txBody>
        </p:sp>
        <p:sp>
          <p:nvSpPr>
            <p:cNvPr id="57424" name="Rectangle 40">
              <a:extLst>
                <a:ext uri="{FF2B5EF4-FFF2-40B4-BE49-F238E27FC236}">
                  <a16:creationId xmlns:a16="http://schemas.microsoft.com/office/drawing/2014/main" id="{4752B241-C85B-7C4B-9B76-AEB047B58050}"/>
                </a:ext>
              </a:extLst>
            </p:cNvPr>
            <p:cNvSpPr>
              <a:spLocks noChangeArrowheads="1"/>
            </p:cNvSpPr>
            <p:nvPr/>
          </p:nvSpPr>
          <p:spPr bwMode="auto">
            <a:xfrm>
              <a:off x="3720208" y="5595197"/>
              <a:ext cx="659070" cy="275805"/>
            </a:xfrm>
            <a:prstGeom prst="rect">
              <a:avLst/>
            </a:prstGeom>
            <a:noFill/>
            <a:ln w="12700">
              <a:noFill/>
              <a:miter lim="800000"/>
              <a:headEnd/>
              <a:tailEnd/>
            </a:ln>
          </p:spPr>
          <p:txBody>
            <a:bodyPr wrap="none" lIns="19036" tIns="26966" rIns="19036" bIns="26966"/>
            <a:lstStyle/>
            <a:p>
              <a:pPr defTabSz="913422">
                <a:lnSpc>
                  <a:spcPts val="1393"/>
                </a:lnSpc>
                <a:tabLst>
                  <a:tab pos="456711" algn="l"/>
                  <a:tab pos="913422" algn="l"/>
                  <a:tab pos="1368526" algn="l"/>
                </a:tabLst>
                <a:defRPr/>
              </a:pPr>
              <a:r>
                <a:rPr lang="en-US" altLang="ko-KR" sz="1621" dirty="0">
                  <a:solidFill>
                    <a:srgbClr val="000000"/>
                  </a:solidFill>
                  <a:latin typeface="Tahoma" pitchFamily="34" charset="0"/>
                </a:rPr>
                <a:t>data1 &amp; 2</a:t>
              </a:r>
            </a:p>
          </p:txBody>
        </p:sp>
        <p:sp>
          <p:nvSpPr>
            <p:cNvPr id="57425" name="Rectangle 41">
              <a:extLst>
                <a:ext uri="{FF2B5EF4-FFF2-40B4-BE49-F238E27FC236}">
                  <a16:creationId xmlns:a16="http://schemas.microsoft.com/office/drawing/2014/main" id="{0CBF507B-1D78-494B-9BA0-FDC256B73399}"/>
                </a:ext>
              </a:extLst>
            </p:cNvPr>
            <p:cNvSpPr>
              <a:spLocks noChangeArrowheads="1"/>
            </p:cNvSpPr>
            <p:nvPr/>
          </p:nvSpPr>
          <p:spPr bwMode="auto">
            <a:xfrm>
              <a:off x="5753532" y="5378942"/>
              <a:ext cx="991666" cy="271103"/>
            </a:xfrm>
            <a:prstGeom prst="rect">
              <a:avLst/>
            </a:prstGeom>
            <a:noFill/>
            <a:ln w="12700">
              <a:noFill/>
              <a:miter lim="800000"/>
              <a:headEnd/>
              <a:tailEnd/>
            </a:ln>
          </p:spPr>
          <p:txBody>
            <a:bodyPr wrap="none" lIns="19036" tIns="26966" rIns="19036" bIns="26966"/>
            <a:lstStyle/>
            <a:p>
              <a:pPr defTabSz="913422">
                <a:lnSpc>
                  <a:spcPts val="1393"/>
                </a:lnSpc>
                <a:tabLst>
                  <a:tab pos="456711" algn="l"/>
                  <a:tab pos="913422" algn="l"/>
                  <a:tab pos="1368526" algn="l"/>
                </a:tabLst>
                <a:defRPr/>
              </a:pPr>
              <a:r>
                <a:rPr lang="en-US" altLang="ko-KR" sz="1621" dirty="0">
                  <a:solidFill>
                    <a:srgbClr val="C00000"/>
                  </a:solidFill>
                  <a:latin typeface="Tahoma" pitchFamily="34" charset="0"/>
                </a:rPr>
                <a:t>changing</a:t>
              </a:r>
            </a:p>
          </p:txBody>
        </p:sp>
        <p:sp>
          <p:nvSpPr>
            <p:cNvPr id="57426" name="Rectangle 42">
              <a:extLst>
                <a:ext uri="{FF2B5EF4-FFF2-40B4-BE49-F238E27FC236}">
                  <a16:creationId xmlns:a16="http://schemas.microsoft.com/office/drawing/2014/main" id="{C090F353-75CB-DD4F-8B75-C90456A9C42C}"/>
                </a:ext>
              </a:extLst>
            </p:cNvPr>
            <p:cNvSpPr>
              <a:spLocks noChangeArrowheads="1"/>
            </p:cNvSpPr>
            <p:nvPr/>
          </p:nvSpPr>
          <p:spPr bwMode="auto">
            <a:xfrm>
              <a:off x="5144453" y="5100003"/>
              <a:ext cx="774357" cy="271103"/>
            </a:xfrm>
            <a:prstGeom prst="rect">
              <a:avLst/>
            </a:prstGeom>
            <a:noFill/>
            <a:ln w="12700">
              <a:noFill/>
              <a:miter lim="800000"/>
              <a:headEnd/>
              <a:tailEnd/>
            </a:ln>
          </p:spPr>
          <p:txBody>
            <a:bodyPr wrap="none" lIns="19036" tIns="26966" rIns="19036" bIns="26966"/>
            <a:lstStyle/>
            <a:p>
              <a:pPr defTabSz="913422">
                <a:lnSpc>
                  <a:spcPts val="1393"/>
                </a:lnSpc>
                <a:tabLst>
                  <a:tab pos="456711" algn="l"/>
                  <a:tab pos="913422" algn="l"/>
                  <a:tab pos="1368526" algn="l"/>
                </a:tabLst>
                <a:defRPr/>
              </a:pPr>
              <a:r>
                <a:rPr lang="en-US" altLang="ko-KR" sz="1621">
                  <a:solidFill>
                    <a:srgbClr val="0000FF"/>
                  </a:solidFill>
                  <a:latin typeface="Tahoma" pitchFamily="34" charset="0"/>
                </a:rPr>
                <a:t>stable</a:t>
              </a:r>
            </a:p>
          </p:txBody>
        </p:sp>
      </p:grpSp>
      <p:sp>
        <p:nvSpPr>
          <p:cNvPr id="240643" name="내용 개체 틀 92">
            <a:extLst>
              <a:ext uri="{FF2B5EF4-FFF2-40B4-BE49-F238E27FC236}">
                <a16:creationId xmlns:a16="http://schemas.microsoft.com/office/drawing/2014/main" id="{F3D5C933-62F0-4E4A-8754-A5B7C19727D4}"/>
              </a:ext>
            </a:extLst>
          </p:cNvPr>
          <p:cNvSpPr>
            <a:spLocks noGrp="1"/>
          </p:cNvSpPr>
          <p:nvPr>
            <p:ph idx="1"/>
          </p:nvPr>
        </p:nvSpPr>
        <p:spPr>
          <a:xfrm>
            <a:off x="466725" y="787400"/>
            <a:ext cx="8259763" cy="428625"/>
          </a:xfrm>
        </p:spPr>
        <p:txBody>
          <a:bodyPr lIns="92625" tIns="46313" rIns="92625" bIns="46313"/>
          <a:lstStyle/>
          <a:p>
            <a:pPr marL="0" indent="0">
              <a:buFontTx/>
              <a:buNone/>
            </a:pPr>
            <a:r>
              <a:rPr lang="en-US" altLang="ko-KR" sz="2000">
                <a:ea typeface="굴림" panose="020B0600000101010101" pitchFamily="34" charset="-127"/>
              </a:rPr>
              <a:t>F/F-controlled system (positive edge triggered)</a:t>
            </a:r>
            <a:endParaRPr lang="ko-KR" altLang="en-US" sz="2000">
              <a:ea typeface="굴림" panose="020B0600000101010101" pitchFamily="34" charset="-127"/>
            </a:endParaRPr>
          </a:p>
        </p:txBody>
      </p:sp>
      <p:cxnSp>
        <p:nvCxnSpPr>
          <p:cNvPr id="240644" name="직선 화살표 연결선 95">
            <a:extLst>
              <a:ext uri="{FF2B5EF4-FFF2-40B4-BE49-F238E27FC236}">
                <a16:creationId xmlns:a16="http://schemas.microsoft.com/office/drawing/2014/main" id="{6450EC7C-2E92-B140-8C96-1903A74AB6FF}"/>
              </a:ext>
            </a:extLst>
          </p:cNvPr>
          <p:cNvCxnSpPr>
            <a:cxnSpLocks noChangeShapeType="1"/>
          </p:cNvCxnSpPr>
          <p:nvPr/>
        </p:nvCxnSpPr>
        <p:spPr bwMode="auto">
          <a:xfrm flipV="1">
            <a:off x="4376738" y="5716588"/>
            <a:ext cx="2343150" cy="0"/>
          </a:xfrm>
          <a:prstGeom prst="straightConnector1">
            <a:avLst/>
          </a:prstGeom>
          <a:noFill/>
          <a:ln w="12700">
            <a:solidFill>
              <a:srgbClr val="C00000"/>
            </a:solidFill>
            <a:round/>
            <a:headEnd/>
            <a:tailEnd type="triangle" w="med" len="med"/>
          </a:ln>
          <a:extLst>
            <a:ext uri="{909E8E84-426E-40DD-AFC4-6F175D3DCCD1}">
              <a14:hiddenFill xmlns:a14="http://schemas.microsoft.com/office/drawing/2010/main">
                <a:noFill/>
              </a14:hiddenFill>
            </a:ext>
          </a:extLst>
        </p:spPr>
      </p:cxnSp>
      <p:cxnSp>
        <p:nvCxnSpPr>
          <p:cNvPr id="240645" name="직선 화살표 연결선 100">
            <a:extLst>
              <a:ext uri="{FF2B5EF4-FFF2-40B4-BE49-F238E27FC236}">
                <a16:creationId xmlns:a16="http://schemas.microsoft.com/office/drawing/2014/main" id="{C9A9E113-CC1E-094E-8C5D-B1AA6F87FF1C}"/>
              </a:ext>
            </a:extLst>
          </p:cNvPr>
          <p:cNvCxnSpPr>
            <a:cxnSpLocks noChangeShapeType="1"/>
          </p:cNvCxnSpPr>
          <p:nvPr/>
        </p:nvCxnSpPr>
        <p:spPr bwMode="auto">
          <a:xfrm>
            <a:off x="4378325" y="6045200"/>
            <a:ext cx="112713" cy="0"/>
          </a:xfrm>
          <a:prstGeom prst="straightConnector1">
            <a:avLst/>
          </a:prstGeom>
          <a:noFill/>
          <a:ln w="12700">
            <a:solidFill>
              <a:schemeClr val="accent1"/>
            </a:solidFill>
            <a:round/>
            <a:headEnd/>
            <a:tailEnd type="triangle" w="med" len="med"/>
          </a:ln>
          <a:extLst>
            <a:ext uri="{909E8E84-426E-40DD-AFC4-6F175D3DCCD1}">
              <a14:hiddenFill xmlns:a14="http://schemas.microsoft.com/office/drawing/2010/main">
                <a:noFill/>
              </a14:hiddenFill>
            </a:ext>
          </a:extLst>
        </p:spPr>
      </p:cxnSp>
      <p:grpSp>
        <p:nvGrpSpPr>
          <p:cNvPr id="240646" name="그룹 4">
            <a:extLst>
              <a:ext uri="{FF2B5EF4-FFF2-40B4-BE49-F238E27FC236}">
                <a16:creationId xmlns:a16="http://schemas.microsoft.com/office/drawing/2014/main" id="{E85F3873-7D34-5142-AA6F-529AA50FE7D3}"/>
              </a:ext>
            </a:extLst>
          </p:cNvPr>
          <p:cNvGrpSpPr>
            <a:grpSpLocks/>
          </p:cNvGrpSpPr>
          <p:nvPr/>
        </p:nvGrpSpPr>
        <p:grpSpPr bwMode="auto">
          <a:xfrm>
            <a:off x="2305050" y="1630363"/>
            <a:ext cx="4667250" cy="1981200"/>
            <a:chOff x="2958007" y="1682750"/>
            <a:chExt cx="4608512" cy="1955733"/>
          </a:xfrm>
        </p:grpSpPr>
        <p:grpSp>
          <p:nvGrpSpPr>
            <p:cNvPr id="240654" name="그룹 93">
              <a:extLst>
                <a:ext uri="{FF2B5EF4-FFF2-40B4-BE49-F238E27FC236}">
                  <a16:creationId xmlns:a16="http://schemas.microsoft.com/office/drawing/2014/main" id="{46D7EF41-CD2C-C146-BD0D-1AE71E14542B}"/>
                </a:ext>
              </a:extLst>
            </p:cNvPr>
            <p:cNvGrpSpPr>
              <a:grpSpLocks/>
            </p:cNvGrpSpPr>
            <p:nvPr/>
          </p:nvGrpSpPr>
          <p:grpSpPr bwMode="auto">
            <a:xfrm>
              <a:off x="2958007" y="1682750"/>
              <a:ext cx="4608512" cy="1477963"/>
              <a:chOff x="3785553" y="1723390"/>
              <a:chExt cx="4608512" cy="1477963"/>
            </a:xfrm>
          </p:grpSpPr>
          <p:sp>
            <p:nvSpPr>
              <p:cNvPr id="5" name="Rectangle 66">
                <a:extLst>
                  <a:ext uri="{FF2B5EF4-FFF2-40B4-BE49-F238E27FC236}">
                    <a16:creationId xmlns:a16="http://schemas.microsoft.com/office/drawing/2014/main" id="{42D2256A-DEA3-994D-8CBD-4EF2EF797CA4}"/>
                  </a:ext>
                </a:extLst>
              </p:cNvPr>
              <p:cNvSpPr>
                <a:spLocks noChangeArrowheads="1"/>
              </p:cNvSpPr>
              <p:nvPr/>
            </p:nvSpPr>
            <p:spPr bwMode="auto">
              <a:xfrm>
                <a:off x="3785553" y="2928484"/>
                <a:ext cx="728898" cy="272674"/>
              </a:xfrm>
              <a:prstGeom prst="rect">
                <a:avLst/>
              </a:prstGeom>
              <a:noFill/>
              <a:ln w="12700">
                <a:noFill/>
                <a:miter lim="800000"/>
                <a:headEnd/>
                <a:tailEnd/>
              </a:ln>
            </p:spPr>
            <p:txBody>
              <a:bodyPr wrap="none" lIns="19036" tIns="26966" rIns="19036" bIns="26966"/>
              <a:lstStyle/>
              <a:p>
                <a:pPr defTabSz="913422">
                  <a:lnSpc>
                    <a:spcPts val="1393"/>
                  </a:lnSpc>
                  <a:tabLst>
                    <a:tab pos="456711" algn="l"/>
                    <a:tab pos="913422" algn="l"/>
                    <a:tab pos="1368526" algn="l"/>
                  </a:tabLst>
                  <a:defRPr/>
                </a:pPr>
                <a:r>
                  <a:rPr lang="en-US" altLang="ko-KR" sz="1621">
                    <a:solidFill>
                      <a:srgbClr val="000000"/>
                    </a:solidFill>
                    <a:latin typeface="Tahoma" pitchFamily="34" charset="0"/>
                  </a:rPr>
                  <a:t>clock</a:t>
                </a:r>
              </a:p>
            </p:txBody>
          </p:sp>
          <p:sp>
            <p:nvSpPr>
              <p:cNvPr id="57356" name="Rectangle 67">
                <a:extLst>
                  <a:ext uri="{FF2B5EF4-FFF2-40B4-BE49-F238E27FC236}">
                    <a16:creationId xmlns:a16="http://schemas.microsoft.com/office/drawing/2014/main" id="{5FDB2F8E-851C-874E-90A4-C912D240B6E2}"/>
                  </a:ext>
                </a:extLst>
              </p:cNvPr>
              <p:cNvSpPr>
                <a:spLocks noChangeArrowheads="1"/>
              </p:cNvSpPr>
              <p:nvPr/>
            </p:nvSpPr>
            <p:spPr bwMode="auto">
              <a:xfrm>
                <a:off x="3785553" y="1844056"/>
                <a:ext cx="658359" cy="272674"/>
              </a:xfrm>
              <a:prstGeom prst="rect">
                <a:avLst/>
              </a:prstGeom>
              <a:noFill/>
              <a:ln w="12700">
                <a:noFill/>
                <a:miter lim="800000"/>
                <a:headEnd/>
                <a:tailEnd/>
              </a:ln>
            </p:spPr>
            <p:txBody>
              <a:bodyPr wrap="none" lIns="19036" tIns="26966" rIns="19036" bIns="26966"/>
              <a:lstStyle/>
              <a:p>
                <a:pPr defTabSz="913422">
                  <a:lnSpc>
                    <a:spcPts val="1393"/>
                  </a:lnSpc>
                  <a:tabLst>
                    <a:tab pos="456711" algn="l"/>
                    <a:tab pos="913422" algn="l"/>
                    <a:tab pos="1368526" algn="l"/>
                  </a:tabLst>
                  <a:defRPr/>
                </a:pPr>
                <a:r>
                  <a:rPr lang="en-US" altLang="ko-KR" sz="1621">
                    <a:solidFill>
                      <a:srgbClr val="000000"/>
                    </a:solidFill>
                    <a:latin typeface="Tahoma" pitchFamily="34" charset="0"/>
                  </a:rPr>
                  <a:t>data1</a:t>
                </a:r>
              </a:p>
            </p:txBody>
          </p:sp>
          <p:sp>
            <p:nvSpPr>
              <p:cNvPr id="57357" name="Line 68">
                <a:extLst>
                  <a:ext uri="{FF2B5EF4-FFF2-40B4-BE49-F238E27FC236}">
                    <a16:creationId xmlns:a16="http://schemas.microsoft.com/office/drawing/2014/main" id="{8DB4689E-4B99-5645-B7DE-ABEB77964A3D}"/>
                  </a:ext>
                </a:extLst>
              </p:cNvPr>
              <p:cNvSpPr>
                <a:spLocks noChangeShapeType="1"/>
              </p:cNvSpPr>
              <p:nvPr/>
            </p:nvSpPr>
            <p:spPr bwMode="auto">
              <a:xfrm>
                <a:off x="7693384" y="2099492"/>
                <a:ext cx="700681" cy="1567"/>
              </a:xfrm>
              <a:prstGeom prst="line">
                <a:avLst/>
              </a:prstGeom>
              <a:noFill/>
              <a:ln w="25400">
                <a:solidFill>
                  <a:srgbClr val="000000"/>
                </a:solidFill>
                <a:round/>
                <a:headEnd/>
                <a:tailEnd type="triangle" w="med" len="med"/>
              </a:ln>
            </p:spPr>
            <p:txBody>
              <a:bodyPr wrap="none" anchor="ctr"/>
              <a:lstStyle/>
              <a:p>
                <a:pPr algn="ctr">
                  <a:lnSpc>
                    <a:spcPct val="85000"/>
                  </a:lnSpc>
                  <a:defRPr/>
                </a:pPr>
                <a:endParaRPr kumimoji="1" lang="ko-KR" altLang="en-US" sz="1216" b="1">
                  <a:solidFill>
                    <a:srgbClr val="000000"/>
                  </a:solidFill>
                  <a:latin typeface="Arial" charset="0"/>
                </a:endParaRPr>
              </a:p>
            </p:txBody>
          </p:sp>
          <p:grpSp>
            <p:nvGrpSpPr>
              <p:cNvPr id="240659" name="Group 69">
                <a:extLst>
                  <a:ext uri="{FF2B5EF4-FFF2-40B4-BE49-F238E27FC236}">
                    <a16:creationId xmlns:a16="http://schemas.microsoft.com/office/drawing/2014/main" id="{532C00E2-81D5-CB4E-8A8A-018383912F4A}"/>
                  </a:ext>
                </a:extLst>
              </p:cNvPr>
              <p:cNvGrpSpPr>
                <a:grpSpLocks/>
              </p:cNvGrpSpPr>
              <p:nvPr/>
            </p:nvGrpSpPr>
            <p:grpSpPr bwMode="auto">
              <a:xfrm>
                <a:off x="4838065" y="1950403"/>
                <a:ext cx="525463" cy="752475"/>
                <a:chOff x="2976" y="1920"/>
                <a:chExt cx="336" cy="480"/>
              </a:xfrm>
            </p:grpSpPr>
            <p:sp>
              <p:nvSpPr>
                <p:cNvPr id="57375" name="Rectangle 70">
                  <a:extLst>
                    <a:ext uri="{FF2B5EF4-FFF2-40B4-BE49-F238E27FC236}">
                      <a16:creationId xmlns:a16="http://schemas.microsoft.com/office/drawing/2014/main" id="{977D74D2-B1D9-4C43-8819-06787C55ABAD}"/>
                    </a:ext>
                  </a:extLst>
                </p:cNvPr>
                <p:cNvSpPr>
                  <a:spLocks noChangeArrowheads="1"/>
                </p:cNvSpPr>
                <p:nvPr/>
              </p:nvSpPr>
              <p:spPr bwMode="auto">
                <a:xfrm>
                  <a:off x="3000" y="1968"/>
                  <a:ext cx="168" cy="144"/>
                </a:xfrm>
                <a:prstGeom prst="rect">
                  <a:avLst/>
                </a:prstGeom>
                <a:noFill/>
                <a:ln w="12700">
                  <a:noFill/>
                  <a:miter lim="800000"/>
                  <a:headEnd/>
                  <a:tailEnd/>
                </a:ln>
              </p:spPr>
              <p:txBody>
                <a:bodyPr wrap="none" lIns="19036" tIns="26966" rIns="19036" bIns="26966"/>
                <a:lstStyle/>
                <a:p>
                  <a:pPr defTabSz="913422">
                    <a:lnSpc>
                      <a:spcPts val="1494"/>
                    </a:lnSpc>
                    <a:tabLst>
                      <a:tab pos="456711" algn="l"/>
                      <a:tab pos="913422" algn="l"/>
                      <a:tab pos="1368526" algn="l"/>
                    </a:tabLst>
                    <a:defRPr/>
                  </a:pPr>
                  <a:r>
                    <a:rPr lang="en-US" altLang="ko-KR" sz="1621">
                      <a:solidFill>
                        <a:srgbClr val="000000"/>
                      </a:solidFill>
                      <a:latin typeface="Tahoma" pitchFamily="34" charset="0"/>
                    </a:rPr>
                    <a:t>D</a:t>
                  </a:r>
                </a:p>
              </p:txBody>
            </p:sp>
            <p:sp>
              <p:nvSpPr>
                <p:cNvPr id="57376" name="Rectangle 71">
                  <a:extLst>
                    <a:ext uri="{FF2B5EF4-FFF2-40B4-BE49-F238E27FC236}">
                      <a16:creationId xmlns:a16="http://schemas.microsoft.com/office/drawing/2014/main" id="{A8D6933E-9926-B541-9AE8-20F5CA2631DF}"/>
                    </a:ext>
                  </a:extLst>
                </p:cNvPr>
                <p:cNvSpPr>
                  <a:spLocks noChangeArrowheads="1"/>
                </p:cNvSpPr>
                <p:nvPr/>
              </p:nvSpPr>
              <p:spPr bwMode="auto">
                <a:xfrm>
                  <a:off x="3120" y="1968"/>
                  <a:ext cx="176" cy="144"/>
                </a:xfrm>
                <a:prstGeom prst="rect">
                  <a:avLst/>
                </a:prstGeom>
                <a:noFill/>
                <a:ln w="12700">
                  <a:noFill/>
                  <a:miter lim="800000"/>
                  <a:headEnd/>
                  <a:tailEnd/>
                </a:ln>
              </p:spPr>
              <p:txBody>
                <a:bodyPr wrap="none" lIns="19036" tIns="26966" rIns="19036" bIns="26966"/>
                <a:lstStyle/>
                <a:p>
                  <a:pPr algn="r" defTabSz="913422">
                    <a:lnSpc>
                      <a:spcPts val="1494"/>
                    </a:lnSpc>
                    <a:tabLst>
                      <a:tab pos="456711" algn="l"/>
                      <a:tab pos="913422" algn="l"/>
                      <a:tab pos="1368526" algn="l"/>
                    </a:tabLst>
                    <a:defRPr/>
                  </a:pPr>
                  <a:r>
                    <a:rPr lang="en-US" altLang="ko-KR" sz="1621">
                      <a:solidFill>
                        <a:srgbClr val="000000"/>
                      </a:solidFill>
                      <a:latin typeface="Tahoma" pitchFamily="34" charset="0"/>
                    </a:rPr>
                    <a:t>Q</a:t>
                  </a:r>
                </a:p>
              </p:txBody>
            </p:sp>
            <p:sp>
              <p:nvSpPr>
                <p:cNvPr id="240678" name="Rectangle 72">
                  <a:extLst>
                    <a:ext uri="{FF2B5EF4-FFF2-40B4-BE49-F238E27FC236}">
                      <a16:creationId xmlns:a16="http://schemas.microsoft.com/office/drawing/2014/main" id="{C7B90305-DE81-B041-8021-DE48B02E3565}"/>
                    </a:ext>
                  </a:extLst>
                </p:cNvPr>
                <p:cNvSpPr>
                  <a:spLocks noChangeArrowheads="1"/>
                </p:cNvSpPr>
                <p:nvPr/>
              </p:nvSpPr>
              <p:spPr bwMode="auto">
                <a:xfrm>
                  <a:off x="2976" y="1920"/>
                  <a:ext cx="341" cy="48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85000"/>
                    </a:lnSpc>
                  </a:pPr>
                  <a:endParaRPr kumimoji="1" lang="ko-KR" altLang="en-US" sz="1200" b="1">
                    <a:solidFill>
                      <a:srgbClr val="000000"/>
                    </a:solidFill>
                    <a:ea typeface="굴림" panose="020B0600000101010101" pitchFamily="34" charset="-127"/>
                  </a:endParaRPr>
                </a:p>
              </p:txBody>
            </p:sp>
            <p:sp>
              <p:nvSpPr>
                <p:cNvPr id="57378" name="Line 73">
                  <a:extLst>
                    <a:ext uri="{FF2B5EF4-FFF2-40B4-BE49-F238E27FC236}">
                      <a16:creationId xmlns:a16="http://schemas.microsoft.com/office/drawing/2014/main" id="{01131FBE-6788-7942-BE56-250972DED6CC}"/>
                    </a:ext>
                  </a:extLst>
                </p:cNvPr>
                <p:cNvSpPr>
                  <a:spLocks noChangeShapeType="1"/>
                </p:cNvSpPr>
                <p:nvPr/>
              </p:nvSpPr>
              <p:spPr bwMode="auto">
                <a:xfrm>
                  <a:off x="2976" y="2256"/>
                  <a:ext cx="96" cy="48"/>
                </a:xfrm>
                <a:prstGeom prst="line">
                  <a:avLst/>
                </a:prstGeom>
                <a:noFill/>
                <a:ln w="19050">
                  <a:solidFill>
                    <a:schemeClr val="tx1"/>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379" name="Line 74">
                  <a:extLst>
                    <a:ext uri="{FF2B5EF4-FFF2-40B4-BE49-F238E27FC236}">
                      <a16:creationId xmlns:a16="http://schemas.microsoft.com/office/drawing/2014/main" id="{480A18DE-FA11-8349-9875-F6316F02F193}"/>
                    </a:ext>
                  </a:extLst>
                </p:cNvPr>
                <p:cNvSpPr>
                  <a:spLocks noChangeShapeType="1"/>
                </p:cNvSpPr>
                <p:nvPr/>
              </p:nvSpPr>
              <p:spPr bwMode="auto">
                <a:xfrm flipH="1">
                  <a:off x="2976" y="2304"/>
                  <a:ext cx="96" cy="48"/>
                </a:xfrm>
                <a:prstGeom prst="line">
                  <a:avLst/>
                </a:prstGeom>
                <a:noFill/>
                <a:ln w="19050">
                  <a:solidFill>
                    <a:schemeClr val="tx1"/>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grpSp>
          <p:sp>
            <p:nvSpPr>
              <p:cNvPr id="57359" name="Line 75">
                <a:extLst>
                  <a:ext uri="{FF2B5EF4-FFF2-40B4-BE49-F238E27FC236}">
                    <a16:creationId xmlns:a16="http://schemas.microsoft.com/office/drawing/2014/main" id="{F0A44CD0-097C-DD4F-8740-432DCFC8A630}"/>
                  </a:ext>
                </a:extLst>
              </p:cNvPr>
              <p:cNvSpPr>
                <a:spLocks noChangeShapeType="1"/>
              </p:cNvSpPr>
              <p:nvPr/>
            </p:nvSpPr>
            <p:spPr bwMode="auto">
              <a:xfrm flipH="1">
                <a:off x="4084950" y="2099492"/>
                <a:ext cx="752410" cy="0"/>
              </a:xfrm>
              <a:prstGeom prst="line">
                <a:avLst/>
              </a:prstGeom>
              <a:noFill/>
              <a:ln w="28575">
                <a:solidFill>
                  <a:schemeClr val="tx1"/>
                </a:solidFill>
                <a:round/>
                <a:headEnd type="triangle" w="med" len="me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360" name="Line 76">
                <a:extLst>
                  <a:ext uri="{FF2B5EF4-FFF2-40B4-BE49-F238E27FC236}">
                    <a16:creationId xmlns:a16="http://schemas.microsoft.com/office/drawing/2014/main" id="{C1C585FA-5089-F84C-BDA0-75FAB141A2B9}"/>
                  </a:ext>
                </a:extLst>
              </p:cNvPr>
              <p:cNvSpPr>
                <a:spLocks noChangeShapeType="1"/>
              </p:cNvSpPr>
              <p:nvPr/>
            </p:nvSpPr>
            <p:spPr bwMode="auto">
              <a:xfrm flipH="1">
                <a:off x="5364047" y="2099492"/>
                <a:ext cx="376205" cy="0"/>
              </a:xfrm>
              <a:prstGeom prst="line">
                <a:avLst/>
              </a:prstGeom>
              <a:noFill/>
              <a:ln w="28575">
                <a:solidFill>
                  <a:schemeClr val="tx1"/>
                </a:solidFill>
                <a:round/>
                <a:headEnd type="triangle" w="med" len="med"/>
                <a:tailEnd/>
              </a:ln>
            </p:spPr>
            <p:txBody>
              <a:bodyPr wrap="none" anchor="ctr"/>
              <a:lstStyle/>
              <a:p>
                <a:pPr algn="ctr">
                  <a:lnSpc>
                    <a:spcPct val="85000"/>
                  </a:lnSpc>
                  <a:defRPr/>
                </a:pPr>
                <a:endParaRPr kumimoji="1" lang="ko-KR" altLang="en-US" sz="1216" b="1">
                  <a:solidFill>
                    <a:srgbClr val="000000"/>
                  </a:solidFill>
                  <a:latin typeface="Arial" charset="0"/>
                </a:endParaRPr>
              </a:p>
            </p:txBody>
          </p:sp>
          <p:grpSp>
            <p:nvGrpSpPr>
              <p:cNvPr id="240662" name="Group 77">
                <a:extLst>
                  <a:ext uri="{FF2B5EF4-FFF2-40B4-BE49-F238E27FC236}">
                    <a16:creationId xmlns:a16="http://schemas.microsoft.com/office/drawing/2014/main" id="{CCA161DC-6866-5D47-B4C6-44917B5FFF87}"/>
                  </a:ext>
                </a:extLst>
              </p:cNvPr>
              <p:cNvGrpSpPr>
                <a:grpSpLocks/>
              </p:cNvGrpSpPr>
              <p:nvPr/>
            </p:nvGrpSpPr>
            <p:grpSpPr bwMode="auto">
              <a:xfrm>
                <a:off x="7166928" y="1950403"/>
                <a:ext cx="527050" cy="752475"/>
                <a:chOff x="2976" y="1920"/>
                <a:chExt cx="336" cy="480"/>
              </a:xfrm>
            </p:grpSpPr>
            <p:sp>
              <p:nvSpPr>
                <p:cNvPr id="57370" name="Rectangle 78">
                  <a:extLst>
                    <a:ext uri="{FF2B5EF4-FFF2-40B4-BE49-F238E27FC236}">
                      <a16:creationId xmlns:a16="http://schemas.microsoft.com/office/drawing/2014/main" id="{27F617C4-2260-8240-8F01-EEB7B25F5952}"/>
                    </a:ext>
                  </a:extLst>
                </p:cNvPr>
                <p:cNvSpPr>
                  <a:spLocks noChangeArrowheads="1"/>
                </p:cNvSpPr>
                <p:nvPr/>
              </p:nvSpPr>
              <p:spPr bwMode="auto">
                <a:xfrm>
                  <a:off x="3000" y="1968"/>
                  <a:ext cx="168" cy="144"/>
                </a:xfrm>
                <a:prstGeom prst="rect">
                  <a:avLst/>
                </a:prstGeom>
                <a:noFill/>
                <a:ln w="12700">
                  <a:noFill/>
                  <a:miter lim="800000"/>
                  <a:headEnd/>
                  <a:tailEnd/>
                </a:ln>
              </p:spPr>
              <p:txBody>
                <a:bodyPr wrap="none" lIns="19036" tIns="26966" rIns="19036" bIns="26966"/>
                <a:lstStyle/>
                <a:p>
                  <a:pPr defTabSz="913422">
                    <a:lnSpc>
                      <a:spcPts val="1494"/>
                    </a:lnSpc>
                    <a:tabLst>
                      <a:tab pos="456711" algn="l"/>
                      <a:tab pos="913422" algn="l"/>
                      <a:tab pos="1368526" algn="l"/>
                    </a:tabLst>
                    <a:defRPr/>
                  </a:pPr>
                  <a:r>
                    <a:rPr lang="en-US" altLang="ko-KR" sz="1621">
                      <a:solidFill>
                        <a:srgbClr val="000000"/>
                      </a:solidFill>
                      <a:latin typeface="Tahoma" pitchFamily="34" charset="0"/>
                    </a:rPr>
                    <a:t>D</a:t>
                  </a:r>
                </a:p>
              </p:txBody>
            </p:sp>
            <p:sp>
              <p:nvSpPr>
                <p:cNvPr id="57371" name="Rectangle 79">
                  <a:extLst>
                    <a:ext uri="{FF2B5EF4-FFF2-40B4-BE49-F238E27FC236}">
                      <a16:creationId xmlns:a16="http://schemas.microsoft.com/office/drawing/2014/main" id="{2E3BF1AD-6983-244B-B589-EA2DC84DE4F2}"/>
                    </a:ext>
                  </a:extLst>
                </p:cNvPr>
                <p:cNvSpPr>
                  <a:spLocks noChangeArrowheads="1"/>
                </p:cNvSpPr>
                <p:nvPr/>
              </p:nvSpPr>
              <p:spPr bwMode="auto">
                <a:xfrm>
                  <a:off x="3120" y="1968"/>
                  <a:ext cx="176" cy="144"/>
                </a:xfrm>
                <a:prstGeom prst="rect">
                  <a:avLst/>
                </a:prstGeom>
                <a:noFill/>
                <a:ln w="12700">
                  <a:noFill/>
                  <a:miter lim="800000"/>
                  <a:headEnd/>
                  <a:tailEnd/>
                </a:ln>
              </p:spPr>
              <p:txBody>
                <a:bodyPr wrap="none" lIns="19036" tIns="26966" rIns="19036" bIns="26966"/>
                <a:lstStyle/>
                <a:p>
                  <a:pPr algn="r" defTabSz="913422">
                    <a:lnSpc>
                      <a:spcPts val="1494"/>
                    </a:lnSpc>
                    <a:tabLst>
                      <a:tab pos="456711" algn="l"/>
                      <a:tab pos="913422" algn="l"/>
                      <a:tab pos="1368526" algn="l"/>
                    </a:tabLst>
                    <a:defRPr/>
                  </a:pPr>
                  <a:r>
                    <a:rPr lang="en-US" altLang="ko-KR" sz="1621">
                      <a:solidFill>
                        <a:srgbClr val="000000"/>
                      </a:solidFill>
                      <a:latin typeface="Tahoma" pitchFamily="34" charset="0"/>
                    </a:rPr>
                    <a:t>Q</a:t>
                  </a:r>
                </a:p>
              </p:txBody>
            </p:sp>
            <p:sp>
              <p:nvSpPr>
                <p:cNvPr id="240673" name="Rectangle 80">
                  <a:extLst>
                    <a:ext uri="{FF2B5EF4-FFF2-40B4-BE49-F238E27FC236}">
                      <a16:creationId xmlns:a16="http://schemas.microsoft.com/office/drawing/2014/main" id="{B25D7B32-994C-B34B-B53D-F3B60FAB5A84}"/>
                    </a:ext>
                  </a:extLst>
                </p:cNvPr>
                <p:cNvSpPr>
                  <a:spLocks noChangeArrowheads="1"/>
                </p:cNvSpPr>
                <p:nvPr/>
              </p:nvSpPr>
              <p:spPr bwMode="auto">
                <a:xfrm>
                  <a:off x="2976" y="1920"/>
                  <a:ext cx="336" cy="48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85000"/>
                    </a:lnSpc>
                  </a:pPr>
                  <a:endParaRPr kumimoji="1" lang="ko-KR" altLang="en-US" sz="1200" b="1">
                    <a:solidFill>
                      <a:srgbClr val="000000"/>
                    </a:solidFill>
                    <a:ea typeface="굴림" panose="020B0600000101010101" pitchFamily="34" charset="-127"/>
                  </a:endParaRPr>
                </a:p>
              </p:txBody>
            </p:sp>
            <p:sp>
              <p:nvSpPr>
                <p:cNvPr id="57373" name="Line 81">
                  <a:extLst>
                    <a:ext uri="{FF2B5EF4-FFF2-40B4-BE49-F238E27FC236}">
                      <a16:creationId xmlns:a16="http://schemas.microsoft.com/office/drawing/2014/main" id="{80228AAE-3CF8-994F-84F2-214331F748C1}"/>
                    </a:ext>
                  </a:extLst>
                </p:cNvPr>
                <p:cNvSpPr>
                  <a:spLocks noChangeShapeType="1"/>
                </p:cNvSpPr>
                <p:nvPr/>
              </p:nvSpPr>
              <p:spPr bwMode="auto">
                <a:xfrm>
                  <a:off x="2976" y="2256"/>
                  <a:ext cx="96" cy="48"/>
                </a:xfrm>
                <a:prstGeom prst="line">
                  <a:avLst/>
                </a:prstGeom>
                <a:noFill/>
                <a:ln w="19050">
                  <a:solidFill>
                    <a:schemeClr val="tx1"/>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374" name="Line 82">
                  <a:extLst>
                    <a:ext uri="{FF2B5EF4-FFF2-40B4-BE49-F238E27FC236}">
                      <a16:creationId xmlns:a16="http://schemas.microsoft.com/office/drawing/2014/main" id="{6FBA813D-E6BC-0F48-97A6-93BE5B992B29}"/>
                    </a:ext>
                  </a:extLst>
                </p:cNvPr>
                <p:cNvSpPr>
                  <a:spLocks noChangeShapeType="1"/>
                </p:cNvSpPr>
                <p:nvPr/>
              </p:nvSpPr>
              <p:spPr bwMode="auto">
                <a:xfrm flipH="1">
                  <a:off x="2976" y="2304"/>
                  <a:ext cx="96" cy="48"/>
                </a:xfrm>
                <a:prstGeom prst="line">
                  <a:avLst/>
                </a:prstGeom>
                <a:noFill/>
                <a:ln w="19050">
                  <a:solidFill>
                    <a:schemeClr val="tx1"/>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grpSp>
          <p:sp>
            <p:nvSpPr>
              <p:cNvPr id="57362" name="Line 83">
                <a:extLst>
                  <a:ext uri="{FF2B5EF4-FFF2-40B4-BE49-F238E27FC236}">
                    <a16:creationId xmlns:a16="http://schemas.microsoft.com/office/drawing/2014/main" id="{6C95B6D9-C28C-1D42-8E95-1F939E47B1D9}"/>
                  </a:ext>
                </a:extLst>
              </p:cNvPr>
              <p:cNvSpPr>
                <a:spLocks noChangeShapeType="1"/>
              </p:cNvSpPr>
              <p:nvPr/>
            </p:nvSpPr>
            <p:spPr bwMode="auto">
              <a:xfrm flipH="1">
                <a:off x="6792058" y="2552382"/>
                <a:ext cx="374638" cy="0"/>
              </a:xfrm>
              <a:prstGeom prst="line">
                <a:avLst/>
              </a:prstGeom>
              <a:noFill/>
              <a:ln w="28575">
                <a:solidFill>
                  <a:schemeClr val="tx1"/>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6" name="Line 84">
                <a:extLst>
                  <a:ext uri="{FF2B5EF4-FFF2-40B4-BE49-F238E27FC236}">
                    <a16:creationId xmlns:a16="http://schemas.microsoft.com/office/drawing/2014/main" id="{B611B530-5B06-A24E-9022-B408A56ED759}"/>
                  </a:ext>
                </a:extLst>
              </p:cNvPr>
              <p:cNvSpPr>
                <a:spLocks noChangeShapeType="1"/>
              </p:cNvSpPr>
              <p:nvPr/>
            </p:nvSpPr>
            <p:spPr bwMode="auto">
              <a:xfrm>
                <a:off x="6792058" y="2552382"/>
                <a:ext cx="0" cy="601764"/>
              </a:xfrm>
              <a:prstGeom prst="line">
                <a:avLst/>
              </a:prstGeom>
              <a:noFill/>
              <a:ln w="28575">
                <a:solidFill>
                  <a:schemeClr val="tx1"/>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364" name="Line 85">
                <a:extLst>
                  <a:ext uri="{FF2B5EF4-FFF2-40B4-BE49-F238E27FC236}">
                    <a16:creationId xmlns:a16="http://schemas.microsoft.com/office/drawing/2014/main" id="{2DC963BA-370E-0244-B5EC-6C71130BFBC1}"/>
                  </a:ext>
                </a:extLst>
              </p:cNvPr>
              <p:cNvSpPr>
                <a:spLocks noChangeShapeType="1"/>
              </p:cNvSpPr>
              <p:nvPr/>
            </p:nvSpPr>
            <p:spPr bwMode="auto">
              <a:xfrm flipH="1">
                <a:off x="4084950" y="3154146"/>
                <a:ext cx="2707108" cy="0"/>
              </a:xfrm>
              <a:prstGeom prst="line">
                <a:avLst/>
              </a:prstGeom>
              <a:noFill/>
              <a:ln w="28575">
                <a:solidFill>
                  <a:schemeClr val="tx1"/>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365" name="Line 86">
                <a:extLst>
                  <a:ext uri="{FF2B5EF4-FFF2-40B4-BE49-F238E27FC236}">
                    <a16:creationId xmlns:a16="http://schemas.microsoft.com/office/drawing/2014/main" id="{1B1C172C-8884-0941-A780-1254D3CF1F08}"/>
                  </a:ext>
                </a:extLst>
              </p:cNvPr>
              <p:cNvSpPr>
                <a:spLocks noChangeShapeType="1"/>
              </p:cNvSpPr>
              <p:nvPr/>
            </p:nvSpPr>
            <p:spPr bwMode="auto">
              <a:xfrm flipH="1">
                <a:off x="4461155" y="2560218"/>
                <a:ext cx="376205" cy="0"/>
              </a:xfrm>
              <a:prstGeom prst="line">
                <a:avLst/>
              </a:prstGeom>
              <a:noFill/>
              <a:ln w="28575">
                <a:solidFill>
                  <a:schemeClr val="tx1"/>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7" name="Line 87">
                <a:extLst>
                  <a:ext uri="{FF2B5EF4-FFF2-40B4-BE49-F238E27FC236}">
                    <a16:creationId xmlns:a16="http://schemas.microsoft.com/office/drawing/2014/main" id="{755805D3-4BB6-E641-AA1B-66D9FC966C8B}"/>
                  </a:ext>
                </a:extLst>
              </p:cNvPr>
              <p:cNvSpPr>
                <a:spLocks noChangeShapeType="1"/>
              </p:cNvSpPr>
              <p:nvPr/>
            </p:nvSpPr>
            <p:spPr bwMode="auto">
              <a:xfrm>
                <a:off x="4461155" y="2552382"/>
                <a:ext cx="0" cy="601764"/>
              </a:xfrm>
              <a:prstGeom prst="line">
                <a:avLst/>
              </a:prstGeom>
              <a:noFill/>
              <a:ln w="28575">
                <a:solidFill>
                  <a:schemeClr val="tx1"/>
                </a:solidFill>
                <a:round/>
                <a:headEn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57367" name="Line 88">
                <a:extLst>
                  <a:ext uri="{FF2B5EF4-FFF2-40B4-BE49-F238E27FC236}">
                    <a16:creationId xmlns:a16="http://schemas.microsoft.com/office/drawing/2014/main" id="{5209550C-2B8C-5146-A7EE-AB0787A3624F}"/>
                  </a:ext>
                </a:extLst>
              </p:cNvPr>
              <p:cNvSpPr>
                <a:spLocks noChangeShapeType="1"/>
              </p:cNvSpPr>
              <p:nvPr/>
            </p:nvSpPr>
            <p:spPr bwMode="auto">
              <a:xfrm flipH="1">
                <a:off x="6792058" y="2099492"/>
                <a:ext cx="374638" cy="0"/>
              </a:xfrm>
              <a:prstGeom prst="line">
                <a:avLst/>
              </a:prstGeom>
              <a:noFill/>
              <a:ln w="28575">
                <a:solidFill>
                  <a:schemeClr val="tx1"/>
                </a:solidFill>
                <a:round/>
                <a:headEnd type="triangle" w="med" len="med"/>
                <a:tailEnd/>
              </a:ln>
            </p:spPr>
            <p:txBody>
              <a:bodyPr wrap="none" anchor="ctr"/>
              <a:lstStyle/>
              <a:p>
                <a:pPr algn="ctr">
                  <a:lnSpc>
                    <a:spcPct val="85000"/>
                  </a:lnSpc>
                  <a:defRPr/>
                </a:pPr>
                <a:endParaRPr kumimoji="1" lang="ko-KR" altLang="en-US" sz="1216" b="1">
                  <a:solidFill>
                    <a:srgbClr val="000000"/>
                  </a:solidFill>
                  <a:latin typeface="Arial" charset="0"/>
                </a:endParaRPr>
              </a:p>
            </p:txBody>
          </p:sp>
          <p:sp>
            <p:nvSpPr>
              <p:cNvPr id="240669" name="AutoShape 98">
                <a:extLst>
                  <a:ext uri="{FF2B5EF4-FFF2-40B4-BE49-F238E27FC236}">
                    <a16:creationId xmlns:a16="http://schemas.microsoft.com/office/drawing/2014/main" id="{D349F699-75B6-C94A-8F3B-B18B8F7AD698}"/>
                  </a:ext>
                </a:extLst>
              </p:cNvPr>
              <p:cNvSpPr>
                <a:spLocks noChangeArrowheads="1"/>
              </p:cNvSpPr>
              <p:nvPr/>
            </p:nvSpPr>
            <p:spPr bwMode="auto">
              <a:xfrm>
                <a:off x="5770035" y="1737493"/>
                <a:ext cx="982836" cy="846230"/>
              </a:xfrm>
              <a:prstGeom prst="cloudCallout">
                <a:avLst>
                  <a:gd name="adj1" fmla="val 2019"/>
                  <a:gd name="adj2" fmla="val -1972"/>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64323" tIns="25729" rIns="64323" bIns="25729"/>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85000"/>
                  </a:lnSpc>
                </a:pPr>
                <a:endParaRPr kumimoji="1" lang="ko-KR" altLang="ko-KR" sz="1600" b="1">
                  <a:solidFill>
                    <a:srgbClr val="000000"/>
                  </a:solidFill>
                  <a:ea typeface="굴림" panose="020B0600000101010101" pitchFamily="34" charset="-127"/>
                </a:endParaRPr>
              </a:p>
            </p:txBody>
          </p:sp>
          <p:sp>
            <p:nvSpPr>
              <p:cNvPr id="57369" name="Rectangle 67">
                <a:extLst>
                  <a:ext uri="{FF2B5EF4-FFF2-40B4-BE49-F238E27FC236}">
                    <a16:creationId xmlns:a16="http://schemas.microsoft.com/office/drawing/2014/main" id="{EA6A747B-950D-1B48-A9E9-0C45C1D7BB56}"/>
                  </a:ext>
                </a:extLst>
              </p:cNvPr>
              <p:cNvSpPr>
                <a:spLocks noChangeArrowheads="1"/>
              </p:cNvSpPr>
              <p:nvPr/>
            </p:nvSpPr>
            <p:spPr bwMode="auto">
              <a:xfrm>
                <a:off x="6688602" y="1723390"/>
                <a:ext cx="659927" cy="272674"/>
              </a:xfrm>
              <a:prstGeom prst="rect">
                <a:avLst/>
              </a:prstGeom>
              <a:noFill/>
              <a:ln w="12700">
                <a:noFill/>
                <a:miter lim="800000"/>
                <a:headEnd/>
                <a:tailEnd/>
              </a:ln>
            </p:spPr>
            <p:txBody>
              <a:bodyPr wrap="none" lIns="19036" tIns="26966" rIns="19036" bIns="26966"/>
              <a:lstStyle/>
              <a:p>
                <a:pPr defTabSz="913422">
                  <a:lnSpc>
                    <a:spcPts val="1393"/>
                  </a:lnSpc>
                  <a:tabLst>
                    <a:tab pos="456711" algn="l"/>
                    <a:tab pos="913422" algn="l"/>
                    <a:tab pos="1368526" algn="l"/>
                  </a:tabLst>
                  <a:defRPr/>
                </a:pPr>
                <a:r>
                  <a:rPr lang="en-US" altLang="ko-KR" sz="1621">
                    <a:solidFill>
                      <a:srgbClr val="000000"/>
                    </a:solidFill>
                    <a:latin typeface="Tahoma" pitchFamily="34" charset="0"/>
                  </a:rPr>
                  <a:t>data2</a:t>
                </a:r>
              </a:p>
            </p:txBody>
          </p:sp>
        </p:grpSp>
        <p:sp>
          <p:nvSpPr>
            <p:cNvPr id="240655" name="직사각형 1">
              <a:extLst>
                <a:ext uri="{FF2B5EF4-FFF2-40B4-BE49-F238E27FC236}">
                  <a16:creationId xmlns:a16="http://schemas.microsoft.com/office/drawing/2014/main" id="{A1E207F9-0924-454B-BBAF-79D813B23157}"/>
                </a:ext>
              </a:extLst>
            </p:cNvPr>
            <p:cNvSpPr>
              <a:spLocks noChangeArrowheads="1"/>
            </p:cNvSpPr>
            <p:nvPr/>
          </p:nvSpPr>
          <p:spPr bwMode="auto">
            <a:xfrm>
              <a:off x="3193135" y="3310960"/>
              <a:ext cx="4221335" cy="32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85000"/>
                </a:lnSpc>
              </a:pPr>
              <a:r>
                <a:rPr kumimoji="1" lang="en-US" altLang="ko-KR" b="1">
                  <a:solidFill>
                    <a:srgbClr val="000000"/>
                  </a:solidFill>
                  <a:ea typeface="굴림" panose="020B0600000101010101" pitchFamily="34" charset="-127"/>
                </a:rPr>
                <a:t>Positive edge-triggered</a:t>
              </a:r>
              <a:endParaRPr kumimoji="1" lang="ko-KR" altLang="en-US" b="1">
                <a:solidFill>
                  <a:srgbClr val="000000"/>
                </a:solidFill>
                <a:ea typeface="굴림" panose="020B0600000101010101" pitchFamily="34" charset="-127"/>
              </a:endParaRPr>
            </a:p>
          </p:txBody>
        </p:sp>
      </p:grpSp>
      <p:cxnSp>
        <p:nvCxnSpPr>
          <p:cNvPr id="240647" name="직선 연결선 8">
            <a:extLst>
              <a:ext uri="{FF2B5EF4-FFF2-40B4-BE49-F238E27FC236}">
                <a16:creationId xmlns:a16="http://schemas.microsoft.com/office/drawing/2014/main" id="{C61C46B6-EBD1-FE42-A85C-23EB1E34CB8B}"/>
              </a:ext>
            </a:extLst>
          </p:cNvPr>
          <p:cNvCxnSpPr>
            <a:cxnSpLocks noChangeShapeType="1"/>
          </p:cNvCxnSpPr>
          <p:nvPr/>
        </p:nvCxnSpPr>
        <p:spPr bwMode="auto">
          <a:xfrm>
            <a:off x="4376738" y="4830763"/>
            <a:ext cx="0" cy="13843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40648" name="직선 연결선 116">
            <a:extLst>
              <a:ext uri="{FF2B5EF4-FFF2-40B4-BE49-F238E27FC236}">
                <a16:creationId xmlns:a16="http://schemas.microsoft.com/office/drawing/2014/main" id="{3CAD9397-BE3E-8348-9285-E211B9A5FF80}"/>
              </a:ext>
            </a:extLst>
          </p:cNvPr>
          <p:cNvCxnSpPr>
            <a:cxnSpLocks noChangeShapeType="1"/>
          </p:cNvCxnSpPr>
          <p:nvPr/>
        </p:nvCxnSpPr>
        <p:spPr bwMode="auto">
          <a:xfrm>
            <a:off x="6757988" y="4792663"/>
            <a:ext cx="0" cy="138430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40649" name="직선 연결선 117">
            <a:extLst>
              <a:ext uri="{FF2B5EF4-FFF2-40B4-BE49-F238E27FC236}">
                <a16:creationId xmlns:a16="http://schemas.microsoft.com/office/drawing/2014/main" id="{56784D60-EA5F-9F49-AFF1-7946273B40B3}"/>
              </a:ext>
            </a:extLst>
          </p:cNvPr>
          <p:cNvCxnSpPr>
            <a:cxnSpLocks noChangeShapeType="1"/>
          </p:cNvCxnSpPr>
          <p:nvPr/>
        </p:nvCxnSpPr>
        <p:spPr bwMode="auto">
          <a:xfrm>
            <a:off x="6559550" y="4792663"/>
            <a:ext cx="0" cy="1384300"/>
          </a:xfrm>
          <a:prstGeom prst="line">
            <a:avLst/>
          </a:prstGeom>
          <a:noFill/>
          <a:ln w="12700">
            <a:solidFill>
              <a:srgbClr val="FF0000"/>
            </a:solidFill>
            <a:prstDash val="dash"/>
            <a:round/>
            <a:headEnd/>
            <a:tailEnd/>
          </a:ln>
          <a:extLst>
            <a:ext uri="{909E8E84-426E-40DD-AFC4-6F175D3DCCD1}">
              <a14:hiddenFill xmlns:a14="http://schemas.microsoft.com/office/drawing/2010/main">
                <a:noFill/>
              </a14:hiddenFill>
            </a:ext>
          </a:extLst>
        </p:spPr>
      </p:cxnSp>
      <p:cxnSp>
        <p:nvCxnSpPr>
          <p:cNvPr id="240650" name="직선 연결선 118">
            <a:extLst>
              <a:ext uri="{FF2B5EF4-FFF2-40B4-BE49-F238E27FC236}">
                <a16:creationId xmlns:a16="http://schemas.microsoft.com/office/drawing/2014/main" id="{D18EFCE2-EADA-3248-A3C4-5B98140C3EB2}"/>
              </a:ext>
            </a:extLst>
          </p:cNvPr>
          <p:cNvCxnSpPr>
            <a:cxnSpLocks noChangeShapeType="1"/>
          </p:cNvCxnSpPr>
          <p:nvPr/>
        </p:nvCxnSpPr>
        <p:spPr bwMode="auto">
          <a:xfrm>
            <a:off x="4491038" y="4821238"/>
            <a:ext cx="0" cy="1384300"/>
          </a:xfrm>
          <a:prstGeom prst="line">
            <a:avLst/>
          </a:prstGeom>
          <a:noFill/>
          <a:ln w="12700">
            <a:solidFill>
              <a:srgbClr val="FF0000"/>
            </a:solidFill>
            <a:prstDash val="dash"/>
            <a:round/>
            <a:headEnd/>
            <a:tailEnd/>
          </a:ln>
          <a:extLst>
            <a:ext uri="{909E8E84-426E-40DD-AFC4-6F175D3DCCD1}">
              <a14:hiddenFill xmlns:a14="http://schemas.microsoft.com/office/drawing/2010/main">
                <a:noFill/>
              </a14:hiddenFill>
            </a:ext>
          </a:extLst>
        </p:spPr>
      </p:cxnSp>
      <p:sp>
        <p:nvSpPr>
          <p:cNvPr id="122" name="Rectangle 39">
            <a:extLst>
              <a:ext uri="{FF2B5EF4-FFF2-40B4-BE49-F238E27FC236}">
                <a16:creationId xmlns:a16="http://schemas.microsoft.com/office/drawing/2014/main" id="{A5574BB0-F91D-4B4C-B1E2-7D0A4C402E09}"/>
              </a:ext>
            </a:extLst>
          </p:cNvPr>
          <p:cNvSpPr>
            <a:spLocks noChangeArrowheads="1"/>
          </p:cNvSpPr>
          <p:nvPr/>
        </p:nvSpPr>
        <p:spPr bwMode="auto">
          <a:xfrm>
            <a:off x="1604963" y="5583238"/>
            <a:ext cx="1811337" cy="277812"/>
          </a:xfrm>
          <a:prstGeom prst="rect">
            <a:avLst/>
          </a:prstGeom>
          <a:noFill/>
          <a:ln w="12700">
            <a:noFill/>
            <a:miter lim="800000"/>
            <a:headEnd/>
            <a:tailEnd/>
          </a:ln>
        </p:spPr>
        <p:txBody>
          <a:bodyPr wrap="none" lIns="19036" tIns="26966" rIns="19036" bIns="26966"/>
          <a:lstStyle/>
          <a:p>
            <a:pPr defTabSz="913422">
              <a:lnSpc>
                <a:spcPts val="1393"/>
              </a:lnSpc>
              <a:tabLst>
                <a:tab pos="456711" algn="l"/>
                <a:tab pos="913422" algn="l"/>
                <a:tab pos="1368526" algn="l"/>
              </a:tabLst>
              <a:defRPr/>
            </a:pPr>
            <a:r>
              <a:rPr lang="en-US" altLang="ko-KR" sz="1621" dirty="0">
                <a:solidFill>
                  <a:srgbClr val="000000"/>
                </a:solidFill>
                <a:latin typeface="Tahoma" pitchFamily="34" charset="0"/>
              </a:rPr>
              <a:t>Setup time violation</a:t>
            </a:r>
          </a:p>
        </p:txBody>
      </p:sp>
      <p:sp>
        <p:nvSpPr>
          <p:cNvPr id="123" name="Rectangle 39">
            <a:extLst>
              <a:ext uri="{FF2B5EF4-FFF2-40B4-BE49-F238E27FC236}">
                <a16:creationId xmlns:a16="http://schemas.microsoft.com/office/drawing/2014/main" id="{E7A6CAB6-5482-DE48-A40B-2A32B9AFB855}"/>
              </a:ext>
            </a:extLst>
          </p:cNvPr>
          <p:cNvSpPr>
            <a:spLocks noChangeArrowheads="1"/>
          </p:cNvSpPr>
          <p:nvPr/>
        </p:nvSpPr>
        <p:spPr bwMode="auto">
          <a:xfrm>
            <a:off x="1604963" y="5902325"/>
            <a:ext cx="1811337" cy="276225"/>
          </a:xfrm>
          <a:prstGeom prst="rect">
            <a:avLst/>
          </a:prstGeom>
          <a:noFill/>
          <a:ln w="12700">
            <a:noFill/>
            <a:miter lim="800000"/>
            <a:headEnd/>
            <a:tailEnd/>
          </a:ln>
        </p:spPr>
        <p:txBody>
          <a:bodyPr wrap="none" lIns="19036" tIns="26966" rIns="19036" bIns="26966"/>
          <a:lstStyle/>
          <a:p>
            <a:pPr defTabSz="913422">
              <a:lnSpc>
                <a:spcPts val="1393"/>
              </a:lnSpc>
              <a:tabLst>
                <a:tab pos="456711" algn="l"/>
                <a:tab pos="913422" algn="l"/>
                <a:tab pos="1368526" algn="l"/>
              </a:tabLst>
              <a:defRPr/>
            </a:pPr>
            <a:r>
              <a:rPr lang="en-US" altLang="ko-KR" sz="1621" dirty="0">
                <a:solidFill>
                  <a:srgbClr val="000000"/>
                </a:solidFill>
                <a:latin typeface="Tahoma" pitchFamily="34" charset="0"/>
              </a:rPr>
              <a:t>Hold time violation</a:t>
            </a:r>
          </a:p>
        </p:txBody>
      </p:sp>
      <p:sp>
        <p:nvSpPr>
          <p:cNvPr id="240653" name="제목 8">
            <a:extLst>
              <a:ext uri="{FF2B5EF4-FFF2-40B4-BE49-F238E27FC236}">
                <a16:creationId xmlns:a16="http://schemas.microsoft.com/office/drawing/2014/main" id="{497DA102-54D7-F84A-BBF0-8BDE3D01811A}"/>
              </a:ext>
            </a:extLst>
          </p:cNvPr>
          <p:cNvSpPr>
            <a:spLocks noGrp="1"/>
          </p:cNvSpPr>
          <p:nvPr>
            <p:ph type="title"/>
          </p:nvPr>
        </p:nvSpPr>
        <p:spPr/>
        <p:txBody>
          <a:bodyPr/>
          <a:lstStyle/>
          <a:p>
            <a:r>
              <a:rPr lang="en-US" altLang="ko-KR" sz="3600" b="1">
                <a:ea typeface="굴림" panose="020B0600000101010101" pitchFamily="34" charset="-127"/>
              </a:rPr>
              <a:t>Timing Methodologies</a:t>
            </a:r>
            <a:endParaRPr lang="ko-KR" altLang="en-US" b="1">
              <a:ea typeface="굴림" panose="020B0600000101010101" pitchFamily="34" charset="-127"/>
            </a:endParaRPr>
          </a:p>
        </p:txBody>
      </p:sp>
    </p:spTree>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바닥글 개체 틀 4">
            <a:extLst>
              <a:ext uri="{FF2B5EF4-FFF2-40B4-BE49-F238E27FC236}">
                <a16:creationId xmlns:a16="http://schemas.microsoft.com/office/drawing/2014/main" id="{2C47D614-1759-414E-8307-3A72481094E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50000"/>
              </a:spcBef>
              <a:buClrTx/>
              <a:buSzTx/>
              <a:buFontTx/>
              <a:buNone/>
            </a:pPr>
            <a:r>
              <a:rPr lang="en-US" altLang="ko-KR" sz="1200">
                <a:solidFill>
                  <a:schemeClr val="bg2"/>
                </a:solidFill>
                <a:ea typeface="굴림" panose="020B0600000101010101" pitchFamily="34" charset="-127"/>
              </a:rPr>
              <a:t>CS 150 - Fall  2000 - Sequential Logic - </a:t>
            </a:r>
            <a:fld id="{56799BCD-9F8F-5247-9D7B-45D22874FBF5}" type="slidenum">
              <a:rPr lang="en-US" altLang="ko-KR" sz="1200" smtClean="0">
                <a:solidFill>
                  <a:schemeClr val="bg2"/>
                </a:solidFill>
                <a:ea typeface="굴림" panose="020B0600000101010101" pitchFamily="34" charset="-127"/>
              </a:rPr>
              <a:pPr>
                <a:spcBef>
                  <a:spcPct val="50000"/>
                </a:spcBef>
                <a:buClrTx/>
                <a:buSzTx/>
                <a:buFontTx/>
                <a:buNone/>
              </a:pPr>
              <a:t>73</a:t>
            </a:fld>
            <a:endParaRPr lang="en-US" altLang="ko-KR" sz="1200">
              <a:solidFill>
                <a:schemeClr val="bg2"/>
              </a:solidFill>
              <a:ea typeface="굴림" panose="020B0600000101010101" pitchFamily="34" charset="-127"/>
            </a:endParaRPr>
          </a:p>
        </p:txBody>
      </p:sp>
      <p:sp>
        <p:nvSpPr>
          <p:cNvPr id="54275" name="Rectangle 9">
            <a:extLst>
              <a:ext uri="{FF2B5EF4-FFF2-40B4-BE49-F238E27FC236}">
                <a16:creationId xmlns:a16="http://schemas.microsoft.com/office/drawing/2014/main" id="{E122F039-4357-EF46-A3F6-7BC6C6231A56}"/>
              </a:ext>
            </a:extLst>
          </p:cNvPr>
          <p:cNvSpPr>
            <a:spLocks noChangeArrowheads="1"/>
          </p:cNvSpPr>
          <p:nvPr/>
        </p:nvSpPr>
        <p:spPr bwMode="auto">
          <a:xfrm>
            <a:off x="5715000" y="3873500"/>
            <a:ext cx="2679700" cy="210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marL="114300" indent="-114300">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ts val="1800"/>
              </a:lnSpc>
              <a:spcBef>
                <a:spcPts val="1500"/>
              </a:spcBef>
              <a:defRPr/>
            </a:pPr>
            <a:r>
              <a:rPr lang="en-US" altLang="ko-KR" sz="1600">
                <a:solidFill>
                  <a:srgbClr val="000000"/>
                </a:solidFill>
                <a:latin typeface="Comic Sans MS" charset="0"/>
                <a:ea typeface="굴림" charset="-127"/>
              </a:rPr>
              <a:t>In is asynchronous and </a:t>
            </a:r>
            <a:br>
              <a:rPr lang="en-US" altLang="ko-KR" sz="1600">
                <a:solidFill>
                  <a:srgbClr val="000000"/>
                </a:solidFill>
                <a:latin typeface="Comic Sans MS" charset="0"/>
                <a:ea typeface="굴림" charset="-127"/>
              </a:rPr>
            </a:br>
            <a:r>
              <a:rPr lang="en-US" altLang="ko-KR" sz="1600">
                <a:solidFill>
                  <a:srgbClr val="000000"/>
                </a:solidFill>
                <a:latin typeface="Comic Sans MS" charset="0"/>
                <a:ea typeface="굴림" charset="-127"/>
              </a:rPr>
              <a:t>fans out to D0 and D1</a:t>
            </a:r>
            <a:br>
              <a:rPr lang="en-US" altLang="ko-KR" sz="1600">
                <a:solidFill>
                  <a:srgbClr val="000000"/>
                </a:solidFill>
                <a:latin typeface="Comic Sans MS" charset="0"/>
                <a:ea typeface="굴림" charset="-127"/>
              </a:rPr>
            </a:br>
            <a:br>
              <a:rPr lang="en-US" altLang="ko-KR" sz="1600">
                <a:solidFill>
                  <a:srgbClr val="000000"/>
                </a:solidFill>
                <a:latin typeface="Comic Sans MS" charset="0"/>
                <a:ea typeface="굴림" charset="-127"/>
              </a:rPr>
            </a:br>
            <a:r>
              <a:rPr lang="en-US" altLang="ko-KR" sz="1600">
                <a:solidFill>
                  <a:srgbClr val="000000"/>
                </a:solidFill>
                <a:latin typeface="Comic Sans MS" charset="0"/>
                <a:ea typeface="굴림" charset="-127"/>
              </a:rPr>
              <a:t>one FF catches the </a:t>
            </a:r>
            <a:br>
              <a:rPr lang="en-US" altLang="ko-KR" sz="1600">
                <a:solidFill>
                  <a:srgbClr val="000000"/>
                </a:solidFill>
                <a:latin typeface="Comic Sans MS" charset="0"/>
                <a:ea typeface="굴림" charset="-127"/>
              </a:rPr>
            </a:br>
            <a:r>
              <a:rPr lang="en-US" altLang="ko-KR" sz="1600">
                <a:solidFill>
                  <a:srgbClr val="000000"/>
                </a:solidFill>
                <a:latin typeface="Comic Sans MS" charset="0"/>
                <a:ea typeface="굴림" charset="-127"/>
              </a:rPr>
              <a:t>signal, one does not</a:t>
            </a:r>
          </a:p>
          <a:p>
            <a:pPr algn="ctr">
              <a:lnSpc>
                <a:spcPts val="1800"/>
              </a:lnSpc>
              <a:spcBef>
                <a:spcPts val="1500"/>
              </a:spcBef>
              <a:defRPr/>
            </a:pPr>
            <a:r>
              <a:rPr lang="en-US" altLang="ko-KR" sz="1600" u="sng">
                <a:solidFill>
                  <a:srgbClr val="000000"/>
                </a:solidFill>
                <a:latin typeface="Comic Sans MS" charset="0"/>
                <a:ea typeface="굴림" charset="-127"/>
              </a:rPr>
              <a:t>inconsistent state may </a:t>
            </a:r>
            <a:br>
              <a:rPr lang="en-US" altLang="ko-KR" sz="1600" u="sng">
                <a:solidFill>
                  <a:srgbClr val="000000"/>
                </a:solidFill>
                <a:latin typeface="Comic Sans MS" charset="0"/>
                <a:ea typeface="굴림" charset="-127"/>
              </a:rPr>
            </a:br>
            <a:r>
              <a:rPr lang="en-US" altLang="ko-KR" sz="1600" u="sng">
                <a:solidFill>
                  <a:srgbClr val="000000"/>
                </a:solidFill>
                <a:latin typeface="Comic Sans MS" charset="0"/>
                <a:ea typeface="굴림" charset="-127"/>
              </a:rPr>
              <a:t>be reached!</a:t>
            </a:r>
          </a:p>
        </p:txBody>
      </p:sp>
      <p:sp>
        <p:nvSpPr>
          <p:cNvPr id="54276" name="Line 10">
            <a:extLst>
              <a:ext uri="{FF2B5EF4-FFF2-40B4-BE49-F238E27FC236}">
                <a16:creationId xmlns:a16="http://schemas.microsoft.com/office/drawing/2014/main" id="{6BF4C143-0DC6-394C-9990-9C480F9771F7}"/>
              </a:ext>
            </a:extLst>
          </p:cNvPr>
          <p:cNvSpPr>
            <a:spLocks noChangeShapeType="1"/>
          </p:cNvSpPr>
          <p:nvPr/>
        </p:nvSpPr>
        <p:spPr bwMode="auto">
          <a:xfrm flipH="1" flipV="1">
            <a:off x="5181600" y="4457700"/>
            <a:ext cx="990600" cy="38100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4277" name="Line 11">
            <a:extLst>
              <a:ext uri="{FF2B5EF4-FFF2-40B4-BE49-F238E27FC236}">
                <a16:creationId xmlns:a16="http://schemas.microsoft.com/office/drawing/2014/main" id="{274259F3-D2F4-AC44-9F57-85BF3211FC82}"/>
              </a:ext>
            </a:extLst>
          </p:cNvPr>
          <p:cNvSpPr>
            <a:spLocks noChangeShapeType="1"/>
          </p:cNvSpPr>
          <p:nvPr/>
        </p:nvSpPr>
        <p:spPr bwMode="auto">
          <a:xfrm flipH="1">
            <a:off x="5257800" y="4838700"/>
            <a:ext cx="914400" cy="53340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4278" name="Rectangle 12">
            <a:extLst>
              <a:ext uri="{FF2B5EF4-FFF2-40B4-BE49-F238E27FC236}">
                <a16:creationId xmlns:a16="http://schemas.microsoft.com/office/drawing/2014/main" id="{7031C05E-BC8F-C045-A48A-0BB816015335}"/>
              </a:ext>
            </a:extLst>
          </p:cNvPr>
          <p:cNvSpPr>
            <a:spLocks noChangeArrowheads="1"/>
          </p:cNvSpPr>
          <p:nvPr/>
        </p:nvSpPr>
        <p:spPr bwMode="auto">
          <a:xfrm>
            <a:off x="260350" y="3649663"/>
            <a:ext cx="914400" cy="252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r">
              <a:lnSpc>
                <a:spcPts val="2700"/>
              </a:lnSpc>
              <a:defRPr/>
            </a:pPr>
            <a:r>
              <a:rPr lang="en-US" altLang="ko-KR" sz="1600">
                <a:solidFill>
                  <a:srgbClr val="000000"/>
                </a:solidFill>
                <a:latin typeface="Tahoma" charset="0"/>
                <a:ea typeface="굴림" charset="-127"/>
              </a:rPr>
              <a:t>In</a:t>
            </a:r>
          </a:p>
          <a:p>
            <a:pPr algn="r">
              <a:lnSpc>
                <a:spcPts val="2700"/>
              </a:lnSpc>
              <a:defRPr/>
            </a:pPr>
            <a:endParaRPr lang="en-US" altLang="ko-KR" sz="1600">
              <a:solidFill>
                <a:srgbClr val="000000"/>
              </a:solidFill>
              <a:latin typeface="Tahoma" charset="0"/>
              <a:ea typeface="굴림" charset="-127"/>
            </a:endParaRPr>
          </a:p>
          <a:p>
            <a:pPr algn="r">
              <a:lnSpc>
                <a:spcPts val="2700"/>
              </a:lnSpc>
              <a:defRPr/>
            </a:pPr>
            <a:r>
              <a:rPr lang="en-US" altLang="ko-KR" sz="1600">
                <a:solidFill>
                  <a:srgbClr val="000000"/>
                </a:solidFill>
                <a:latin typeface="Tahoma" charset="0"/>
                <a:ea typeface="굴림" charset="-127"/>
              </a:rPr>
              <a:t>Q0</a:t>
            </a:r>
          </a:p>
          <a:p>
            <a:pPr algn="r">
              <a:lnSpc>
                <a:spcPts val="2700"/>
              </a:lnSpc>
              <a:defRPr/>
            </a:pPr>
            <a:endParaRPr lang="en-US" altLang="ko-KR" sz="1600">
              <a:solidFill>
                <a:srgbClr val="000000"/>
              </a:solidFill>
              <a:latin typeface="Tahoma" charset="0"/>
              <a:ea typeface="굴림" charset="-127"/>
            </a:endParaRPr>
          </a:p>
          <a:p>
            <a:pPr algn="r">
              <a:lnSpc>
                <a:spcPts val="2700"/>
              </a:lnSpc>
              <a:defRPr/>
            </a:pPr>
            <a:r>
              <a:rPr lang="en-US" altLang="ko-KR" sz="1600">
                <a:solidFill>
                  <a:srgbClr val="000000"/>
                </a:solidFill>
                <a:latin typeface="Tahoma" charset="0"/>
                <a:ea typeface="굴림" charset="-127"/>
              </a:rPr>
              <a:t>Q1</a:t>
            </a:r>
          </a:p>
          <a:p>
            <a:pPr algn="r">
              <a:lnSpc>
                <a:spcPts val="2700"/>
              </a:lnSpc>
              <a:defRPr/>
            </a:pPr>
            <a:endParaRPr lang="en-US" altLang="ko-KR" sz="1600">
              <a:solidFill>
                <a:srgbClr val="000000"/>
              </a:solidFill>
              <a:latin typeface="Tahoma" charset="0"/>
              <a:ea typeface="굴림" charset="-127"/>
            </a:endParaRPr>
          </a:p>
          <a:p>
            <a:pPr algn="r">
              <a:lnSpc>
                <a:spcPts val="2700"/>
              </a:lnSpc>
              <a:defRPr/>
            </a:pPr>
            <a:r>
              <a:rPr lang="en-US" altLang="ko-KR" sz="1600">
                <a:solidFill>
                  <a:srgbClr val="000000"/>
                </a:solidFill>
                <a:latin typeface="Tahoma" charset="0"/>
                <a:ea typeface="굴림" charset="-127"/>
              </a:rPr>
              <a:t>CLK</a:t>
            </a:r>
          </a:p>
        </p:txBody>
      </p:sp>
      <p:sp>
        <p:nvSpPr>
          <p:cNvPr id="242695" name="Rectangle 37">
            <a:extLst>
              <a:ext uri="{FF2B5EF4-FFF2-40B4-BE49-F238E27FC236}">
                <a16:creationId xmlns:a16="http://schemas.microsoft.com/office/drawing/2014/main" id="{0B8077F5-7B36-494D-AE33-24D9B02B4EAD}"/>
              </a:ext>
            </a:extLst>
          </p:cNvPr>
          <p:cNvSpPr>
            <a:spLocks noGrp="1" noChangeArrowheads="1"/>
          </p:cNvSpPr>
          <p:nvPr>
            <p:ph type="title"/>
          </p:nvPr>
        </p:nvSpPr>
        <p:spPr/>
        <p:txBody>
          <a:bodyPr/>
          <a:lstStyle/>
          <a:p>
            <a:r>
              <a:rPr lang="en-US" altLang="ko-KR" b="1">
                <a:ea typeface="굴림" panose="020B0600000101010101" pitchFamily="34" charset="-127"/>
              </a:rPr>
              <a:t>Handling Asynchronous Inputs</a:t>
            </a:r>
          </a:p>
        </p:txBody>
      </p:sp>
      <p:sp>
        <p:nvSpPr>
          <p:cNvPr id="242696" name="Rectangle 38">
            <a:extLst>
              <a:ext uri="{FF2B5EF4-FFF2-40B4-BE49-F238E27FC236}">
                <a16:creationId xmlns:a16="http://schemas.microsoft.com/office/drawing/2014/main" id="{BFFCD03D-AA83-FC41-9DAD-712115CD5626}"/>
              </a:ext>
            </a:extLst>
          </p:cNvPr>
          <p:cNvSpPr>
            <a:spLocks noGrp="1" noChangeArrowheads="1"/>
          </p:cNvSpPr>
          <p:nvPr>
            <p:ph type="body" idx="1"/>
          </p:nvPr>
        </p:nvSpPr>
        <p:spPr>
          <a:xfrm>
            <a:off x="347663" y="1004888"/>
            <a:ext cx="8343900" cy="4589462"/>
          </a:xfrm>
        </p:spPr>
        <p:txBody>
          <a:bodyPr/>
          <a:lstStyle/>
          <a:p>
            <a:r>
              <a:rPr lang="en-US" altLang="ko-KR">
                <a:ea typeface="굴림" panose="020B0600000101010101" pitchFamily="34" charset="-127"/>
              </a:rPr>
              <a:t>What can go wrong?</a:t>
            </a:r>
          </a:p>
          <a:p>
            <a:pPr lvl="1"/>
            <a:r>
              <a:rPr lang="en-US" altLang="ko-KR">
                <a:ea typeface="굴림" panose="020B0600000101010101" pitchFamily="34" charset="-127"/>
              </a:rPr>
              <a:t>Input changes too close to clock edge (violating setup time constraint)</a:t>
            </a:r>
          </a:p>
        </p:txBody>
      </p:sp>
      <p:sp>
        <p:nvSpPr>
          <p:cNvPr id="54281" name="Line 39">
            <a:extLst>
              <a:ext uri="{FF2B5EF4-FFF2-40B4-BE49-F238E27FC236}">
                <a16:creationId xmlns:a16="http://schemas.microsoft.com/office/drawing/2014/main" id="{0CD0EEB8-4989-9C40-8FDB-9D2EB15F87A0}"/>
              </a:ext>
            </a:extLst>
          </p:cNvPr>
          <p:cNvSpPr>
            <a:spLocks noChangeShapeType="1"/>
          </p:cNvSpPr>
          <p:nvPr/>
        </p:nvSpPr>
        <p:spPr bwMode="auto">
          <a:xfrm>
            <a:off x="1295400" y="4076700"/>
            <a:ext cx="609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4282" name="Line 41">
            <a:extLst>
              <a:ext uri="{FF2B5EF4-FFF2-40B4-BE49-F238E27FC236}">
                <a16:creationId xmlns:a16="http://schemas.microsoft.com/office/drawing/2014/main" id="{15335C38-99B5-C14D-9E0A-1C1568F8917E}"/>
              </a:ext>
            </a:extLst>
          </p:cNvPr>
          <p:cNvSpPr>
            <a:spLocks noChangeShapeType="1"/>
          </p:cNvSpPr>
          <p:nvPr/>
        </p:nvSpPr>
        <p:spPr bwMode="auto">
          <a:xfrm flipV="1">
            <a:off x="1905000" y="3848100"/>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4283" name="Line 42">
            <a:extLst>
              <a:ext uri="{FF2B5EF4-FFF2-40B4-BE49-F238E27FC236}">
                <a16:creationId xmlns:a16="http://schemas.microsoft.com/office/drawing/2014/main" id="{4D3935D9-BECE-CE46-8F58-15F3A637A899}"/>
              </a:ext>
            </a:extLst>
          </p:cNvPr>
          <p:cNvSpPr>
            <a:spLocks noChangeShapeType="1"/>
          </p:cNvSpPr>
          <p:nvPr/>
        </p:nvSpPr>
        <p:spPr bwMode="auto">
          <a:xfrm>
            <a:off x="1905000" y="3848100"/>
            <a:ext cx="3657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4284" name="Line 43">
            <a:extLst>
              <a:ext uri="{FF2B5EF4-FFF2-40B4-BE49-F238E27FC236}">
                <a16:creationId xmlns:a16="http://schemas.microsoft.com/office/drawing/2014/main" id="{A116EFE7-AD5E-1740-AD80-ADB3F797477F}"/>
              </a:ext>
            </a:extLst>
          </p:cNvPr>
          <p:cNvSpPr>
            <a:spLocks noChangeShapeType="1"/>
          </p:cNvSpPr>
          <p:nvPr/>
        </p:nvSpPr>
        <p:spPr bwMode="auto">
          <a:xfrm>
            <a:off x="1295400" y="4686300"/>
            <a:ext cx="762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4285" name="Line 44">
            <a:extLst>
              <a:ext uri="{FF2B5EF4-FFF2-40B4-BE49-F238E27FC236}">
                <a16:creationId xmlns:a16="http://schemas.microsoft.com/office/drawing/2014/main" id="{89D678AB-07EC-A54C-A3EE-D4E5B6C447F2}"/>
              </a:ext>
            </a:extLst>
          </p:cNvPr>
          <p:cNvSpPr>
            <a:spLocks noChangeShapeType="1"/>
          </p:cNvSpPr>
          <p:nvPr/>
        </p:nvSpPr>
        <p:spPr bwMode="auto">
          <a:xfrm flipV="1">
            <a:off x="2057400" y="4457700"/>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4286" name="Line 45">
            <a:extLst>
              <a:ext uri="{FF2B5EF4-FFF2-40B4-BE49-F238E27FC236}">
                <a16:creationId xmlns:a16="http://schemas.microsoft.com/office/drawing/2014/main" id="{29D64275-ED73-C54A-9534-79F680A45571}"/>
              </a:ext>
            </a:extLst>
          </p:cNvPr>
          <p:cNvSpPr>
            <a:spLocks noChangeShapeType="1"/>
          </p:cNvSpPr>
          <p:nvPr/>
        </p:nvSpPr>
        <p:spPr bwMode="auto">
          <a:xfrm>
            <a:off x="2057400" y="4457700"/>
            <a:ext cx="3505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4287" name="Line 46">
            <a:extLst>
              <a:ext uri="{FF2B5EF4-FFF2-40B4-BE49-F238E27FC236}">
                <a16:creationId xmlns:a16="http://schemas.microsoft.com/office/drawing/2014/main" id="{BA5DFCFA-8EE0-724B-B650-B012CDCD357D}"/>
              </a:ext>
            </a:extLst>
          </p:cNvPr>
          <p:cNvSpPr>
            <a:spLocks noChangeShapeType="1"/>
          </p:cNvSpPr>
          <p:nvPr/>
        </p:nvSpPr>
        <p:spPr bwMode="auto">
          <a:xfrm>
            <a:off x="1295400" y="5372100"/>
            <a:ext cx="762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4288" name="Line 47">
            <a:extLst>
              <a:ext uri="{FF2B5EF4-FFF2-40B4-BE49-F238E27FC236}">
                <a16:creationId xmlns:a16="http://schemas.microsoft.com/office/drawing/2014/main" id="{32AE6E83-02D2-4B42-A929-1DBFCF3A5BAB}"/>
              </a:ext>
            </a:extLst>
          </p:cNvPr>
          <p:cNvSpPr>
            <a:spLocks noChangeShapeType="1"/>
          </p:cNvSpPr>
          <p:nvPr/>
        </p:nvSpPr>
        <p:spPr bwMode="auto">
          <a:xfrm flipV="1">
            <a:off x="2057400" y="5143500"/>
            <a:ext cx="7620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4289" name="Line 48">
            <a:extLst>
              <a:ext uri="{FF2B5EF4-FFF2-40B4-BE49-F238E27FC236}">
                <a16:creationId xmlns:a16="http://schemas.microsoft.com/office/drawing/2014/main" id="{1AFCA51C-D2C5-A243-B429-DAB4CA691C19}"/>
              </a:ext>
            </a:extLst>
          </p:cNvPr>
          <p:cNvSpPr>
            <a:spLocks noChangeShapeType="1"/>
          </p:cNvSpPr>
          <p:nvPr/>
        </p:nvSpPr>
        <p:spPr bwMode="auto">
          <a:xfrm>
            <a:off x="2133600" y="5143500"/>
            <a:ext cx="7620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4290" name="Line 49">
            <a:extLst>
              <a:ext uri="{FF2B5EF4-FFF2-40B4-BE49-F238E27FC236}">
                <a16:creationId xmlns:a16="http://schemas.microsoft.com/office/drawing/2014/main" id="{7843B6D8-74BF-2F42-A10C-CD4923CF64F9}"/>
              </a:ext>
            </a:extLst>
          </p:cNvPr>
          <p:cNvSpPr>
            <a:spLocks noChangeShapeType="1"/>
          </p:cNvSpPr>
          <p:nvPr/>
        </p:nvSpPr>
        <p:spPr bwMode="auto">
          <a:xfrm>
            <a:off x="2209800" y="5372100"/>
            <a:ext cx="3352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4291" name="Line 50">
            <a:extLst>
              <a:ext uri="{FF2B5EF4-FFF2-40B4-BE49-F238E27FC236}">
                <a16:creationId xmlns:a16="http://schemas.microsoft.com/office/drawing/2014/main" id="{CF409EB3-11CD-0746-A5EA-F547E550BC4A}"/>
              </a:ext>
            </a:extLst>
          </p:cNvPr>
          <p:cNvSpPr>
            <a:spLocks noChangeShapeType="1"/>
          </p:cNvSpPr>
          <p:nvPr/>
        </p:nvSpPr>
        <p:spPr bwMode="auto">
          <a:xfrm>
            <a:off x="1295400" y="5981700"/>
            <a:ext cx="685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4292" name="Line 51">
            <a:extLst>
              <a:ext uri="{FF2B5EF4-FFF2-40B4-BE49-F238E27FC236}">
                <a16:creationId xmlns:a16="http://schemas.microsoft.com/office/drawing/2014/main" id="{B7FC4061-B456-B34F-A563-944B42BB83EE}"/>
              </a:ext>
            </a:extLst>
          </p:cNvPr>
          <p:cNvSpPr>
            <a:spLocks noChangeShapeType="1"/>
          </p:cNvSpPr>
          <p:nvPr/>
        </p:nvSpPr>
        <p:spPr bwMode="auto">
          <a:xfrm flipV="1">
            <a:off x="1981200" y="5753100"/>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4293" name="Line 52">
            <a:extLst>
              <a:ext uri="{FF2B5EF4-FFF2-40B4-BE49-F238E27FC236}">
                <a16:creationId xmlns:a16="http://schemas.microsoft.com/office/drawing/2014/main" id="{F8E72B94-78C2-0942-A150-130EBB7E16FE}"/>
              </a:ext>
            </a:extLst>
          </p:cNvPr>
          <p:cNvSpPr>
            <a:spLocks noChangeShapeType="1"/>
          </p:cNvSpPr>
          <p:nvPr/>
        </p:nvSpPr>
        <p:spPr bwMode="auto">
          <a:xfrm>
            <a:off x="1981200" y="5753100"/>
            <a:ext cx="990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4294" name="Line 53">
            <a:extLst>
              <a:ext uri="{FF2B5EF4-FFF2-40B4-BE49-F238E27FC236}">
                <a16:creationId xmlns:a16="http://schemas.microsoft.com/office/drawing/2014/main" id="{0251A100-6297-0A4B-A724-AFDB0ABD37ED}"/>
              </a:ext>
            </a:extLst>
          </p:cNvPr>
          <p:cNvSpPr>
            <a:spLocks noChangeShapeType="1"/>
          </p:cNvSpPr>
          <p:nvPr/>
        </p:nvSpPr>
        <p:spPr bwMode="auto">
          <a:xfrm>
            <a:off x="2971800" y="5753100"/>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4295" name="Line 54">
            <a:extLst>
              <a:ext uri="{FF2B5EF4-FFF2-40B4-BE49-F238E27FC236}">
                <a16:creationId xmlns:a16="http://schemas.microsoft.com/office/drawing/2014/main" id="{45DC9EA4-E435-A048-BFD8-A99FCF51BDEA}"/>
              </a:ext>
            </a:extLst>
          </p:cNvPr>
          <p:cNvSpPr>
            <a:spLocks noChangeShapeType="1"/>
          </p:cNvSpPr>
          <p:nvPr/>
        </p:nvSpPr>
        <p:spPr bwMode="auto">
          <a:xfrm>
            <a:off x="2971800" y="5981700"/>
            <a:ext cx="9144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4296" name="Line 62">
            <a:extLst>
              <a:ext uri="{FF2B5EF4-FFF2-40B4-BE49-F238E27FC236}">
                <a16:creationId xmlns:a16="http://schemas.microsoft.com/office/drawing/2014/main" id="{1C65AE37-1CCE-9449-8856-FB9647BD9176}"/>
              </a:ext>
            </a:extLst>
          </p:cNvPr>
          <p:cNvSpPr>
            <a:spLocks noChangeShapeType="1"/>
          </p:cNvSpPr>
          <p:nvPr/>
        </p:nvSpPr>
        <p:spPr bwMode="auto">
          <a:xfrm flipV="1">
            <a:off x="3886200" y="5753100"/>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4297" name="Line 63">
            <a:extLst>
              <a:ext uri="{FF2B5EF4-FFF2-40B4-BE49-F238E27FC236}">
                <a16:creationId xmlns:a16="http://schemas.microsoft.com/office/drawing/2014/main" id="{3A228D2B-EDDE-2940-A801-62A0328482CA}"/>
              </a:ext>
            </a:extLst>
          </p:cNvPr>
          <p:cNvSpPr>
            <a:spLocks noChangeShapeType="1"/>
          </p:cNvSpPr>
          <p:nvPr/>
        </p:nvSpPr>
        <p:spPr bwMode="auto">
          <a:xfrm>
            <a:off x="3886200" y="5753100"/>
            <a:ext cx="990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4298" name="Line 64">
            <a:extLst>
              <a:ext uri="{FF2B5EF4-FFF2-40B4-BE49-F238E27FC236}">
                <a16:creationId xmlns:a16="http://schemas.microsoft.com/office/drawing/2014/main" id="{8F97A555-132A-DF4A-9DFD-04BB91F0F461}"/>
              </a:ext>
            </a:extLst>
          </p:cNvPr>
          <p:cNvSpPr>
            <a:spLocks noChangeShapeType="1"/>
          </p:cNvSpPr>
          <p:nvPr/>
        </p:nvSpPr>
        <p:spPr bwMode="auto">
          <a:xfrm>
            <a:off x="4876800" y="5753100"/>
            <a:ext cx="0" cy="2286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4299" name="Line 65">
            <a:extLst>
              <a:ext uri="{FF2B5EF4-FFF2-40B4-BE49-F238E27FC236}">
                <a16:creationId xmlns:a16="http://schemas.microsoft.com/office/drawing/2014/main" id="{64DB9853-6DCE-AD49-95FF-B358FE4D958A}"/>
              </a:ext>
            </a:extLst>
          </p:cNvPr>
          <p:cNvSpPr>
            <a:spLocks noChangeShapeType="1"/>
          </p:cNvSpPr>
          <p:nvPr/>
        </p:nvSpPr>
        <p:spPr bwMode="auto">
          <a:xfrm>
            <a:off x="4876800" y="5981700"/>
            <a:ext cx="6858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nvGrpSpPr>
          <p:cNvPr id="242716" name="그룹 1">
            <a:extLst>
              <a:ext uri="{FF2B5EF4-FFF2-40B4-BE49-F238E27FC236}">
                <a16:creationId xmlns:a16="http://schemas.microsoft.com/office/drawing/2014/main" id="{7825FC9D-A310-974C-941F-2DC0BF30E688}"/>
              </a:ext>
            </a:extLst>
          </p:cNvPr>
          <p:cNvGrpSpPr>
            <a:grpSpLocks/>
          </p:cNvGrpSpPr>
          <p:nvPr/>
        </p:nvGrpSpPr>
        <p:grpSpPr bwMode="auto">
          <a:xfrm>
            <a:off x="3200400" y="2035175"/>
            <a:ext cx="1720850" cy="1492250"/>
            <a:chOff x="6386154" y="1023938"/>
            <a:chExt cx="2178408" cy="2063750"/>
          </a:xfrm>
        </p:grpSpPr>
        <p:grpSp>
          <p:nvGrpSpPr>
            <p:cNvPr id="242720" name="Group 47">
              <a:extLst>
                <a:ext uri="{FF2B5EF4-FFF2-40B4-BE49-F238E27FC236}">
                  <a16:creationId xmlns:a16="http://schemas.microsoft.com/office/drawing/2014/main" id="{97278573-6457-C348-A970-EE044D2029DB}"/>
                </a:ext>
              </a:extLst>
            </p:cNvPr>
            <p:cNvGrpSpPr>
              <a:grpSpLocks/>
            </p:cNvGrpSpPr>
            <p:nvPr/>
          </p:nvGrpSpPr>
          <p:grpSpPr bwMode="auto">
            <a:xfrm>
              <a:off x="7391400" y="1106488"/>
              <a:ext cx="482600" cy="758825"/>
              <a:chOff x="4453" y="2282"/>
              <a:chExt cx="304" cy="478"/>
            </a:xfrm>
          </p:grpSpPr>
          <p:sp>
            <p:nvSpPr>
              <p:cNvPr id="242743" name="Rectangle 42">
                <a:extLst>
                  <a:ext uri="{FF2B5EF4-FFF2-40B4-BE49-F238E27FC236}">
                    <a16:creationId xmlns:a16="http://schemas.microsoft.com/office/drawing/2014/main" id="{77906D17-7AF3-7743-BF53-67A2514E97A2}"/>
                  </a:ext>
                </a:extLst>
              </p:cNvPr>
              <p:cNvSpPr>
                <a:spLocks noChangeArrowheads="1"/>
              </p:cNvSpPr>
              <p:nvPr/>
            </p:nvSpPr>
            <p:spPr bwMode="auto">
              <a:xfrm>
                <a:off x="4453" y="2282"/>
                <a:ext cx="304" cy="478"/>
              </a:xfrm>
              <a:prstGeom prst="rect">
                <a:avLst/>
              </a:prstGeom>
              <a:solidFill>
                <a:srgbClr val="FFFFFF"/>
              </a:solidFill>
              <a:ln w="12700">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1600">
                  <a:latin typeface="Times New Roman" panose="02020603050405020304" pitchFamily="18" charset="0"/>
                  <a:ea typeface="굴림" panose="020B0600000101010101" pitchFamily="34" charset="-127"/>
                </a:endParaRPr>
              </a:p>
            </p:txBody>
          </p:sp>
          <p:sp>
            <p:nvSpPr>
              <p:cNvPr id="30" name="Rectangle 43">
                <a:extLst>
                  <a:ext uri="{FF2B5EF4-FFF2-40B4-BE49-F238E27FC236}">
                    <a16:creationId xmlns:a16="http://schemas.microsoft.com/office/drawing/2014/main" id="{B344D30A-9A47-0F4F-B806-657F8AA8A7FE}"/>
                  </a:ext>
                </a:extLst>
              </p:cNvPr>
              <p:cNvSpPr>
                <a:spLocks noChangeArrowheads="1"/>
              </p:cNvSpPr>
              <p:nvPr/>
            </p:nvSpPr>
            <p:spPr bwMode="auto">
              <a:xfrm>
                <a:off x="4473" y="2310"/>
                <a:ext cx="58"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ko-KR" sz="1050">
                    <a:solidFill>
                      <a:srgbClr val="000000"/>
                    </a:solidFill>
                    <a:latin typeface="Tahoma" panose="020B0604030504040204" pitchFamily="34" charset="0"/>
                    <a:ea typeface="굴림" panose="020B0600000101010101" pitchFamily="50" charset="-127"/>
                  </a:rPr>
                  <a:t>D</a:t>
                </a:r>
                <a:endParaRPr lang="en-US" altLang="ko-KR" sz="1050">
                  <a:latin typeface="Tahoma" panose="020B0604030504040204" pitchFamily="34" charset="0"/>
                  <a:ea typeface="굴림" panose="020B0600000101010101" pitchFamily="50" charset="-127"/>
                </a:endParaRPr>
              </a:p>
            </p:txBody>
          </p:sp>
          <p:sp>
            <p:nvSpPr>
              <p:cNvPr id="242745" name="Line 44">
                <a:extLst>
                  <a:ext uri="{FF2B5EF4-FFF2-40B4-BE49-F238E27FC236}">
                    <a16:creationId xmlns:a16="http://schemas.microsoft.com/office/drawing/2014/main" id="{6385BDDF-1793-1E46-93C0-DDA812533589}"/>
                  </a:ext>
                </a:extLst>
              </p:cNvPr>
              <p:cNvSpPr>
                <a:spLocks noChangeShapeType="1"/>
              </p:cNvSpPr>
              <p:nvPr/>
            </p:nvSpPr>
            <p:spPr bwMode="auto">
              <a:xfrm flipV="1">
                <a:off x="4553" y="2629"/>
                <a:ext cx="56"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2746" name="Line 45">
                <a:extLst>
                  <a:ext uri="{FF2B5EF4-FFF2-40B4-BE49-F238E27FC236}">
                    <a16:creationId xmlns:a16="http://schemas.microsoft.com/office/drawing/2014/main" id="{3079B633-FF8A-C340-9963-50343324C1EC}"/>
                  </a:ext>
                </a:extLst>
              </p:cNvPr>
              <p:cNvSpPr>
                <a:spLocks noChangeShapeType="1"/>
              </p:cNvSpPr>
              <p:nvPr/>
            </p:nvSpPr>
            <p:spPr bwMode="auto">
              <a:xfrm>
                <a:off x="4617" y="2629"/>
                <a:ext cx="64"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3" name="Rectangle 46">
                <a:extLst>
                  <a:ext uri="{FF2B5EF4-FFF2-40B4-BE49-F238E27FC236}">
                    <a16:creationId xmlns:a16="http://schemas.microsoft.com/office/drawing/2014/main" id="{B87305B1-7619-A846-9E6B-704D7476CF88}"/>
                  </a:ext>
                </a:extLst>
              </p:cNvPr>
              <p:cNvSpPr>
                <a:spLocks noChangeArrowheads="1"/>
              </p:cNvSpPr>
              <p:nvPr/>
            </p:nvSpPr>
            <p:spPr bwMode="auto">
              <a:xfrm>
                <a:off x="4649" y="2310"/>
                <a:ext cx="58"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ko-KR" sz="1050">
                    <a:solidFill>
                      <a:srgbClr val="000000"/>
                    </a:solidFill>
                    <a:latin typeface="Tahoma" panose="020B0604030504040204" pitchFamily="34" charset="0"/>
                    <a:ea typeface="굴림" panose="020B0600000101010101" pitchFamily="50" charset="-127"/>
                  </a:rPr>
                  <a:t>Q</a:t>
                </a:r>
                <a:endParaRPr lang="en-US" altLang="ko-KR" sz="1050">
                  <a:latin typeface="Tahoma" panose="020B0604030504040204" pitchFamily="34" charset="0"/>
                  <a:ea typeface="굴림" panose="020B0600000101010101" pitchFamily="50" charset="-127"/>
                </a:endParaRPr>
              </a:p>
            </p:txBody>
          </p:sp>
        </p:grpSp>
        <p:grpSp>
          <p:nvGrpSpPr>
            <p:cNvPr id="242721" name="Group 53">
              <a:extLst>
                <a:ext uri="{FF2B5EF4-FFF2-40B4-BE49-F238E27FC236}">
                  <a16:creationId xmlns:a16="http://schemas.microsoft.com/office/drawing/2014/main" id="{1FF0291F-340E-1C49-BE14-5D7F00980454}"/>
                </a:ext>
              </a:extLst>
            </p:cNvPr>
            <p:cNvGrpSpPr>
              <a:grpSpLocks/>
            </p:cNvGrpSpPr>
            <p:nvPr/>
          </p:nvGrpSpPr>
          <p:grpSpPr bwMode="auto">
            <a:xfrm>
              <a:off x="7391400" y="2195513"/>
              <a:ext cx="482600" cy="758825"/>
              <a:chOff x="4453" y="2968"/>
              <a:chExt cx="304" cy="478"/>
            </a:xfrm>
          </p:grpSpPr>
          <p:sp>
            <p:nvSpPr>
              <p:cNvPr id="242738" name="Rectangle 48">
                <a:extLst>
                  <a:ext uri="{FF2B5EF4-FFF2-40B4-BE49-F238E27FC236}">
                    <a16:creationId xmlns:a16="http://schemas.microsoft.com/office/drawing/2014/main" id="{52FFF407-B898-9C4F-8B06-865350724963}"/>
                  </a:ext>
                </a:extLst>
              </p:cNvPr>
              <p:cNvSpPr>
                <a:spLocks noChangeArrowheads="1"/>
              </p:cNvSpPr>
              <p:nvPr/>
            </p:nvSpPr>
            <p:spPr bwMode="auto">
              <a:xfrm>
                <a:off x="4453" y="2968"/>
                <a:ext cx="304" cy="478"/>
              </a:xfrm>
              <a:prstGeom prst="rect">
                <a:avLst/>
              </a:prstGeom>
              <a:solidFill>
                <a:srgbClr val="FFFFFF"/>
              </a:solidFill>
              <a:ln w="12700">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1600">
                  <a:latin typeface="Times New Roman" panose="02020603050405020304" pitchFamily="18" charset="0"/>
                  <a:ea typeface="굴림" panose="020B0600000101010101" pitchFamily="34" charset="-127"/>
                </a:endParaRPr>
              </a:p>
            </p:txBody>
          </p:sp>
          <p:sp>
            <p:nvSpPr>
              <p:cNvPr id="36" name="Rectangle 49">
                <a:extLst>
                  <a:ext uri="{FF2B5EF4-FFF2-40B4-BE49-F238E27FC236}">
                    <a16:creationId xmlns:a16="http://schemas.microsoft.com/office/drawing/2014/main" id="{07457AD7-3C76-6B4C-8991-387547346868}"/>
                  </a:ext>
                </a:extLst>
              </p:cNvPr>
              <p:cNvSpPr>
                <a:spLocks noChangeArrowheads="1"/>
              </p:cNvSpPr>
              <p:nvPr/>
            </p:nvSpPr>
            <p:spPr bwMode="auto">
              <a:xfrm>
                <a:off x="4473" y="2995"/>
                <a:ext cx="58"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ko-KR" sz="1050">
                    <a:solidFill>
                      <a:srgbClr val="000000"/>
                    </a:solidFill>
                    <a:latin typeface="Tahoma" panose="020B0604030504040204" pitchFamily="34" charset="0"/>
                    <a:ea typeface="굴림" panose="020B0600000101010101" pitchFamily="50" charset="-127"/>
                  </a:rPr>
                  <a:t>D</a:t>
                </a:r>
                <a:endParaRPr lang="en-US" altLang="ko-KR" sz="1050">
                  <a:latin typeface="Tahoma" panose="020B0604030504040204" pitchFamily="34" charset="0"/>
                  <a:ea typeface="굴림" panose="020B0600000101010101" pitchFamily="50" charset="-127"/>
                </a:endParaRPr>
              </a:p>
            </p:txBody>
          </p:sp>
          <p:sp>
            <p:nvSpPr>
              <p:cNvPr id="242740" name="Line 50">
                <a:extLst>
                  <a:ext uri="{FF2B5EF4-FFF2-40B4-BE49-F238E27FC236}">
                    <a16:creationId xmlns:a16="http://schemas.microsoft.com/office/drawing/2014/main" id="{1EBEC533-7062-5642-9C5D-71491987CD07}"/>
                  </a:ext>
                </a:extLst>
              </p:cNvPr>
              <p:cNvSpPr>
                <a:spLocks noChangeShapeType="1"/>
              </p:cNvSpPr>
              <p:nvPr/>
            </p:nvSpPr>
            <p:spPr bwMode="auto">
              <a:xfrm flipV="1">
                <a:off x="4553" y="3315"/>
                <a:ext cx="56" cy="11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2741" name="Line 51">
                <a:extLst>
                  <a:ext uri="{FF2B5EF4-FFF2-40B4-BE49-F238E27FC236}">
                    <a16:creationId xmlns:a16="http://schemas.microsoft.com/office/drawing/2014/main" id="{51EFCAF8-E649-B34B-BE79-A10D95C74B4D}"/>
                  </a:ext>
                </a:extLst>
              </p:cNvPr>
              <p:cNvSpPr>
                <a:spLocks noChangeShapeType="1"/>
              </p:cNvSpPr>
              <p:nvPr/>
            </p:nvSpPr>
            <p:spPr bwMode="auto">
              <a:xfrm>
                <a:off x="4617" y="3314"/>
                <a:ext cx="64" cy="11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9" name="Rectangle 52">
                <a:extLst>
                  <a:ext uri="{FF2B5EF4-FFF2-40B4-BE49-F238E27FC236}">
                    <a16:creationId xmlns:a16="http://schemas.microsoft.com/office/drawing/2014/main" id="{3B536305-CA0B-EF4C-930B-D6C3D9E8C6D0}"/>
                  </a:ext>
                </a:extLst>
              </p:cNvPr>
              <p:cNvSpPr>
                <a:spLocks noChangeArrowheads="1"/>
              </p:cNvSpPr>
              <p:nvPr/>
            </p:nvSpPr>
            <p:spPr bwMode="auto">
              <a:xfrm>
                <a:off x="4649" y="2995"/>
                <a:ext cx="58"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ko-KR" sz="1050">
                    <a:solidFill>
                      <a:srgbClr val="000000"/>
                    </a:solidFill>
                    <a:latin typeface="Tahoma" panose="020B0604030504040204" pitchFamily="34" charset="0"/>
                    <a:ea typeface="굴림" panose="020B0600000101010101" pitchFamily="50" charset="-127"/>
                  </a:rPr>
                  <a:t>Q</a:t>
                </a:r>
                <a:endParaRPr lang="en-US" altLang="ko-KR" sz="1050">
                  <a:latin typeface="Tahoma" panose="020B0604030504040204" pitchFamily="34" charset="0"/>
                  <a:ea typeface="굴림" panose="020B0600000101010101" pitchFamily="50" charset="-127"/>
                </a:endParaRPr>
              </a:p>
            </p:txBody>
          </p:sp>
        </p:grpSp>
        <p:sp>
          <p:nvSpPr>
            <p:cNvPr id="242722" name="Line 54">
              <a:extLst>
                <a:ext uri="{FF2B5EF4-FFF2-40B4-BE49-F238E27FC236}">
                  <a16:creationId xmlns:a16="http://schemas.microsoft.com/office/drawing/2014/main" id="{3426E170-245C-EB47-ADA9-56953DBA8612}"/>
                </a:ext>
              </a:extLst>
            </p:cNvPr>
            <p:cNvSpPr>
              <a:spLocks noChangeShapeType="1"/>
            </p:cNvSpPr>
            <p:nvPr/>
          </p:nvSpPr>
          <p:spPr bwMode="auto">
            <a:xfrm>
              <a:off x="6449076" y="1252538"/>
              <a:ext cx="974074"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2723" name="Line 55">
              <a:extLst>
                <a:ext uri="{FF2B5EF4-FFF2-40B4-BE49-F238E27FC236}">
                  <a16:creationId xmlns:a16="http://schemas.microsoft.com/office/drawing/2014/main" id="{A575ED12-3E0E-4447-82DD-512E484EA13D}"/>
                </a:ext>
              </a:extLst>
            </p:cNvPr>
            <p:cNvSpPr>
              <a:spLocks noChangeShapeType="1"/>
            </p:cNvSpPr>
            <p:nvPr/>
          </p:nvSpPr>
          <p:spPr bwMode="auto">
            <a:xfrm>
              <a:off x="6929437" y="1252538"/>
              <a:ext cx="1588" cy="103663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2724" name="Line 56">
              <a:extLst>
                <a:ext uri="{FF2B5EF4-FFF2-40B4-BE49-F238E27FC236}">
                  <a16:creationId xmlns:a16="http://schemas.microsoft.com/office/drawing/2014/main" id="{4473A91A-4B27-D240-94D4-BB9F6F4A0971}"/>
                </a:ext>
              </a:extLst>
            </p:cNvPr>
            <p:cNvSpPr>
              <a:spLocks noChangeShapeType="1"/>
            </p:cNvSpPr>
            <p:nvPr/>
          </p:nvSpPr>
          <p:spPr bwMode="auto">
            <a:xfrm>
              <a:off x="6929437" y="2314576"/>
              <a:ext cx="468313" cy="15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2725" name="Line 58">
              <a:extLst>
                <a:ext uri="{FF2B5EF4-FFF2-40B4-BE49-F238E27FC236}">
                  <a16:creationId xmlns:a16="http://schemas.microsoft.com/office/drawing/2014/main" id="{486FB2E1-D277-0A4D-88DD-4FB1D9CCCE18}"/>
                </a:ext>
              </a:extLst>
            </p:cNvPr>
            <p:cNvSpPr>
              <a:spLocks noChangeShapeType="1"/>
            </p:cNvSpPr>
            <p:nvPr/>
          </p:nvSpPr>
          <p:spPr bwMode="auto">
            <a:xfrm flipV="1">
              <a:off x="7880350" y="1252538"/>
              <a:ext cx="6715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2726" name="Line 59">
              <a:extLst>
                <a:ext uri="{FF2B5EF4-FFF2-40B4-BE49-F238E27FC236}">
                  <a16:creationId xmlns:a16="http://schemas.microsoft.com/office/drawing/2014/main" id="{92089A75-A8A5-E24E-927B-0F965BE9B344}"/>
                </a:ext>
              </a:extLst>
            </p:cNvPr>
            <p:cNvSpPr>
              <a:spLocks noChangeShapeType="1"/>
            </p:cNvSpPr>
            <p:nvPr/>
          </p:nvSpPr>
          <p:spPr bwMode="auto">
            <a:xfrm>
              <a:off x="7867650" y="2339976"/>
              <a:ext cx="696912" cy="15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2727" name="Line 60">
              <a:extLst>
                <a:ext uri="{FF2B5EF4-FFF2-40B4-BE49-F238E27FC236}">
                  <a16:creationId xmlns:a16="http://schemas.microsoft.com/office/drawing/2014/main" id="{B7BB9027-B3C5-4B46-A964-ED0F46FF4C93}"/>
                </a:ext>
              </a:extLst>
            </p:cNvPr>
            <p:cNvSpPr>
              <a:spLocks noChangeShapeType="1"/>
            </p:cNvSpPr>
            <p:nvPr/>
          </p:nvSpPr>
          <p:spPr bwMode="auto">
            <a:xfrm>
              <a:off x="7651750" y="1858963"/>
              <a:ext cx="1587" cy="1143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2728" name="Line 61">
              <a:extLst>
                <a:ext uri="{FF2B5EF4-FFF2-40B4-BE49-F238E27FC236}">
                  <a16:creationId xmlns:a16="http://schemas.microsoft.com/office/drawing/2014/main" id="{5A0E42D9-6123-AC41-8448-2485AE555DFA}"/>
                </a:ext>
              </a:extLst>
            </p:cNvPr>
            <p:cNvSpPr>
              <a:spLocks noChangeShapeType="1"/>
            </p:cNvSpPr>
            <p:nvPr/>
          </p:nvSpPr>
          <p:spPr bwMode="auto">
            <a:xfrm flipV="1">
              <a:off x="7651750" y="1987550"/>
              <a:ext cx="785812" cy="95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2729" name="Line 62">
              <a:extLst>
                <a:ext uri="{FF2B5EF4-FFF2-40B4-BE49-F238E27FC236}">
                  <a16:creationId xmlns:a16="http://schemas.microsoft.com/office/drawing/2014/main" id="{B0881D7D-38F3-6F40-8BC8-424F691427CF}"/>
                </a:ext>
              </a:extLst>
            </p:cNvPr>
            <p:cNvSpPr>
              <a:spLocks noChangeShapeType="1"/>
            </p:cNvSpPr>
            <p:nvPr/>
          </p:nvSpPr>
          <p:spPr bwMode="auto">
            <a:xfrm>
              <a:off x="7651750" y="2960688"/>
              <a:ext cx="1587" cy="1254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2730" name="Line 63">
              <a:extLst>
                <a:ext uri="{FF2B5EF4-FFF2-40B4-BE49-F238E27FC236}">
                  <a16:creationId xmlns:a16="http://schemas.microsoft.com/office/drawing/2014/main" id="{DA2CD9DA-C2A8-8845-BA43-CC0AF1C1CD3B}"/>
                </a:ext>
              </a:extLst>
            </p:cNvPr>
            <p:cNvSpPr>
              <a:spLocks noChangeShapeType="1"/>
            </p:cNvSpPr>
            <p:nvPr/>
          </p:nvSpPr>
          <p:spPr bwMode="auto">
            <a:xfrm>
              <a:off x="7651750" y="3086101"/>
              <a:ext cx="862012" cy="15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9" name="Rectangle 64">
              <a:extLst>
                <a:ext uri="{FF2B5EF4-FFF2-40B4-BE49-F238E27FC236}">
                  <a16:creationId xmlns:a16="http://schemas.microsoft.com/office/drawing/2014/main" id="{43388F3F-A1CD-FB45-997B-598B7CBCE6C4}"/>
                </a:ext>
              </a:extLst>
            </p:cNvPr>
            <p:cNvSpPr>
              <a:spLocks noChangeArrowheads="1"/>
            </p:cNvSpPr>
            <p:nvPr/>
          </p:nvSpPr>
          <p:spPr bwMode="auto">
            <a:xfrm>
              <a:off x="8311352" y="1023938"/>
              <a:ext cx="166798" cy="162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ko-KR" sz="1050" dirty="0">
                  <a:solidFill>
                    <a:srgbClr val="000000"/>
                  </a:solidFill>
                  <a:latin typeface="Tahoma" panose="020B0604030504040204" pitchFamily="34" charset="0"/>
                  <a:ea typeface="굴림" panose="020B0600000101010101" pitchFamily="50" charset="-127"/>
                </a:rPr>
                <a:t>Q0</a:t>
              </a:r>
              <a:endParaRPr lang="en-US" altLang="ko-KR" sz="1050" dirty="0">
                <a:latin typeface="Tahoma" panose="020B0604030504040204" pitchFamily="34" charset="0"/>
                <a:ea typeface="굴림" panose="020B0600000101010101" pitchFamily="50" charset="-127"/>
              </a:endParaRPr>
            </a:p>
          </p:txBody>
        </p:sp>
        <p:sp>
          <p:nvSpPr>
            <p:cNvPr id="50" name="Rectangle 65">
              <a:extLst>
                <a:ext uri="{FF2B5EF4-FFF2-40B4-BE49-F238E27FC236}">
                  <a16:creationId xmlns:a16="http://schemas.microsoft.com/office/drawing/2014/main" id="{3B8EF751-45EF-304C-A397-EB274A189007}"/>
                </a:ext>
              </a:extLst>
            </p:cNvPr>
            <p:cNvSpPr>
              <a:spLocks noChangeArrowheads="1"/>
            </p:cNvSpPr>
            <p:nvPr/>
          </p:nvSpPr>
          <p:spPr bwMode="auto">
            <a:xfrm>
              <a:off x="7955653" y="1770401"/>
              <a:ext cx="315507" cy="16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ko-KR" sz="1050">
                  <a:solidFill>
                    <a:srgbClr val="000000"/>
                  </a:solidFill>
                  <a:latin typeface="Tahoma" panose="020B0604030504040204" pitchFamily="34" charset="0"/>
                  <a:ea typeface="굴림" panose="020B0600000101010101" pitchFamily="50" charset="-127"/>
                </a:rPr>
                <a:t>Clock</a:t>
              </a:r>
              <a:endParaRPr lang="en-US" altLang="ko-KR" sz="1050">
                <a:latin typeface="Tahoma" panose="020B0604030504040204" pitchFamily="34" charset="0"/>
                <a:ea typeface="굴림" panose="020B0600000101010101" pitchFamily="50" charset="-127"/>
              </a:endParaRPr>
            </a:p>
          </p:txBody>
        </p:sp>
        <p:sp>
          <p:nvSpPr>
            <p:cNvPr id="51" name="Rectangle 66">
              <a:extLst>
                <a:ext uri="{FF2B5EF4-FFF2-40B4-BE49-F238E27FC236}">
                  <a16:creationId xmlns:a16="http://schemas.microsoft.com/office/drawing/2014/main" id="{2E631BE0-6AF2-2B41-8F41-DA3A199E83E3}"/>
                </a:ext>
              </a:extLst>
            </p:cNvPr>
            <p:cNvSpPr>
              <a:spLocks noChangeArrowheads="1"/>
            </p:cNvSpPr>
            <p:nvPr/>
          </p:nvSpPr>
          <p:spPr bwMode="auto">
            <a:xfrm>
              <a:off x="7993835" y="2872531"/>
              <a:ext cx="315508" cy="16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ko-KR" sz="1050">
                  <a:solidFill>
                    <a:srgbClr val="000000"/>
                  </a:solidFill>
                  <a:latin typeface="Tahoma" panose="020B0604030504040204" pitchFamily="34" charset="0"/>
                  <a:ea typeface="굴림" panose="020B0600000101010101" pitchFamily="50" charset="-127"/>
                </a:rPr>
                <a:t>Clock</a:t>
              </a:r>
              <a:endParaRPr lang="en-US" altLang="ko-KR" sz="1050">
                <a:latin typeface="Tahoma" panose="020B0604030504040204" pitchFamily="34" charset="0"/>
                <a:ea typeface="굴림" panose="020B0600000101010101" pitchFamily="50" charset="-127"/>
              </a:endParaRPr>
            </a:p>
          </p:txBody>
        </p:sp>
        <p:sp>
          <p:nvSpPr>
            <p:cNvPr id="52" name="Rectangle 67">
              <a:extLst>
                <a:ext uri="{FF2B5EF4-FFF2-40B4-BE49-F238E27FC236}">
                  <a16:creationId xmlns:a16="http://schemas.microsoft.com/office/drawing/2014/main" id="{89EAE2CF-74BD-564A-BE90-1E99D19265ED}"/>
                </a:ext>
              </a:extLst>
            </p:cNvPr>
            <p:cNvSpPr>
              <a:spLocks noChangeArrowheads="1"/>
            </p:cNvSpPr>
            <p:nvPr/>
          </p:nvSpPr>
          <p:spPr bwMode="auto">
            <a:xfrm>
              <a:off x="8349535" y="2101919"/>
              <a:ext cx="166796" cy="162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ko-KR" sz="1050" dirty="0">
                  <a:solidFill>
                    <a:srgbClr val="000000"/>
                  </a:solidFill>
                  <a:latin typeface="Tahoma" panose="020B0604030504040204" pitchFamily="34" charset="0"/>
                  <a:ea typeface="굴림" panose="020B0600000101010101" pitchFamily="50" charset="-127"/>
                </a:rPr>
                <a:t>Q1</a:t>
              </a:r>
              <a:endParaRPr lang="en-US" altLang="ko-KR" sz="1050" dirty="0">
                <a:latin typeface="Tahoma" panose="020B0604030504040204" pitchFamily="34" charset="0"/>
                <a:ea typeface="굴림" panose="020B0600000101010101" pitchFamily="50" charset="-127"/>
              </a:endParaRPr>
            </a:p>
          </p:txBody>
        </p:sp>
        <p:sp>
          <p:nvSpPr>
            <p:cNvPr id="54" name="Rectangle 69">
              <a:extLst>
                <a:ext uri="{FF2B5EF4-FFF2-40B4-BE49-F238E27FC236}">
                  <a16:creationId xmlns:a16="http://schemas.microsoft.com/office/drawing/2014/main" id="{C018278A-5C68-3E4A-9D17-9AC7142B438C}"/>
                </a:ext>
              </a:extLst>
            </p:cNvPr>
            <p:cNvSpPr>
              <a:spLocks noChangeArrowheads="1"/>
            </p:cNvSpPr>
            <p:nvPr/>
          </p:nvSpPr>
          <p:spPr bwMode="auto">
            <a:xfrm>
              <a:off x="6386154" y="1043698"/>
              <a:ext cx="124595" cy="16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ko-KR" sz="1050" dirty="0">
                  <a:solidFill>
                    <a:srgbClr val="000000"/>
                  </a:solidFill>
                  <a:latin typeface="Tahoma" panose="020B0604030504040204" pitchFamily="34" charset="0"/>
                  <a:ea typeface="굴림" panose="020B0600000101010101" pitchFamily="50" charset="-127"/>
                </a:rPr>
                <a:t>In</a:t>
              </a:r>
              <a:endParaRPr lang="en-US" altLang="ko-KR" sz="1050" dirty="0">
                <a:latin typeface="Tahoma" panose="020B0604030504040204" pitchFamily="34" charset="0"/>
                <a:ea typeface="굴림" panose="020B0600000101010101" pitchFamily="50" charset="-127"/>
              </a:endParaRPr>
            </a:p>
          </p:txBody>
        </p:sp>
        <p:sp>
          <p:nvSpPr>
            <p:cNvPr id="242736" name="Oval 78">
              <a:extLst>
                <a:ext uri="{FF2B5EF4-FFF2-40B4-BE49-F238E27FC236}">
                  <a16:creationId xmlns:a16="http://schemas.microsoft.com/office/drawing/2014/main" id="{9937C022-77D4-7240-9685-E3FBD25DA98C}"/>
                </a:ext>
              </a:extLst>
            </p:cNvPr>
            <p:cNvSpPr>
              <a:spLocks noChangeArrowheads="1"/>
            </p:cNvSpPr>
            <p:nvPr/>
          </p:nvSpPr>
          <p:spPr bwMode="auto">
            <a:xfrm>
              <a:off x="6923087" y="1233488"/>
              <a:ext cx="38100" cy="50800"/>
            </a:xfrm>
            <a:prstGeom prst="ellipse">
              <a:avLst/>
            </a:prstGeom>
            <a:solidFill>
              <a:srgbClr val="000000"/>
            </a:solidFill>
            <a:ln w="12700">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1600">
                <a:latin typeface="Times New Roman" panose="02020603050405020304" pitchFamily="18" charset="0"/>
                <a:ea typeface="굴림" panose="020B0600000101010101" pitchFamily="34" charset="-127"/>
              </a:endParaRPr>
            </a:p>
          </p:txBody>
        </p:sp>
        <p:sp>
          <p:nvSpPr>
            <p:cNvPr id="242737" name="Oval 79">
              <a:extLst>
                <a:ext uri="{FF2B5EF4-FFF2-40B4-BE49-F238E27FC236}">
                  <a16:creationId xmlns:a16="http://schemas.microsoft.com/office/drawing/2014/main" id="{2196A9AA-E874-7443-B1FF-9B4C20D93D35}"/>
                </a:ext>
              </a:extLst>
            </p:cNvPr>
            <p:cNvSpPr>
              <a:spLocks noChangeArrowheads="1"/>
            </p:cNvSpPr>
            <p:nvPr/>
          </p:nvSpPr>
          <p:spPr bwMode="auto">
            <a:xfrm>
              <a:off x="7645400" y="1979613"/>
              <a:ext cx="38100" cy="38100"/>
            </a:xfrm>
            <a:prstGeom prst="ellipse">
              <a:avLst/>
            </a:prstGeom>
            <a:solidFill>
              <a:srgbClr val="000000"/>
            </a:solidFill>
            <a:ln w="12700">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1600">
                <a:latin typeface="Times New Roman" panose="02020603050405020304" pitchFamily="18" charset="0"/>
                <a:ea typeface="굴림" panose="020B0600000101010101" pitchFamily="34" charset="-127"/>
              </a:endParaRPr>
            </a:p>
          </p:txBody>
        </p:sp>
      </p:grpSp>
      <p:sp>
        <p:nvSpPr>
          <p:cNvPr id="242717" name="직사각형 2">
            <a:extLst>
              <a:ext uri="{FF2B5EF4-FFF2-40B4-BE49-F238E27FC236}">
                <a16:creationId xmlns:a16="http://schemas.microsoft.com/office/drawing/2014/main" id="{61C93B2B-337D-384E-91D6-59B597657821}"/>
              </a:ext>
            </a:extLst>
          </p:cNvPr>
          <p:cNvSpPr>
            <a:spLocks noChangeArrowheads="1"/>
          </p:cNvSpPr>
          <p:nvPr/>
        </p:nvSpPr>
        <p:spPr bwMode="auto">
          <a:xfrm>
            <a:off x="1831975" y="3744913"/>
            <a:ext cx="263525" cy="2374900"/>
          </a:xfrm>
          <a:prstGeom prst="rect">
            <a:avLst/>
          </a:prstGeom>
          <a:solidFill>
            <a:srgbClr val="FF00FF">
              <a:alpha val="20000"/>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42718" name="TextBox 3">
            <a:extLst>
              <a:ext uri="{FF2B5EF4-FFF2-40B4-BE49-F238E27FC236}">
                <a16:creationId xmlns:a16="http://schemas.microsoft.com/office/drawing/2014/main" id="{D745DEC0-8CCF-944F-9025-94137FCC2059}"/>
              </a:ext>
            </a:extLst>
          </p:cNvPr>
          <p:cNvSpPr txBox="1">
            <a:spLocks noChangeArrowheads="1"/>
          </p:cNvSpPr>
          <p:nvPr/>
        </p:nvSpPr>
        <p:spPr bwMode="auto">
          <a:xfrm>
            <a:off x="1625600" y="6115050"/>
            <a:ext cx="42068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000">
                <a:ea typeface="굴림" panose="020B0600000101010101" pitchFamily="34" charset="-127"/>
              </a:rPr>
              <a:t>Tsu</a:t>
            </a:r>
            <a:endParaRPr lang="ko-KR" altLang="en-US" sz="1000">
              <a:ea typeface="굴림" panose="020B0600000101010101" pitchFamily="34" charset="-127"/>
            </a:endParaRPr>
          </a:p>
        </p:txBody>
      </p:sp>
      <p:sp>
        <p:nvSpPr>
          <p:cNvPr id="242719" name="TextBox 70">
            <a:extLst>
              <a:ext uri="{FF2B5EF4-FFF2-40B4-BE49-F238E27FC236}">
                <a16:creationId xmlns:a16="http://schemas.microsoft.com/office/drawing/2014/main" id="{6DCCB564-CC9F-6846-B321-6F4C4A811885}"/>
              </a:ext>
            </a:extLst>
          </p:cNvPr>
          <p:cNvSpPr txBox="1">
            <a:spLocks noChangeArrowheads="1"/>
          </p:cNvSpPr>
          <p:nvPr/>
        </p:nvSpPr>
        <p:spPr bwMode="auto">
          <a:xfrm>
            <a:off x="1914525" y="6122988"/>
            <a:ext cx="34131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000">
                <a:ea typeface="굴림" panose="020B0600000101010101" pitchFamily="34" charset="-127"/>
              </a:rPr>
              <a:t>Th</a:t>
            </a:r>
            <a:endParaRPr lang="ko-KR" altLang="en-US" sz="1000">
              <a:ea typeface="굴림" panose="020B0600000101010101" pitchFamily="34" charset="-127"/>
            </a:endParaRP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바닥글 개체 틀 4">
            <a:extLst>
              <a:ext uri="{FF2B5EF4-FFF2-40B4-BE49-F238E27FC236}">
                <a16:creationId xmlns:a16="http://schemas.microsoft.com/office/drawing/2014/main" id="{C25AEFCA-F074-7A42-ADEE-96B22EB4E4D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50000"/>
              </a:spcBef>
              <a:buClrTx/>
              <a:buSzTx/>
              <a:buFontTx/>
              <a:buNone/>
            </a:pPr>
            <a:r>
              <a:rPr lang="en-US" altLang="ko-KR" sz="1200">
                <a:solidFill>
                  <a:schemeClr val="bg2"/>
                </a:solidFill>
                <a:ea typeface="굴림" panose="020B0600000101010101" pitchFamily="34" charset="-127"/>
              </a:rPr>
              <a:t>CS 150 - Fall  2000 - Sequential Logic - </a:t>
            </a:r>
            <a:fld id="{AB706021-F13C-E945-B431-27A160793FFC}" type="slidenum">
              <a:rPr lang="en-US" altLang="ko-KR" sz="1200" smtClean="0">
                <a:solidFill>
                  <a:schemeClr val="bg2"/>
                </a:solidFill>
                <a:ea typeface="굴림" panose="020B0600000101010101" pitchFamily="34" charset="-127"/>
              </a:rPr>
              <a:pPr>
                <a:spcBef>
                  <a:spcPct val="50000"/>
                </a:spcBef>
                <a:buClrTx/>
                <a:buSzTx/>
                <a:buFontTx/>
                <a:buNone/>
              </a:pPr>
              <a:t>74</a:t>
            </a:fld>
            <a:endParaRPr lang="en-US" altLang="ko-KR" sz="1200">
              <a:solidFill>
                <a:schemeClr val="bg2"/>
              </a:solidFill>
              <a:ea typeface="굴림" panose="020B0600000101010101" pitchFamily="34" charset="-127"/>
            </a:endParaRPr>
          </a:p>
        </p:txBody>
      </p:sp>
      <p:pic>
        <p:nvPicPr>
          <p:cNvPr id="56323" name="Picture 9">
            <a:extLst>
              <a:ext uri="{FF2B5EF4-FFF2-40B4-BE49-F238E27FC236}">
                <a16:creationId xmlns:a16="http://schemas.microsoft.com/office/drawing/2014/main" id="{BC0FFD8D-D111-9340-B54D-4F2EBA4C502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295650"/>
            <a:ext cx="4432300" cy="264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56324" name="Rectangle 10">
            <a:extLst>
              <a:ext uri="{FF2B5EF4-FFF2-40B4-BE49-F238E27FC236}">
                <a16:creationId xmlns:a16="http://schemas.microsoft.com/office/drawing/2014/main" id="{7446814C-49B6-4645-927C-149BD31BB45B}"/>
              </a:ext>
            </a:extLst>
          </p:cNvPr>
          <p:cNvSpPr>
            <a:spLocks noChangeArrowheads="1"/>
          </p:cNvSpPr>
          <p:nvPr/>
        </p:nvSpPr>
        <p:spPr bwMode="auto">
          <a:xfrm>
            <a:off x="3467100" y="1422400"/>
            <a:ext cx="40513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ts val="2100"/>
              </a:lnSpc>
              <a:defRPr/>
            </a:pPr>
            <a:r>
              <a:rPr lang="en-US" altLang="ko-KR" b="1">
                <a:solidFill>
                  <a:srgbClr val="000000"/>
                </a:solidFill>
                <a:ea typeface="굴림" charset="-127"/>
              </a:rPr>
              <a:t> </a:t>
            </a:r>
          </a:p>
        </p:txBody>
      </p:sp>
      <p:sp>
        <p:nvSpPr>
          <p:cNvPr id="56325" name="Rectangle 11">
            <a:extLst>
              <a:ext uri="{FF2B5EF4-FFF2-40B4-BE49-F238E27FC236}">
                <a16:creationId xmlns:a16="http://schemas.microsoft.com/office/drawing/2014/main" id="{76374D87-2052-7C4D-94CD-F27D0747DBF4}"/>
              </a:ext>
            </a:extLst>
          </p:cNvPr>
          <p:cNvSpPr>
            <a:spLocks noChangeArrowheads="1"/>
          </p:cNvSpPr>
          <p:nvPr/>
        </p:nvSpPr>
        <p:spPr bwMode="auto">
          <a:xfrm>
            <a:off x="495300" y="5930900"/>
            <a:ext cx="35306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ts val="1800"/>
              </a:lnSpc>
              <a:defRPr/>
            </a:pPr>
            <a:r>
              <a:rPr lang="en-US" altLang="ko-KR" sz="1600">
                <a:solidFill>
                  <a:srgbClr val="000000"/>
                </a:solidFill>
                <a:latin typeface="Comic Sans MS" charset="0"/>
                <a:ea typeface="굴림" charset="-127"/>
              </a:rPr>
              <a:t>small, but non-zero probability </a:t>
            </a:r>
            <a:br>
              <a:rPr lang="en-US" altLang="ko-KR" sz="1600">
                <a:solidFill>
                  <a:srgbClr val="000000"/>
                </a:solidFill>
                <a:latin typeface="Comic Sans MS" charset="0"/>
                <a:ea typeface="굴림" charset="-127"/>
              </a:rPr>
            </a:br>
            <a:r>
              <a:rPr lang="en-US" altLang="ko-KR" sz="1600">
                <a:solidFill>
                  <a:srgbClr val="000000"/>
                </a:solidFill>
                <a:latin typeface="Comic Sans MS" charset="0"/>
                <a:ea typeface="굴림" charset="-127"/>
              </a:rPr>
              <a:t>that the FF output will get stuck </a:t>
            </a:r>
            <a:br>
              <a:rPr lang="en-US" altLang="ko-KR" sz="1600">
                <a:solidFill>
                  <a:srgbClr val="000000"/>
                </a:solidFill>
                <a:latin typeface="Comic Sans MS" charset="0"/>
                <a:ea typeface="굴림" charset="-127"/>
              </a:rPr>
            </a:br>
            <a:r>
              <a:rPr lang="en-US" altLang="ko-KR" sz="1600">
                <a:solidFill>
                  <a:srgbClr val="000000"/>
                </a:solidFill>
                <a:latin typeface="Comic Sans MS" charset="0"/>
                <a:ea typeface="굴림" charset="-127"/>
              </a:rPr>
              <a:t>in an in-between state</a:t>
            </a:r>
          </a:p>
        </p:txBody>
      </p:sp>
      <p:sp>
        <p:nvSpPr>
          <p:cNvPr id="56326" name="Rectangle 12">
            <a:extLst>
              <a:ext uri="{FF2B5EF4-FFF2-40B4-BE49-F238E27FC236}">
                <a16:creationId xmlns:a16="http://schemas.microsoft.com/office/drawing/2014/main" id="{A4A6C373-01B5-2F44-9C0B-74BBBF078B16}"/>
              </a:ext>
            </a:extLst>
          </p:cNvPr>
          <p:cNvSpPr>
            <a:spLocks noChangeArrowheads="1"/>
          </p:cNvSpPr>
          <p:nvPr/>
        </p:nvSpPr>
        <p:spPr bwMode="auto">
          <a:xfrm>
            <a:off x="4749800" y="5918200"/>
            <a:ext cx="40640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ts val="1800"/>
              </a:lnSpc>
              <a:defRPr/>
            </a:pPr>
            <a:r>
              <a:rPr lang="en-US" altLang="ko-KR" sz="1600">
                <a:solidFill>
                  <a:srgbClr val="000000"/>
                </a:solidFill>
                <a:latin typeface="Comic Sans MS" charset="0"/>
                <a:ea typeface="굴림" charset="-127"/>
              </a:rPr>
              <a:t>oscilloscope traces demonstrating</a:t>
            </a:r>
          </a:p>
          <a:p>
            <a:pPr algn="ctr">
              <a:lnSpc>
                <a:spcPts val="1800"/>
              </a:lnSpc>
              <a:defRPr/>
            </a:pPr>
            <a:r>
              <a:rPr lang="en-US" altLang="ko-KR" sz="1600">
                <a:solidFill>
                  <a:srgbClr val="000000"/>
                </a:solidFill>
                <a:latin typeface="Comic Sans MS" charset="0"/>
                <a:ea typeface="굴림" charset="-127"/>
              </a:rPr>
              <a:t>synchronizer failure and eventual</a:t>
            </a:r>
          </a:p>
          <a:p>
            <a:pPr algn="ctr">
              <a:lnSpc>
                <a:spcPts val="1800"/>
              </a:lnSpc>
              <a:defRPr/>
            </a:pPr>
            <a:r>
              <a:rPr lang="en-US" altLang="ko-KR" sz="1600">
                <a:solidFill>
                  <a:srgbClr val="000000"/>
                </a:solidFill>
                <a:latin typeface="Comic Sans MS" charset="0"/>
                <a:ea typeface="굴림" charset="-127"/>
              </a:rPr>
              <a:t>decay to steady state</a:t>
            </a:r>
          </a:p>
        </p:txBody>
      </p:sp>
      <p:sp>
        <p:nvSpPr>
          <p:cNvPr id="244743" name="Arc 13">
            <a:extLst>
              <a:ext uri="{FF2B5EF4-FFF2-40B4-BE49-F238E27FC236}">
                <a16:creationId xmlns:a16="http://schemas.microsoft.com/office/drawing/2014/main" id="{89D783E5-B4ED-C249-B591-5CDF2D89AAC0}"/>
              </a:ext>
            </a:extLst>
          </p:cNvPr>
          <p:cNvSpPr>
            <a:spLocks/>
          </p:cNvSpPr>
          <p:nvPr/>
        </p:nvSpPr>
        <p:spPr bwMode="auto">
          <a:xfrm>
            <a:off x="863600" y="3860800"/>
            <a:ext cx="1358900" cy="14541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244744" name="Arc 14">
            <a:extLst>
              <a:ext uri="{FF2B5EF4-FFF2-40B4-BE49-F238E27FC236}">
                <a16:creationId xmlns:a16="http://schemas.microsoft.com/office/drawing/2014/main" id="{824B03C3-FE33-AA46-9257-85D7EAA2C24B}"/>
              </a:ext>
            </a:extLst>
          </p:cNvPr>
          <p:cNvSpPr>
            <a:spLocks/>
          </p:cNvSpPr>
          <p:nvPr/>
        </p:nvSpPr>
        <p:spPr bwMode="auto">
          <a:xfrm>
            <a:off x="2224088" y="3860800"/>
            <a:ext cx="1358900" cy="1454150"/>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54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56329" name="Line 21">
            <a:extLst>
              <a:ext uri="{FF2B5EF4-FFF2-40B4-BE49-F238E27FC236}">
                <a16:creationId xmlns:a16="http://schemas.microsoft.com/office/drawing/2014/main" id="{EF603BFE-B054-6944-8244-5D1440264AFD}"/>
              </a:ext>
            </a:extLst>
          </p:cNvPr>
          <p:cNvSpPr>
            <a:spLocks noChangeShapeType="1"/>
          </p:cNvSpPr>
          <p:nvPr/>
        </p:nvSpPr>
        <p:spPr bwMode="auto">
          <a:xfrm>
            <a:off x="2451100" y="3892550"/>
            <a:ext cx="647700" cy="91440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6330" name="Line 22">
            <a:extLst>
              <a:ext uri="{FF2B5EF4-FFF2-40B4-BE49-F238E27FC236}">
                <a16:creationId xmlns:a16="http://schemas.microsoft.com/office/drawing/2014/main" id="{916498E8-DCD0-6445-A9A2-86E364A5B30E}"/>
              </a:ext>
            </a:extLst>
          </p:cNvPr>
          <p:cNvSpPr>
            <a:spLocks noChangeShapeType="1"/>
          </p:cNvSpPr>
          <p:nvPr/>
        </p:nvSpPr>
        <p:spPr bwMode="auto">
          <a:xfrm flipH="1">
            <a:off x="1282700" y="3892550"/>
            <a:ext cx="723900" cy="876300"/>
          </a:xfrm>
          <a:prstGeom prst="line">
            <a:avLst/>
          </a:prstGeom>
          <a:noFill/>
          <a:ln w="254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6331" name="Rectangle 23">
            <a:extLst>
              <a:ext uri="{FF2B5EF4-FFF2-40B4-BE49-F238E27FC236}">
                <a16:creationId xmlns:a16="http://schemas.microsoft.com/office/drawing/2014/main" id="{4727B184-335B-2F4D-A18F-34D93332C412}"/>
              </a:ext>
            </a:extLst>
          </p:cNvPr>
          <p:cNvSpPr>
            <a:spLocks noChangeArrowheads="1"/>
          </p:cNvSpPr>
          <p:nvPr/>
        </p:nvSpPr>
        <p:spPr bwMode="auto">
          <a:xfrm>
            <a:off x="787400" y="5378450"/>
            <a:ext cx="11176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2200"/>
              </a:lnSpc>
              <a:defRPr/>
            </a:pPr>
            <a:r>
              <a:rPr lang="en-US" altLang="ko-KR" sz="1600">
                <a:solidFill>
                  <a:srgbClr val="000000"/>
                </a:solidFill>
                <a:latin typeface="Tahoma" charset="0"/>
                <a:ea typeface="굴림" charset="-127"/>
              </a:rPr>
              <a:t>logic 0</a:t>
            </a:r>
          </a:p>
        </p:txBody>
      </p:sp>
      <p:sp>
        <p:nvSpPr>
          <p:cNvPr id="56332" name="Rectangle 24">
            <a:extLst>
              <a:ext uri="{FF2B5EF4-FFF2-40B4-BE49-F238E27FC236}">
                <a16:creationId xmlns:a16="http://schemas.microsoft.com/office/drawing/2014/main" id="{BE218440-20C6-0A4D-A8B5-1E81CA4F631D}"/>
              </a:ext>
            </a:extLst>
          </p:cNvPr>
          <p:cNvSpPr>
            <a:spLocks noChangeArrowheads="1"/>
          </p:cNvSpPr>
          <p:nvPr/>
        </p:nvSpPr>
        <p:spPr bwMode="auto">
          <a:xfrm>
            <a:off x="2451100" y="5403850"/>
            <a:ext cx="11176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r">
              <a:lnSpc>
                <a:spcPts val="2200"/>
              </a:lnSpc>
              <a:defRPr/>
            </a:pPr>
            <a:r>
              <a:rPr lang="en-US" altLang="ko-KR" sz="1600">
                <a:solidFill>
                  <a:srgbClr val="000000"/>
                </a:solidFill>
                <a:latin typeface="Tahoma" charset="0"/>
                <a:ea typeface="굴림" charset="-127"/>
              </a:rPr>
              <a:t>logic 1</a:t>
            </a:r>
          </a:p>
        </p:txBody>
      </p:sp>
      <p:sp>
        <p:nvSpPr>
          <p:cNvPr id="56333" name="Rectangle 25">
            <a:extLst>
              <a:ext uri="{FF2B5EF4-FFF2-40B4-BE49-F238E27FC236}">
                <a16:creationId xmlns:a16="http://schemas.microsoft.com/office/drawing/2014/main" id="{BBD6EFCF-7F3B-4045-8F96-F01826A9CD2F}"/>
              </a:ext>
            </a:extLst>
          </p:cNvPr>
          <p:cNvSpPr>
            <a:spLocks noChangeArrowheads="1"/>
          </p:cNvSpPr>
          <p:nvPr/>
        </p:nvSpPr>
        <p:spPr bwMode="auto">
          <a:xfrm>
            <a:off x="4546600" y="5327650"/>
            <a:ext cx="850900" cy="330200"/>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400"/>
              </a:lnSpc>
              <a:defRPr/>
            </a:pPr>
            <a:r>
              <a:rPr lang="en-US" altLang="ko-KR" sz="1600">
                <a:solidFill>
                  <a:srgbClr val="000000"/>
                </a:solidFill>
                <a:latin typeface="Tahoma" charset="0"/>
                <a:ea typeface="굴림" charset="-127"/>
              </a:rPr>
              <a:t>logic 0</a:t>
            </a:r>
          </a:p>
        </p:txBody>
      </p:sp>
      <p:sp>
        <p:nvSpPr>
          <p:cNvPr id="56334" name="Rectangle 26">
            <a:extLst>
              <a:ext uri="{FF2B5EF4-FFF2-40B4-BE49-F238E27FC236}">
                <a16:creationId xmlns:a16="http://schemas.microsoft.com/office/drawing/2014/main" id="{181F2B96-B7C1-A041-B40E-2082AE202955}"/>
              </a:ext>
            </a:extLst>
          </p:cNvPr>
          <p:cNvSpPr>
            <a:spLocks noChangeArrowheads="1"/>
          </p:cNvSpPr>
          <p:nvPr/>
        </p:nvSpPr>
        <p:spPr bwMode="auto">
          <a:xfrm>
            <a:off x="4533900" y="3333750"/>
            <a:ext cx="850900" cy="330200"/>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400"/>
              </a:lnSpc>
              <a:defRPr/>
            </a:pPr>
            <a:r>
              <a:rPr lang="en-US" altLang="ko-KR" sz="1600">
                <a:solidFill>
                  <a:srgbClr val="000000"/>
                </a:solidFill>
                <a:latin typeface="Tahoma" charset="0"/>
                <a:ea typeface="굴림" charset="-127"/>
              </a:rPr>
              <a:t>logic 1</a:t>
            </a:r>
          </a:p>
        </p:txBody>
      </p:sp>
      <p:sp>
        <p:nvSpPr>
          <p:cNvPr id="244751" name="Rectangle 27">
            <a:extLst>
              <a:ext uri="{FF2B5EF4-FFF2-40B4-BE49-F238E27FC236}">
                <a16:creationId xmlns:a16="http://schemas.microsoft.com/office/drawing/2014/main" id="{11167172-C0AF-9C4F-908E-7AD890D7283A}"/>
              </a:ext>
            </a:extLst>
          </p:cNvPr>
          <p:cNvSpPr>
            <a:spLocks noGrp="1" noChangeArrowheads="1"/>
          </p:cNvSpPr>
          <p:nvPr>
            <p:ph type="title"/>
          </p:nvPr>
        </p:nvSpPr>
        <p:spPr/>
        <p:txBody>
          <a:bodyPr/>
          <a:lstStyle/>
          <a:p>
            <a:r>
              <a:rPr lang="en-US" altLang="ko-KR" b="1">
                <a:ea typeface="굴림" panose="020B0600000101010101" pitchFamily="34" charset="-127"/>
              </a:rPr>
              <a:t>Synchronization Failure</a:t>
            </a:r>
          </a:p>
        </p:txBody>
      </p:sp>
      <p:sp>
        <p:nvSpPr>
          <p:cNvPr id="244752" name="Rectangle 28">
            <a:extLst>
              <a:ext uri="{FF2B5EF4-FFF2-40B4-BE49-F238E27FC236}">
                <a16:creationId xmlns:a16="http://schemas.microsoft.com/office/drawing/2014/main" id="{69FF2B0B-FC3E-6B45-A8B7-D0222F69FF10}"/>
              </a:ext>
            </a:extLst>
          </p:cNvPr>
          <p:cNvSpPr>
            <a:spLocks noGrp="1" noChangeArrowheads="1"/>
          </p:cNvSpPr>
          <p:nvPr>
            <p:ph type="body" idx="1"/>
          </p:nvPr>
        </p:nvSpPr>
        <p:spPr>
          <a:xfrm>
            <a:off x="346075" y="889000"/>
            <a:ext cx="8807450" cy="4514850"/>
          </a:xfrm>
        </p:spPr>
        <p:txBody>
          <a:bodyPr/>
          <a:lstStyle/>
          <a:p>
            <a:r>
              <a:rPr lang="en-US" altLang="ko-KR">
                <a:ea typeface="굴림" panose="020B0600000101010101" pitchFamily="34" charset="-127"/>
              </a:rPr>
              <a:t>Occurs when FF input changes close to clock edge</a:t>
            </a:r>
          </a:p>
          <a:p>
            <a:pPr lvl="1"/>
            <a:r>
              <a:rPr lang="en-US" altLang="ko-KR">
                <a:ea typeface="굴림" panose="020B0600000101010101" pitchFamily="34" charset="-127"/>
              </a:rPr>
              <a:t>FF may enter a metastable state – neither a logic 0 nor 1 –</a:t>
            </a:r>
          </a:p>
          <a:p>
            <a:pPr lvl="1"/>
            <a:r>
              <a:rPr lang="en-US" altLang="ko-KR">
                <a:ea typeface="굴림" panose="020B0600000101010101" pitchFamily="34" charset="-127"/>
              </a:rPr>
              <a:t>May stay in this state an indefinite amount of time</a:t>
            </a:r>
          </a:p>
          <a:p>
            <a:pPr lvl="1"/>
            <a:r>
              <a:rPr lang="en-US" altLang="ko-KR">
                <a:ea typeface="굴림" panose="020B0600000101010101" pitchFamily="34" charset="-127"/>
              </a:rPr>
              <a:t>Is not likely in practice but has some probability</a:t>
            </a:r>
          </a:p>
        </p:txBody>
      </p:sp>
      <p:sp>
        <p:nvSpPr>
          <p:cNvPr id="56337" name="Oval 29">
            <a:extLst>
              <a:ext uri="{FF2B5EF4-FFF2-40B4-BE49-F238E27FC236}">
                <a16:creationId xmlns:a16="http://schemas.microsoft.com/office/drawing/2014/main" id="{2A3BA8ED-345E-A343-A058-ACD2CFC973E8}"/>
              </a:ext>
            </a:extLst>
          </p:cNvPr>
          <p:cNvSpPr>
            <a:spLocks noChangeArrowheads="1"/>
          </p:cNvSpPr>
          <p:nvPr/>
        </p:nvSpPr>
        <p:spPr bwMode="auto">
          <a:xfrm>
            <a:off x="762000" y="4819650"/>
            <a:ext cx="457200" cy="4572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56338" name="Oval 31">
            <a:extLst>
              <a:ext uri="{FF2B5EF4-FFF2-40B4-BE49-F238E27FC236}">
                <a16:creationId xmlns:a16="http://schemas.microsoft.com/office/drawing/2014/main" id="{F5335770-95AF-BC4F-AE6A-BC5EE326E88A}"/>
              </a:ext>
            </a:extLst>
          </p:cNvPr>
          <p:cNvSpPr>
            <a:spLocks noChangeArrowheads="1"/>
          </p:cNvSpPr>
          <p:nvPr/>
        </p:nvSpPr>
        <p:spPr bwMode="auto">
          <a:xfrm>
            <a:off x="1998663" y="3371850"/>
            <a:ext cx="457200" cy="4572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56339" name="Oval 32">
            <a:extLst>
              <a:ext uri="{FF2B5EF4-FFF2-40B4-BE49-F238E27FC236}">
                <a16:creationId xmlns:a16="http://schemas.microsoft.com/office/drawing/2014/main" id="{CD12E26F-F5F4-5C4F-B144-524F3D997017}"/>
              </a:ext>
            </a:extLst>
          </p:cNvPr>
          <p:cNvSpPr>
            <a:spLocks noChangeArrowheads="1"/>
          </p:cNvSpPr>
          <p:nvPr/>
        </p:nvSpPr>
        <p:spPr bwMode="auto">
          <a:xfrm>
            <a:off x="3200400" y="4819650"/>
            <a:ext cx="457200" cy="4572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바닥글 개체 틀 4">
            <a:extLst>
              <a:ext uri="{FF2B5EF4-FFF2-40B4-BE49-F238E27FC236}">
                <a16:creationId xmlns:a16="http://schemas.microsoft.com/office/drawing/2014/main" id="{FB39321D-4CE0-BE47-98B5-CBEB1A0DEE4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50000"/>
              </a:spcBef>
              <a:buClrTx/>
              <a:buSzTx/>
              <a:buFontTx/>
              <a:buNone/>
            </a:pPr>
            <a:r>
              <a:rPr lang="en-US" altLang="ko-KR" sz="1200">
                <a:solidFill>
                  <a:schemeClr val="bg2"/>
                </a:solidFill>
                <a:ea typeface="굴림" panose="020B0600000101010101" pitchFamily="34" charset="-127"/>
              </a:rPr>
              <a:t>CS 150 - Fall  2000 - Sequential Logic - </a:t>
            </a:r>
            <a:fld id="{0CE80936-64F2-174F-B718-431CEB1ADC00}" type="slidenum">
              <a:rPr lang="en-US" altLang="ko-KR" sz="1200" smtClean="0">
                <a:solidFill>
                  <a:schemeClr val="bg2"/>
                </a:solidFill>
                <a:ea typeface="굴림" panose="020B0600000101010101" pitchFamily="34" charset="-127"/>
              </a:rPr>
              <a:pPr>
                <a:spcBef>
                  <a:spcPct val="50000"/>
                </a:spcBef>
                <a:buClrTx/>
                <a:buSzTx/>
                <a:buFontTx/>
                <a:buNone/>
              </a:pPr>
              <a:t>75</a:t>
            </a:fld>
            <a:endParaRPr lang="en-US" altLang="ko-KR" sz="1200">
              <a:solidFill>
                <a:schemeClr val="bg2"/>
              </a:solidFill>
              <a:ea typeface="굴림" panose="020B0600000101010101" pitchFamily="34" charset="-127"/>
            </a:endParaRPr>
          </a:p>
        </p:txBody>
      </p:sp>
      <p:sp>
        <p:nvSpPr>
          <p:cNvPr id="58371" name="Rectangle 9">
            <a:extLst>
              <a:ext uri="{FF2B5EF4-FFF2-40B4-BE49-F238E27FC236}">
                <a16:creationId xmlns:a16="http://schemas.microsoft.com/office/drawing/2014/main" id="{6F1C9CF0-607C-1643-BED0-41800426180E}"/>
              </a:ext>
            </a:extLst>
          </p:cNvPr>
          <p:cNvSpPr>
            <a:spLocks noChangeArrowheads="1"/>
          </p:cNvSpPr>
          <p:nvPr/>
        </p:nvSpPr>
        <p:spPr bwMode="auto">
          <a:xfrm>
            <a:off x="3067050" y="5245100"/>
            <a:ext cx="787400" cy="8382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58372" name="Rectangle 10">
            <a:extLst>
              <a:ext uri="{FF2B5EF4-FFF2-40B4-BE49-F238E27FC236}">
                <a16:creationId xmlns:a16="http://schemas.microsoft.com/office/drawing/2014/main" id="{D802A0D1-9A6D-F14C-9548-6A7A3548B059}"/>
              </a:ext>
            </a:extLst>
          </p:cNvPr>
          <p:cNvSpPr>
            <a:spLocks noChangeArrowheads="1"/>
          </p:cNvSpPr>
          <p:nvPr/>
        </p:nvSpPr>
        <p:spPr bwMode="auto">
          <a:xfrm>
            <a:off x="4819650" y="5232400"/>
            <a:ext cx="787400" cy="83820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58373" name="Rectangle 11">
            <a:extLst>
              <a:ext uri="{FF2B5EF4-FFF2-40B4-BE49-F238E27FC236}">
                <a16:creationId xmlns:a16="http://schemas.microsoft.com/office/drawing/2014/main" id="{8E1DFE68-9E48-E342-B3E3-12DF8E9AA412}"/>
              </a:ext>
            </a:extLst>
          </p:cNvPr>
          <p:cNvSpPr>
            <a:spLocks noChangeArrowheads="1"/>
          </p:cNvSpPr>
          <p:nvPr/>
        </p:nvSpPr>
        <p:spPr bwMode="auto">
          <a:xfrm>
            <a:off x="3060700" y="5467350"/>
            <a:ext cx="3175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ts val="2100"/>
              </a:lnSpc>
              <a:defRPr/>
            </a:pPr>
            <a:r>
              <a:rPr lang="en-US" altLang="ko-KR" sz="1600" b="1">
                <a:solidFill>
                  <a:srgbClr val="000000"/>
                </a:solidFill>
                <a:latin typeface="Tahoma" charset="0"/>
                <a:ea typeface="굴림" charset="-127"/>
              </a:rPr>
              <a:t>D</a:t>
            </a:r>
          </a:p>
        </p:txBody>
      </p:sp>
      <p:sp>
        <p:nvSpPr>
          <p:cNvPr id="58374" name="Rectangle 12">
            <a:extLst>
              <a:ext uri="{FF2B5EF4-FFF2-40B4-BE49-F238E27FC236}">
                <a16:creationId xmlns:a16="http://schemas.microsoft.com/office/drawing/2014/main" id="{9D9C5669-2263-0D4E-B2B0-222BED7534AF}"/>
              </a:ext>
            </a:extLst>
          </p:cNvPr>
          <p:cNvSpPr>
            <a:spLocks noChangeArrowheads="1"/>
          </p:cNvSpPr>
          <p:nvPr/>
        </p:nvSpPr>
        <p:spPr bwMode="auto">
          <a:xfrm>
            <a:off x="4826000" y="5480050"/>
            <a:ext cx="3175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ts val="2100"/>
              </a:lnSpc>
              <a:defRPr/>
            </a:pPr>
            <a:r>
              <a:rPr lang="en-US" altLang="ko-KR" sz="1600" b="1">
                <a:solidFill>
                  <a:srgbClr val="000000"/>
                </a:solidFill>
                <a:latin typeface="Tahoma" charset="0"/>
                <a:ea typeface="굴림" charset="-127"/>
              </a:rPr>
              <a:t>D</a:t>
            </a:r>
          </a:p>
        </p:txBody>
      </p:sp>
      <p:sp>
        <p:nvSpPr>
          <p:cNvPr id="58375" name="Rectangle 13">
            <a:extLst>
              <a:ext uri="{FF2B5EF4-FFF2-40B4-BE49-F238E27FC236}">
                <a16:creationId xmlns:a16="http://schemas.microsoft.com/office/drawing/2014/main" id="{D190E5DC-F323-B748-BBAB-D1AB5BF0D106}"/>
              </a:ext>
            </a:extLst>
          </p:cNvPr>
          <p:cNvSpPr>
            <a:spLocks noChangeArrowheads="1"/>
          </p:cNvSpPr>
          <p:nvPr/>
        </p:nvSpPr>
        <p:spPr bwMode="auto">
          <a:xfrm>
            <a:off x="3517900" y="5467350"/>
            <a:ext cx="3429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ts val="2100"/>
              </a:lnSpc>
              <a:defRPr/>
            </a:pPr>
            <a:r>
              <a:rPr lang="en-US" altLang="ko-KR" sz="1600" b="1">
                <a:solidFill>
                  <a:srgbClr val="000000"/>
                </a:solidFill>
                <a:latin typeface="Tahoma" charset="0"/>
                <a:ea typeface="굴림" charset="-127"/>
              </a:rPr>
              <a:t>Q</a:t>
            </a:r>
          </a:p>
        </p:txBody>
      </p:sp>
      <p:sp>
        <p:nvSpPr>
          <p:cNvPr id="58376" name="Rectangle 14">
            <a:extLst>
              <a:ext uri="{FF2B5EF4-FFF2-40B4-BE49-F238E27FC236}">
                <a16:creationId xmlns:a16="http://schemas.microsoft.com/office/drawing/2014/main" id="{4E981E22-8E4B-2640-9F58-C1A7E090DBF1}"/>
              </a:ext>
            </a:extLst>
          </p:cNvPr>
          <p:cNvSpPr>
            <a:spLocks noChangeArrowheads="1"/>
          </p:cNvSpPr>
          <p:nvPr/>
        </p:nvSpPr>
        <p:spPr bwMode="auto">
          <a:xfrm>
            <a:off x="4965700" y="5353050"/>
            <a:ext cx="10033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ts val="3600"/>
              </a:lnSpc>
              <a:defRPr/>
            </a:pPr>
            <a:r>
              <a:rPr lang="en-US" altLang="ko-KR" sz="1600" b="1">
                <a:solidFill>
                  <a:srgbClr val="000000"/>
                </a:solidFill>
                <a:latin typeface="Tahoma" charset="0"/>
                <a:ea typeface="굴림" charset="-127"/>
              </a:rPr>
              <a:t>Q</a:t>
            </a:r>
          </a:p>
        </p:txBody>
      </p:sp>
      <p:sp>
        <p:nvSpPr>
          <p:cNvPr id="58377" name="Line 15">
            <a:extLst>
              <a:ext uri="{FF2B5EF4-FFF2-40B4-BE49-F238E27FC236}">
                <a16:creationId xmlns:a16="http://schemas.microsoft.com/office/drawing/2014/main" id="{3D1E8B0D-E74B-E545-AC19-F80ED6F99318}"/>
              </a:ext>
            </a:extLst>
          </p:cNvPr>
          <p:cNvSpPr>
            <a:spLocks noChangeShapeType="1"/>
          </p:cNvSpPr>
          <p:nvPr/>
        </p:nvSpPr>
        <p:spPr bwMode="auto">
          <a:xfrm>
            <a:off x="3854450" y="5594350"/>
            <a:ext cx="9525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246794" name="Arc 16">
            <a:extLst>
              <a:ext uri="{FF2B5EF4-FFF2-40B4-BE49-F238E27FC236}">
                <a16:creationId xmlns:a16="http://schemas.microsoft.com/office/drawing/2014/main" id="{270BB1E1-DB9E-1642-93E3-DA7B71BBE987}"/>
              </a:ext>
            </a:extLst>
          </p:cNvPr>
          <p:cNvSpPr>
            <a:spLocks/>
          </p:cNvSpPr>
          <p:nvPr/>
        </p:nvSpPr>
        <p:spPr bwMode="auto">
          <a:xfrm>
            <a:off x="4624388" y="5541963"/>
            <a:ext cx="190500" cy="106362"/>
          </a:xfrm>
          <a:custGeom>
            <a:avLst/>
            <a:gdLst>
              <a:gd name="T0" fmla="*/ 2147483646 w 21600"/>
              <a:gd name="T1" fmla="*/ 2147483646 h 11985"/>
              <a:gd name="T2" fmla="*/ 2147483646 w 21600"/>
              <a:gd name="T3" fmla="*/ 0 h 11985"/>
              <a:gd name="T4" fmla="*/ 2147483646 w 21600"/>
              <a:gd name="T5" fmla="*/ 2147483646 h 11985"/>
              <a:gd name="T6" fmla="*/ 0 60000 65536"/>
              <a:gd name="T7" fmla="*/ 0 60000 65536"/>
              <a:gd name="T8" fmla="*/ 0 60000 65536"/>
            </a:gdLst>
            <a:ahLst/>
            <a:cxnLst>
              <a:cxn ang="T6">
                <a:pos x="T0" y="T1"/>
              </a:cxn>
              <a:cxn ang="T7">
                <a:pos x="T2" y="T3"/>
              </a:cxn>
              <a:cxn ang="T8">
                <a:pos x="T4" y="T5"/>
              </a:cxn>
            </a:cxnLst>
            <a:rect l="0" t="0" r="r" b="b"/>
            <a:pathLst>
              <a:path w="21600" h="11985" fill="none" extrusionOk="0">
                <a:moveTo>
                  <a:pt x="824" y="11984"/>
                </a:moveTo>
                <a:cubicBezTo>
                  <a:pt x="277" y="10062"/>
                  <a:pt x="0" y="8073"/>
                  <a:pt x="0" y="6075"/>
                </a:cubicBezTo>
                <a:cubicBezTo>
                  <a:pt x="-1" y="4018"/>
                  <a:pt x="293" y="1973"/>
                  <a:pt x="871" y="-1"/>
                </a:cubicBezTo>
              </a:path>
              <a:path w="21600" h="11985" stroke="0" extrusionOk="0">
                <a:moveTo>
                  <a:pt x="824" y="11984"/>
                </a:moveTo>
                <a:cubicBezTo>
                  <a:pt x="277" y="10062"/>
                  <a:pt x="0" y="8073"/>
                  <a:pt x="0" y="6075"/>
                </a:cubicBezTo>
                <a:cubicBezTo>
                  <a:pt x="-1" y="4018"/>
                  <a:pt x="293" y="1973"/>
                  <a:pt x="871" y="-1"/>
                </a:cubicBezTo>
                <a:lnTo>
                  <a:pt x="21600" y="6075"/>
                </a:lnTo>
                <a:lnTo>
                  <a:pt x="824" y="11984"/>
                </a:lnTo>
                <a:close/>
              </a:path>
            </a:pathLst>
          </a:custGeom>
          <a:solidFill>
            <a:srgbClr val="00000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58379" name="Line 17">
            <a:extLst>
              <a:ext uri="{FF2B5EF4-FFF2-40B4-BE49-F238E27FC236}">
                <a16:creationId xmlns:a16="http://schemas.microsoft.com/office/drawing/2014/main" id="{72FF6383-7EE7-8542-8D3C-A430D6BD6BCC}"/>
              </a:ext>
            </a:extLst>
          </p:cNvPr>
          <p:cNvSpPr>
            <a:spLocks noChangeShapeType="1"/>
          </p:cNvSpPr>
          <p:nvPr/>
        </p:nvSpPr>
        <p:spPr bwMode="auto">
          <a:xfrm>
            <a:off x="2216150" y="5619750"/>
            <a:ext cx="8382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246796" name="Arc 18">
            <a:extLst>
              <a:ext uri="{FF2B5EF4-FFF2-40B4-BE49-F238E27FC236}">
                <a16:creationId xmlns:a16="http://schemas.microsoft.com/office/drawing/2014/main" id="{CFF298E3-206C-4D46-883B-7F906E9715E2}"/>
              </a:ext>
            </a:extLst>
          </p:cNvPr>
          <p:cNvSpPr>
            <a:spLocks/>
          </p:cNvSpPr>
          <p:nvPr/>
        </p:nvSpPr>
        <p:spPr bwMode="auto">
          <a:xfrm>
            <a:off x="2871788" y="5567363"/>
            <a:ext cx="190500" cy="106362"/>
          </a:xfrm>
          <a:custGeom>
            <a:avLst/>
            <a:gdLst>
              <a:gd name="T0" fmla="*/ 2147483646 w 21600"/>
              <a:gd name="T1" fmla="*/ 2147483646 h 11985"/>
              <a:gd name="T2" fmla="*/ 2147483646 w 21600"/>
              <a:gd name="T3" fmla="*/ 0 h 11985"/>
              <a:gd name="T4" fmla="*/ 2147483646 w 21600"/>
              <a:gd name="T5" fmla="*/ 2147483646 h 11985"/>
              <a:gd name="T6" fmla="*/ 0 60000 65536"/>
              <a:gd name="T7" fmla="*/ 0 60000 65536"/>
              <a:gd name="T8" fmla="*/ 0 60000 65536"/>
            </a:gdLst>
            <a:ahLst/>
            <a:cxnLst>
              <a:cxn ang="T6">
                <a:pos x="T0" y="T1"/>
              </a:cxn>
              <a:cxn ang="T7">
                <a:pos x="T2" y="T3"/>
              </a:cxn>
              <a:cxn ang="T8">
                <a:pos x="T4" y="T5"/>
              </a:cxn>
            </a:cxnLst>
            <a:rect l="0" t="0" r="r" b="b"/>
            <a:pathLst>
              <a:path w="21600" h="11985" fill="none" extrusionOk="0">
                <a:moveTo>
                  <a:pt x="824" y="11984"/>
                </a:moveTo>
                <a:cubicBezTo>
                  <a:pt x="277" y="10062"/>
                  <a:pt x="0" y="8073"/>
                  <a:pt x="0" y="6075"/>
                </a:cubicBezTo>
                <a:cubicBezTo>
                  <a:pt x="-1" y="4018"/>
                  <a:pt x="293" y="1973"/>
                  <a:pt x="871" y="-1"/>
                </a:cubicBezTo>
              </a:path>
              <a:path w="21600" h="11985" stroke="0" extrusionOk="0">
                <a:moveTo>
                  <a:pt x="824" y="11984"/>
                </a:moveTo>
                <a:cubicBezTo>
                  <a:pt x="277" y="10062"/>
                  <a:pt x="0" y="8073"/>
                  <a:pt x="0" y="6075"/>
                </a:cubicBezTo>
                <a:cubicBezTo>
                  <a:pt x="-1" y="4018"/>
                  <a:pt x="293" y="1973"/>
                  <a:pt x="871" y="-1"/>
                </a:cubicBezTo>
                <a:lnTo>
                  <a:pt x="21600" y="6075"/>
                </a:lnTo>
                <a:lnTo>
                  <a:pt x="824" y="11984"/>
                </a:lnTo>
                <a:close/>
              </a:path>
            </a:pathLst>
          </a:custGeom>
          <a:solidFill>
            <a:srgbClr val="00000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58381" name="Line 19">
            <a:extLst>
              <a:ext uri="{FF2B5EF4-FFF2-40B4-BE49-F238E27FC236}">
                <a16:creationId xmlns:a16="http://schemas.microsoft.com/office/drawing/2014/main" id="{21B9378A-DD19-ED45-A700-0F48F3639EC2}"/>
              </a:ext>
            </a:extLst>
          </p:cNvPr>
          <p:cNvSpPr>
            <a:spLocks noChangeShapeType="1"/>
          </p:cNvSpPr>
          <p:nvPr/>
        </p:nvSpPr>
        <p:spPr bwMode="auto">
          <a:xfrm>
            <a:off x="5607050" y="5619750"/>
            <a:ext cx="774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246798" name="Arc 20">
            <a:extLst>
              <a:ext uri="{FF2B5EF4-FFF2-40B4-BE49-F238E27FC236}">
                <a16:creationId xmlns:a16="http://schemas.microsoft.com/office/drawing/2014/main" id="{2B4B2C86-D995-1343-BEA1-EBA4C7C58A33}"/>
              </a:ext>
            </a:extLst>
          </p:cNvPr>
          <p:cNvSpPr>
            <a:spLocks/>
          </p:cNvSpPr>
          <p:nvPr/>
        </p:nvSpPr>
        <p:spPr bwMode="auto">
          <a:xfrm>
            <a:off x="6199188" y="5567363"/>
            <a:ext cx="190500" cy="106362"/>
          </a:xfrm>
          <a:custGeom>
            <a:avLst/>
            <a:gdLst>
              <a:gd name="T0" fmla="*/ 2147483646 w 21600"/>
              <a:gd name="T1" fmla="*/ 2147483646 h 11985"/>
              <a:gd name="T2" fmla="*/ 2147483646 w 21600"/>
              <a:gd name="T3" fmla="*/ 0 h 11985"/>
              <a:gd name="T4" fmla="*/ 2147483646 w 21600"/>
              <a:gd name="T5" fmla="*/ 2147483646 h 11985"/>
              <a:gd name="T6" fmla="*/ 0 60000 65536"/>
              <a:gd name="T7" fmla="*/ 0 60000 65536"/>
              <a:gd name="T8" fmla="*/ 0 60000 65536"/>
            </a:gdLst>
            <a:ahLst/>
            <a:cxnLst>
              <a:cxn ang="T6">
                <a:pos x="T0" y="T1"/>
              </a:cxn>
              <a:cxn ang="T7">
                <a:pos x="T2" y="T3"/>
              </a:cxn>
              <a:cxn ang="T8">
                <a:pos x="T4" y="T5"/>
              </a:cxn>
            </a:cxnLst>
            <a:rect l="0" t="0" r="r" b="b"/>
            <a:pathLst>
              <a:path w="21600" h="11985" fill="none" extrusionOk="0">
                <a:moveTo>
                  <a:pt x="824" y="11984"/>
                </a:moveTo>
                <a:cubicBezTo>
                  <a:pt x="277" y="10062"/>
                  <a:pt x="0" y="8073"/>
                  <a:pt x="0" y="6075"/>
                </a:cubicBezTo>
                <a:cubicBezTo>
                  <a:pt x="-1" y="4018"/>
                  <a:pt x="293" y="1973"/>
                  <a:pt x="871" y="-1"/>
                </a:cubicBezTo>
              </a:path>
              <a:path w="21600" h="11985" stroke="0" extrusionOk="0">
                <a:moveTo>
                  <a:pt x="824" y="11984"/>
                </a:moveTo>
                <a:cubicBezTo>
                  <a:pt x="277" y="10062"/>
                  <a:pt x="0" y="8073"/>
                  <a:pt x="0" y="6075"/>
                </a:cubicBezTo>
                <a:cubicBezTo>
                  <a:pt x="-1" y="4018"/>
                  <a:pt x="293" y="1973"/>
                  <a:pt x="871" y="-1"/>
                </a:cubicBezTo>
                <a:lnTo>
                  <a:pt x="21600" y="6075"/>
                </a:lnTo>
                <a:lnTo>
                  <a:pt x="824" y="11984"/>
                </a:lnTo>
                <a:close/>
              </a:path>
            </a:pathLst>
          </a:custGeom>
          <a:solidFill>
            <a:srgbClr val="000000"/>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58383" name="Line 21">
            <a:extLst>
              <a:ext uri="{FF2B5EF4-FFF2-40B4-BE49-F238E27FC236}">
                <a16:creationId xmlns:a16="http://schemas.microsoft.com/office/drawing/2014/main" id="{6C24F848-B99F-494A-8DA4-5E5B9EFE5A52}"/>
              </a:ext>
            </a:extLst>
          </p:cNvPr>
          <p:cNvSpPr>
            <a:spLocks noChangeShapeType="1"/>
          </p:cNvSpPr>
          <p:nvPr/>
        </p:nvSpPr>
        <p:spPr bwMode="auto">
          <a:xfrm flipH="1">
            <a:off x="3359150" y="5867400"/>
            <a:ext cx="114300" cy="2032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8384" name="Line 22">
            <a:extLst>
              <a:ext uri="{FF2B5EF4-FFF2-40B4-BE49-F238E27FC236}">
                <a16:creationId xmlns:a16="http://schemas.microsoft.com/office/drawing/2014/main" id="{24F201A5-BD62-ED41-9AFA-23D0D54CBA69}"/>
              </a:ext>
            </a:extLst>
          </p:cNvPr>
          <p:cNvSpPr>
            <a:spLocks noChangeShapeType="1"/>
          </p:cNvSpPr>
          <p:nvPr/>
        </p:nvSpPr>
        <p:spPr bwMode="auto">
          <a:xfrm>
            <a:off x="3473450" y="5892800"/>
            <a:ext cx="76200" cy="1778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8385" name="Line 23">
            <a:extLst>
              <a:ext uri="{FF2B5EF4-FFF2-40B4-BE49-F238E27FC236}">
                <a16:creationId xmlns:a16="http://schemas.microsoft.com/office/drawing/2014/main" id="{C8EEDF58-68BD-BD46-A3F2-53772D84A0B2}"/>
              </a:ext>
            </a:extLst>
          </p:cNvPr>
          <p:cNvSpPr>
            <a:spLocks noChangeShapeType="1"/>
          </p:cNvSpPr>
          <p:nvPr/>
        </p:nvSpPr>
        <p:spPr bwMode="auto">
          <a:xfrm flipH="1">
            <a:off x="5111750" y="5842000"/>
            <a:ext cx="114300" cy="2032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8386" name="Line 24">
            <a:extLst>
              <a:ext uri="{FF2B5EF4-FFF2-40B4-BE49-F238E27FC236}">
                <a16:creationId xmlns:a16="http://schemas.microsoft.com/office/drawing/2014/main" id="{F1A62169-06D5-7048-A5F9-835A8A3E9942}"/>
              </a:ext>
            </a:extLst>
          </p:cNvPr>
          <p:cNvSpPr>
            <a:spLocks noChangeShapeType="1"/>
          </p:cNvSpPr>
          <p:nvPr/>
        </p:nvSpPr>
        <p:spPr bwMode="auto">
          <a:xfrm>
            <a:off x="5226050" y="5867400"/>
            <a:ext cx="76200" cy="1778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8387" name="Line 25">
            <a:extLst>
              <a:ext uri="{FF2B5EF4-FFF2-40B4-BE49-F238E27FC236}">
                <a16:creationId xmlns:a16="http://schemas.microsoft.com/office/drawing/2014/main" id="{FB1F9656-92F3-AB40-96E8-ED81DD34F078}"/>
              </a:ext>
            </a:extLst>
          </p:cNvPr>
          <p:cNvSpPr>
            <a:spLocks noChangeShapeType="1"/>
          </p:cNvSpPr>
          <p:nvPr/>
        </p:nvSpPr>
        <p:spPr bwMode="auto">
          <a:xfrm>
            <a:off x="3467100" y="6096000"/>
            <a:ext cx="0" cy="2159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8388" name="Line 26">
            <a:extLst>
              <a:ext uri="{FF2B5EF4-FFF2-40B4-BE49-F238E27FC236}">
                <a16:creationId xmlns:a16="http://schemas.microsoft.com/office/drawing/2014/main" id="{0417C4B8-0FE1-CF41-957F-E55FE7BA45BB}"/>
              </a:ext>
            </a:extLst>
          </p:cNvPr>
          <p:cNvSpPr>
            <a:spLocks noChangeShapeType="1"/>
          </p:cNvSpPr>
          <p:nvPr/>
        </p:nvSpPr>
        <p:spPr bwMode="auto">
          <a:xfrm>
            <a:off x="3473450" y="6318250"/>
            <a:ext cx="3060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8389" name="Line 27">
            <a:extLst>
              <a:ext uri="{FF2B5EF4-FFF2-40B4-BE49-F238E27FC236}">
                <a16:creationId xmlns:a16="http://schemas.microsoft.com/office/drawing/2014/main" id="{53451912-54FD-2D41-A395-73A10B6CEBA3}"/>
              </a:ext>
            </a:extLst>
          </p:cNvPr>
          <p:cNvSpPr>
            <a:spLocks noChangeShapeType="1"/>
          </p:cNvSpPr>
          <p:nvPr/>
        </p:nvSpPr>
        <p:spPr bwMode="auto">
          <a:xfrm>
            <a:off x="5219700" y="6083300"/>
            <a:ext cx="0" cy="2286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58390" name="Rectangle 28">
            <a:extLst>
              <a:ext uri="{FF2B5EF4-FFF2-40B4-BE49-F238E27FC236}">
                <a16:creationId xmlns:a16="http://schemas.microsoft.com/office/drawing/2014/main" id="{27095C7B-FA72-5043-9CC7-D2AE02F9B725}"/>
              </a:ext>
            </a:extLst>
          </p:cNvPr>
          <p:cNvSpPr>
            <a:spLocks noChangeArrowheads="1"/>
          </p:cNvSpPr>
          <p:nvPr/>
        </p:nvSpPr>
        <p:spPr bwMode="auto">
          <a:xfrm>
            <a:off x="457200" y="5378450"/>
            <a:ext cx="17526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ts val="1800"/>
              </a:lnSpc>
              <a:defRPr/>
            </a:pPr>
            <a:r>
              <a:rPr lang="en-US" altLang="ko-KR" sz="1600">
                <a:solidFill>
                  <a:srgbClr val="000000"/>
                </a:solidFill>
                <a:latin typeface="Tahoma" charset="0"/>
                <a:ea typeface="굴림" charset="-127"/>
              </a:rPr>
              <a:t>asynchronous</a:t>
            </a:r>
          </a:p>
          <a:p>
            <a:pPr algn="ctr">
              <a:lnSpc>
                <a:spcPts val="1800"/>
              </a:lnSpc>
              <a:defRPr/>
            </a:pPr>
            <a:r>
              <a:rPr lang="en-US" altLang="ko-KR" sz="1600">
                <a:solidFill>
                  <a:srgbClr val="000000"/>
                </a:solidFill>
                <a:latin typeface="Tahoma" charset="0"/>
                <a:ea typeface="굴림" charset="-127"/>
              </a:rPr>
              <a:t>input</a:t>
            </a:r>
          </a:p>
        </p:txBody>
      </p:sp>
      <p:sp>
        <p:nvSpPr>
          <p:cNvPr id="58391" name="Rectangle 29">
            <a:extLst>
              <a:ext uri="{FF2B5EF4-FFF2-40B4-BE49-F238E27FC236}">
                <a16:creationId xmlns:a16="http://schemas.microsoft.com/office/drawing/2014/main" id="{B7B3DACF-2D84-2149-B2BE-32C644AD3527}"/>
              </a:ext>
            </a:extLst>
          </p:cNvPr>
          <p:cNvSpPr>
            <a:spLocks noChangeArrowheads="1"/>
          </p:cNvSpPr>
          <p:nvPr/>
        </p:nvSpPr>
        <p:spPr bwMode="auto">
          <a:xfrm>
            <a:off x="6527800" y="5378450"/>
            <a:ext cx="16637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ts val="1800"/>
              </a:lnSpc>
              <a:defRPr/>
            </a:pPr>
            <a:r>
              <a:rPr lang="en-US" altLang="ko-KR" sz="1600">
                <a:solidFill>
                  <a:srgbClr val="000000"/>
                </a:solidFill>
                <a:latin typeface="Tahoma" charset="0"/>
                <a:ea typeface="굴림" charset="-127"/>
              </a:rPr>
              <a:t>synchronized</a:t>
            </a:r>
          </a:p>
          <a:p>
            <a:pPr algn="ctr">
              <a:lnSpc>
                <a:spcPts val="1800"/>
              </a:lnSpc>
              <a:defRPr/>
            </a:pPr>
            <a:r>
              <a:rPr lang="en-US" altLang="ko-KR" sz="1600">
                <a:solidFill>
                  <a:srgbClr val="000000"/>
                </a:solidFill>
                <a:latin typeface="Tahoma" charset="0"/>
                <a:ea typeface="굴림" charset="-127"/>
              </a:rPr>
              <a:t>input</a:t>
            </a:r>
          </a:p>
        </p:txBody>
      </p:sp>
      <p:sp>
        <p:nvSpPr>
          <p:cNvPr id="58392" name="Oval 30">
            <a:extLst>
              <a:ext uri="{FF2B5EF4-FFF2-40B4-BE49-F238E27FC236}">
                <a16:creationId xmlns:a16="http://schemas.microsoft.com/office/drawing/2014/main" id="{6577464D-C58D-4245-A813-2D16F17E4DF8}"/>
              </a:ext>
            </a:extLst>
          </p:cNvPr>
          <p:cNvSpPr>
            <a:spLocks noChangeArrowheads="1"/>
          </p:cNvSpPr>
          <p:nvPr/>
        </p:nvSpPr>
        <p:spPr bwMode="auto">
          <a:xfrm>
            <a:off x="2393950" y="4749800"/>
            <a:ext cx="6540500" cy="1879600"/>
          </a:xfrm>
          <a:prstGeom prst="ellipse">
            <a:avLst/>
          </a:prstGeom>
          <a:noFill/>
          <a:ln w="12700">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58393" name="Rectangle 31">
            <a:extLst>
              <a:ext uri="{FF2B5EF4-FFF2-40B4-BE49-F238E27FC236}">
                <a16:creationId xmlns:a16="http://schemas.microsoft.com/office/drawing/2014/main" id="{F1031B6E-93AE-6A42-87BA-96CBF73D25F1}"/>
              </a:ext>
            </a:extLst>
          </p:cNvPr>
          <p:cNvSpPr>
            <a:spLocks noChangeArrowheads="1"/>
          </p:cNvSpPr>
          <p:nvPr/>
        </p:nvSpPr>
        <p:spPr bwMode="auto">
          <a:xfrm>
            <a:off x="6629400" y="6553200"/>
            <a:ext cx="25019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ts val="2100"/>
              </a:lnSpc>
              <a:defRPr/>
            </a:pPr>
            <a:r>
              <a:rPr lang="en-US" altLang="ko-KR" sz="1600">
                <a:solidFill>
                  <a:srgbClr val="000000"/>
                </a:solidFill>
                <a:latin typeface="Tahoma" charset="0"/>
                <a:ea typeface="굴림" charset="-127"/>
              </a:rPr>
              <a:t>synchronous system</a:t>
            </a:r>
          </a:p>
        </p:txBody>
      </p:sp>
      <p:sp>
        <p:nvSpPr>
          <p:cNvPr id="58394" name="Rectangle 32">
            <a:extLst>
              <a:ext uri="{FF2B5EF4-FFF2-40B4-BE49-F238E27FC236}">
                <a16:creationId xmlns:a16="http://schemas.microsoft.com/office/drawing/2014/main" id="{9F634E3B-B388-AB48-A091-1918CFDB27F3}"/>
              </a:ext>
            </a:extLst>
          </p:cNvPr>
          <p:cNvSpPr>
            <a:spLocks noChangeArrowheads="1"/>
          </p:cNvSpPr>
          <p:nvPr/>
        </p:nvSpPr>
        <p:spPr bwMode="auto">
          <a:xfrm>
            <a:off x="5943600" y="5873750"/>
            <a:ext cx="812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ctr">
              <a:lnSpc>
                <a:spcPts val="3600"/>
              </a:lnSpc>
              <a:defRPr/>
            </a:pPr>
            <a:r>
              <a:rPr lang="en-US" altLang="ko-KR" sz="1600" b="1">
                <a:solidFill>
                  <a:srgbClr val="000000"/>
                </a:solidFill>
                <a:latin typeface="Tahoma" charset="0"/>
                <a:ea typeface="굴림" charset="-127"/>
              </a:rPr>
              <a:t>Clk</a:t>
            </a:r>
          </a:p>
        </p:txBody>
      </p:sp>
      <p:sp>
        <p:nvSpPr>
          <p:cNvPr id="246811" name="Rectangle 33">
            <a:extLst>
              <a:ext uri="{FF2B5EF4-FFF2-40B4-BE49-F238E27FC236}">
                <a16:creationId xmlns:a16="http://schemas.microsoft.com/office/drawing/2014/main" id="{65E180B1-A870-7B4F-9426-9617E8B8A5AF}"/>
              </a:ext>
            </a:extLst>
          </p:cNvPr>
          <p:cNvSpPr>
            <a:spLocks noGrp="1" noChangeArrowheads="1"/>
          </p:cNvSpPr>
          <p:nvPr>
            <p:ph type="title"/>
          </p:nvPr>
        </p:nvSpPr>
        <p:spPr/>
        <p:txBody>
          <a:bodyPr/>
          <a:lstStyle/>
          <a:p>
            <a:r>
              <a:rPr lang="en-US" altLang="ko-KR" b="1">
                <a:ea typeface="굴림" panose="020B0600000101010101" pitchFamily="34" charset="-127"/>
              </a:rPr>
              <a:t>Dealing with Synchronization Failure</a:t>
            </a:r>
          </a:p>
        </p:txBody>
      </p:sp>
      <p:sp>
        <p:nvSpPr>
          <p:cNvPr id="246812" name="Rectangle 34">
            <a:extLst>
              <a:ext uri="{FF2B5EF4-FFF2-40B4-BE49-F238E27FC236}">
                <a16:creationId xmlns:a16="http://schemas.microsoft.com/office/drawing/2014/main" id="{3025EF1F-150E-804A-B164-C4914E6EEF95}"/>
              </a:ext>
            </a:extLst>
          </p:cNvPr>
          <p:cNvSpPr>
            <a:spLocks noGrp="1" noChangeArrowheads="1"/>
          </p:cNvSpPr>
          <p:nvPr>
            <p:ph type="body" idx="1"/>
          </p:nvPr>
        </p:nvSpPr>
        <p:spPr>
          <a:xfrm>
            <a:off x="363538" y="941388"/>
            <a:ext cx="8343900" cy="4589462"/>
          </a:xfrm>
        </p:spPr>
        <p:txBody>
          <a:bodyPr/>
          <a:lstStyle/>
          <a:p>
            <a:r>
              <a:rPr lang="en-US" altLang="ko-KR">
                <a:ea typeface="굴림" panose="020B0600000101010101" pitchFamily="34" charset="-127"/>
              </a:rPr>
              <a:t>Probability of failure can never be reduced to 0, but it can be reduced</a:t>
            </a:r>
          </a:p>
          <a:p>
            <a:pPr lvl="1"/>
            <a:r>
              <a:rPr lang="en-US" altLang="ko-KR">
                <a:ea typeface="굴림" panose="020B0600000101010101" pitchFamily="34" charset="-127"/>
              </a:rPr>
              <a:t>(1)  </a:t>
            </a:r>
            <a:r>
              <a:rPr lang="en-US" altLang="ko-KR">
                <a:solidFill>
                  <a:srgbClr val="0000FF"/>
                </a:solidFill>
                <a:ea typeface="굴림" panose="020B0600000101010101" pitchFamily="34" charset="-127"/>
              </a:rPr>
              <a:t>slow down the system clock</a:t>
            </a:r>
            <a:r>
              <a:rPr lang="en-US" altLang="ko-KR">
                <a:ea typeface="굴림" panose="020B0600000101010101" pitchFamily="34" charset="-127"/>
              </a:rPr>
              <a:t>: this gives the synchronizer more time to decay into a steady state;  synchronizer failure becomes a big problem for very high speed systems</a:t>
            </a:r>
          </a:p>
          <a:p>
            <a:pPr lvl="1"/>
            <a:r>
              <a:rPr lang="en-US" altLang="ko-KR">
                <a:ea typeface="굴림" panose="020B0600000101010101" pitchFamily="34" charset="-127"/>
              </a:rPr>
              <a:t>(2)  </a:t>
            </a:r>
            <a:r>
              <a:rPr lang="en-US" altLang="ko-KR">
                <a:solidFill>
                  <a:srgbClr val="0000FF"/>
                </a:solidFill>
                <a:ea typeface="굴림" panose="020B0600000101010101" pitchFamily="34" charset="-127"/>
              </a:rPr>
              <a:t>use fastest possible logic technology in the synchronizer</a:t>
            </a:r>
            <a:r>
              <a:rPr lang="en-US" altLang="ko-KR">
                <a:ea typeface="굴림" panose="020B0600000101010101" pitchFamily="34" charset="-127"/>
              </a:rPr>
              <a:t>:</a:t>
            </a:r>
            <a:br>
              <a:rPr lang="en-US" altLang="ko-KR">
                <a:ea typeface="굴림" panose="020B0600000101010101" pitchFamily="34" charset="-127"/>
              </a:rPr>
            </a:br>
            <a:r>
              <a:rPr lang="en-US" altLang="ko-KR">
                <a:ea typeface="굴림" panose="020B0600000101010101" pitchFamily="34" charset="-127"/>
              </a:rPr>
              <a:t>this makes for a very sharp "peak" upon which to balance</a:t>
            </a:r>
          </a:p>
          <a:p>
            <a:pPr lvl="1"/>
            <a:r>
              <a:rPr lang="en-US" altLang="ko-KR">
                <a:ea typeface="굴림" panose="020B0600000101010101" pitchFamily="34" charset="-127"/>
              </a:rPr>
              <a:t>(3) </a:t>
            </a:r>
            <a:r>
              <a:rPr lang="en-US" altLang="ko-KR">
                <a:solidFill>
                  <a:srgbClr val="0000FF"/>
                </a:solidFill>
                <a:ea typeface="굴림" panose="020B0600000101010101" pitchFamily="34" charset="-127"/>
              </a:rPr>
              <a:t>cascade two synchronizers</a:t>
            </a:r>
            <a:r>
              <a:rPr lang="en-US" altLang="ko-KR">
                <a:ea typeface="굴림" panose="020B0600000101010101" pitchFamily="34" charset="-127"/>
              </a:rPr>
              <a:t>: this effectively synchronizes twice (both would have to fail)</a:t>
            </a:r>
          </a:p>
        </p:txBody>
      </p:sp>
    </p:spTree>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바닥글 개체 틀 4">
            <a:extLst>
              <a:ext uri="{FF2B5EF4-FFF2-40B4-BE49-F238E27FC236}">
                <a16:creationId xmlns:a16="http://schemas.microsoft.com/office/drawing/2014/main" id="{BB5D1829-247C-B042-B832-21A133377DD6}"/>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50000"/>
              </a:spcBef>
              <a:buClrTx/>
              <a:buSzTx/>
              <a:buFontTx/>
              <a:buNone/>
            </a:pPr>
            <a:r>
              <a:rPr lang="en-US" altLang="ko-KR" sz="1200">
                <a:solidFill>
                  <a:schemeClr val="bg2"/>
                </a:solidFill>
                <a:ea typeface="굴림" panose="020B0600000101010101" pitchFamily="34" charset="-127"/>
              </a:rPr>
              <a:t>CS 150 - Fall  2000 - Sequential Logic - </a:t>
            </a:r>
            <a:fld id="{25E4CA4A-97A3-694E-8A3D-70A89725D37A}" type="slidenum">
              <a:rPr lang="en-US" altLang="ko-KR" sz="1200" smtClean="0">
                <a:solidFill>
                  <a:schemeClr val="bg2"/>
                </a:solidFill>
                <a:ea typeface="굴림" panose="020B0600000101010101" pitchFamily="34" charset="-127"/>
              </a:rPr>
              <a:pPr>
                <a:spcBef>
                  <a:spcPct val="50000"/>
                </a:spcBef>
                <a:buClrTx/>
                <a:buSzTx/>
                <a:buFontTx/>
                <a:buNone/>
              </a:pPr>
              <a:t>76</a:t>
            </a:fld>
            <a:endParaRPr lang="en-US" altLang="ko-KR" sz="1200">
              <a:solidFill>
                <a:schemeClr val="bg2"/>
              </a:solidFill>
              <a:ea typeface="굴림" panose="020B0600000101010101" pitchFamily="34" charset="-127"/>
            </a:endParaRPr>
          </a:p>
        </p:txBody>
      </p:sp>
      <p:grpSp>
        <p:nvGrpSpPr>
          <p:cNvPr id="248835" name="Group 17">
            <a:extLst>
              <a:ext uri="{FF2B5EF4-FFF2-40B4-BE49-F238E27FC236}">
                <a16:creationId xmlns:a16="http://schemas.microsoft.com/office/drawing/2014/main" id="{23A3FF70-2C68-CC41-8ED9-A096A7EFEB84}"/>
              </a:ext>
            </a:extLst>
          </p:cNvPr>
          <p:cNvGrpSpPr>
            <a:grpSpLocks/>
          </p:cNvGrpSpPr>
          <p:nvPr/>
        </p:nvGrpSpPr>
        <p:grpSpPr bwMode="auto">
          <a:xfrm>
            <a:off x="2746375" y="4086225"/>
            <a:ext cx="482600" cy="758825"/>
            <a:chOff x="1730" y="2298"/>
            <a:chExt cx="304" cy="478"/>
          </a:xfrm>
        </p:grpSpPr>
        <p:sp>
          <p:nvSpPr>
            <p:cNvPr id="248907" name="Rectangle 12">
              <a:extLst>
                <a:ext uri="{FF2B5EF4-FFF2-40B4-BE49-F238E27FC236}">
                  <a16:creationId xmlns:a16="http://schemas.microsoft.com/office/drawing/2014/main" id="{775C19DC-CA9C-8445-808C-0D2B10B9760B}"/>
                </a:ext>
              </a:extLst>
            </p:cNvPr>
            <p:cNvSpPr>
              <a:spLocks noChangeArrowheads="1"/>
            </p:cNvSpPr>
            <p:nvPr/>
          </p:nvSpPr>
          <p:spPr bwMode="auto">
            <a:xfrm>
              <a:off x="1730" y="2298"/>
              <a:ext cx="304" cy="478"/>
            </a:xfrm>
            <a:prstGeom prst="rect">
              <a:avLst/>
            </a:prstGeom>
            <a:solidFill>
              <a:srgbClr val="FFFFFF"/>
            </a:solidFill>
            <a:ln w="12700">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248908" name="Rectangle 13">
              <a:extLst>
                <a:ext uri="{FF2B5EF4-FFF2-40B4-BE49-F238E27FC236}">
                  <a16:creationId xmlns:a16="http://schemas.microsoft.com/office/drawing/2014/main" id="{7D5297AB-F49C-644D-98C4-E8AB4E381EC6}"/>
                </a:ext>
              </a:extLst>
            </p:cNvPr>
            <p:cNvSpPr>
              <a:spLocks noChangeArrowheads="1"/>
            </p:cNvSpPr>
            <p:nvPr/>
          </p:nvSpPr>
          <p:spPr bwMode="auto">
            <a:xfrm>
              <a:off x="1750" y="2325"/>
              <a:ext cx="7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D</a:t>
              </a:r>
              <a:endParaRPr lang="en-US" altLang="ko-KR" sz="1400">
                <a:latin typeface="Tahoma" panose="020B0604030504040204" pitchFamily="34" charset="0"/>
                <a:ea typeface="굴림" panose="020B0600000101010101" pitchFamily="34" charset="-127"/>
              </a:endParaRPr>
            </a:p>
          </p:txBody>
        </p:sp>
        <p:sp>
          <p:nvSpPr>
            <p:cNvPr id="248909" name="Line 14">
              <a:extLst>
                <a:ext uri="{FF2B5EF4-FFF2-40B4-BE49-F238E27FC236}">
                  <a16:creationId xmlns:a16="http://schemas.microsoft.com/office/drawing/2014/main" id="{D4FFE18C-6B45-F84E-AB81-82A1173997DC}"/>
                </a:ext>
              </a:extLst>
            </p:cNvPr>
            <p:cNvSpPr>
              <a:spLocks noChangeShapeType="1"/>
            </p:cNvSpPr>
            <p:nvPr/>
          </p:nvSpPr>
          <p:spPr bwMode="auto">
            <a:xfrm flipV="1">
              <a:off x="1822" y="2645"/>
              <a:ext cx="64" cy="11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910" name="Line 15">
              <a:extLst>
                <a:ext uri="{FF2B5EF4-FFF2-40B4-BE49-F238E27FC236}">
                  <a16:creationId xmlns:a16="http://schemas.microsoft.com/office/drawing/2014/main" id="{58E600D0-7C0F-8840-A4AB-5D134BFF349A}"/>
                </a:ext>
              </a:extLst>
            </p:cNvPr>
            <p:cNvSpPr>
              <a:spLocks noChangeShapeType="1"/>
            </p:cNvSpPr>
            <p:nvPr/>
          </p:nvSpPr>
          <p:spPr bwMode="auto">
            <a:xfrm>
              <a:off x="1894" y="2645"/>
              <a:ext cx="64" cy="11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911" name="Rectangle 16">
              <a:extLst>
                <a:ext uri="{FF2B5EF4-FFF2-40B4-BE49-F238E27FC236}">
                  <a16:creationId xmlns:a16="http://schemas.microsoft.com/office/drawing/2014/main" id="{05B788E3-6C74-9D40-9610-38FF7685315A}"/>
                </a:ext>
              </a:extLst>
            </p:cNvPr>
            <p:cNvSpPr>
              <a:spLocks noChangeArrowheads="1"/>
            </p:cNvSpPr>
            <p:nvPr/>
          </p:nvSpPr>
          <p:spPr bwMode="auto">
            <a:xfrm>
              <a:off x="1926" y="2325"/>
              <a:ext cx="7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Q</a:t>
              </a:r>
              <a:endParaRPr lang="en-US" altLang="ko-KR" sz="1400">
                <a:latin typeface="Tahoma" panose="020B0604030504040204" pitchFamily="34" charset="0"/>
                <a:ea typeface="굴림" panose="020B0600000101010101" pitchFamily="34" charset="-127"/>
              </a:endParaRPr>
            </a:p>
          </p:txBody>
        </p:sp>
      </p:grpSp>
      <p:grpSp>
        <p:nvGrpSpPr>
          <p:cNvPr id="248836" name="Group 23">
            <a:extLst>
              <a:ext uri="{FF2B5EF4-FFF2-40B4-BE49-F238E27FC236}">
                <a16:creationId xmlns:a16="http://schemas.microsoft.com/office/drawing/2014/main" id="{15D7C6FF-4DA7-B245-9463-F3167EC0DBB5}"/>
              </a:ext>
            </a:extLst>
          </p:cNvPr>
          <p:cNvGrpSpPr>
            <a:grpSpLocks/>
          </p:cNvGrpSpPr>
          <p:nvPr/>
        </p:nvGrpSpPr>
        <p:grpSpPr bwMode="auto">
          <a:xfrm>
            <a:off x="2746375" y="5162550"/>
            <a:ext cx="482600" cy="758825"/>
            <a:chOff x="1730" y="2976"/>
            <a:chExt cx="304" cy="478"/>
          </a:xfrm>
        </p:grpSpPr>
        <p:sp>
          <p:nvSpPr>
            <p:cNvPr id="248902" name="Rectangle 18">
              <a:extLst>
                <a:ext uri="{FF2B5EF4-FFF2-40B4-BE49-F238E27FC236}">
                  <a16:creationId xmlns:a16="http://schemas.microsoft.com/office/drawing/2014/main" id="{2D109ABE-CB05-F744-8BC3-B5A18466A453}"/>
                </a:ext>
              </a:extLst>
            </p:cNvPr>
            <p:cNvSpPr>
              <a:spLocks noChangeArrowheads="1"/>
            </p:cNvSpPr>
            <p:nvPr/>
          </p:nvSpPr>
          <p:spPr bwMode="auto">
            <a:xfrm>
              <a:off x="1730" y="2976"/>
              <a:ext cx="304" cy="478"/>
            </a:xfrm>
            <a:prstGeom prst="rect">
              <a:avLst/>
            </a:prstGeom>
            <a:solidFill>
              <a:srgbClr val="FFFFFF"/>
            </a:solidFill>
            <a:ln w="12700">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248903" name="Rectangle 19">
              <a:extLst>
                <a:ext uri="{FF2B5EF4-FFF2-40B4-BE49-F238E27FC236}">
                  <a16:creationId xmlns:a16="http://schemas.microsoft.com/office/drawing/2014/main" id="{4EB3C3B9-ED98-5D47-A515-75F51DF03333}"/>
                </a:ext>
              </a:extLst>
            </p:cNvPr>
            <p:cNvSpPr>
              <a:spLocks noChangeArrowheads="1"/>
            </p:cNvSpPr>
            <p:nvPr/>
          </p:nvSpPr>
          <p:spPr bwMode="auto">
            <a:xfrm>
              <a:off x="1750" y="3003"/>
              <a:ext cx="7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D</a:t>
              </a:r>
              <a:endParaRPr lang="en-US" altLang="ko-KR" sz="1400">
                <a:latin typeface="Tahoma" panose="020B0604030504040204" pitchFamily="34" charset="0"/>
                <a:ea typeface="굴림" panose="020B0600000101010101" pitchFamily="34" charset="-127"/>
              </a:endParaRPr>
            </a:p>
          </p:txBody>
        </p:sp>
        <p:sp>
          <p:nvSpPr>
            <p:cNvPr id="248904" name="Line 20">
              <a:extLst>
                <a:ext uri="{FF2B5EF4-FFF2-40B4-BE49-F238E27FC236}">
                  <a16:creationId xmlns:a16="http://schemas.microsoft.com/office/drawing/2014/main" id="{CCFC0D7A-07E3-344D-8FCC-6140FC107894}"/>
                </a:ext>
              </a:extLst>
            </p:cNvPr>
            <p:cNvSpPr>
              <a:spLocks noChangeShapeType="1"/>
            </p:cNvSpPr>
            <p:nvPr/>
          </p:nvSpPr>
          <p:spPr bwMode="auto">
            <a:xfrm flipV="1">
              <a:off x="1822" y="3323"/>
              <a:ext cx="64"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905" name="Line 21">
              <a:extLst>
                <a:ext uri="{FF2B5EF4-FFF2-40B4-BE49-F238E27FC236}">
                  <a16:creationId xmlns:a16="http://schemas.microsoft.com/office/drawing/2014/main" id="{29A5D89F-9CC0-8A48-8E42-DCCF5C3D57F7}"/>
                </a:ext>
              </a:extLst>
            </p:cNvPr>
            <p:cNvSpPr>
              <a:spLocks noChangeShapeType="1"/>
            </p:cNvSpPr>
            <p:nvPr/>
          </p:nvSpPr>
          <p:spPr bwMode="auto">
            <a:xfrm>
              <a:off x="1894" y="3322"/>
              <a:ext cx="64"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906" name="Rectangle 22">
              <a:extLst>
                <a:ext uri="{FF2B5EF4-FFF2-40B4-BE49-F238E27FC236}">
                  <a16:creationId xmlns:a16="http://schemas.microsoft.com/office/drawing/2014/main" id="{0C2B2EEC-BFB6-FE42-A0F2-FC5869D53FDF}"/>
                </a:ext>
              </a:extLst>
            </p:cNvPr>
            <p:cNvSpPr>
              <a:spLocks noChangeArrowheads="1"/>
            </p:cNvSpPr>
            <p:nvPr/>
          </p:nvSpPr>
          <p:spPr bwMode="auto">
            <a:xfrm>
              <a:off x="1926" y="3003"/>
              <a:ext cx="7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Q</a:t>
              </a:r>
              <a:endParaRPr lang="en-US" altLang="ko-KR" sz="1400">
                <a:latin typeface="Tahoma" panose="020B0604030504040204" pitchFamily="34" charset="0"/>
                <a:ea typeface="굴림" panose="020B0600000101010101" pitchFamily="34" charset="-127"/>
              </a:endParaRPr>
            </a:p>
          </p:txBody>
        </p:sp>
      </p:grpSp>
      <p:sp>
        <p:nvSpPr>
          <p:cNvPr id="248837" name="Line 24">
            <a:extLst>
              <a:ext uri="{FF2B5EF4-FFF2-40B4-BE49-F238E27FC236}">
                <a16:creationId xmlns:a16="http://schemas.microsoft.com/office/drawing/2014/main" id="{24904C7A-BB08-3E44-8227-AFFB35A18638}"/>
              </a:ext>
            </a:extLst>
          </p:cNvPr>
          <p:cNvSpPr>
            <a:spLocks noChangeShapeType="1"/>
          </p:cNvSpPr>
          <p:nvPr/>
        </p:nvSpPr>
        <p:spPr bwMode="auto">
          <a:xfrm>
            <a:off x="1446213" y="4219575"/>
            <a:ext cx="1331912"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838" name="Line 25">
            <a:extLst>
              <a:ext uri="{FF2B5EF4-FFF2-40B4-BE49-F238E27FC236}">
                <a16:creationId xmlns:a16="http://schemas.microsoft.com/office/drawing/2014/main" id="{373B2F77-2DA4-2943-8028-D0EC8EABB914}"/>
              </a:ext>
            </a:extLst>
          </p:cNvPr>
          <p:cNvSpPr>
            <a:spLocks noChangeShapeType="1"/>
          </p:cNvSpPr>
          <p:nvPr/>
        </p:nvSpPr>
        <p:spPr bwMode="auto">
          <a:xfrm>
            <a:off x="2284413" y="4219575"/>
            <a:ext cx="1587" cy="104933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839" name="Line 26">
            <a:extLst>
              <a:ext uri="{FF2B5EF4-FFF2-40B4-BE49-F238E27FC236}">
                <a16:creationId xmlns:a16="http://schemas.microsoft.com/office/drawing/2014/main" id="{C76945B2-199E-4146-82DF-3EDE1D248308}"/>
              </a:ext>
            </a:extLst>
          </p:cNvPr>
          <p:cNvSpPr>
            <a:spLocks noChangeShapeType="1"/>
          </p:cNvSpPr>
          <p:nvPr/>
        </p:nvSpPr>
        <p:spPr bwMode="auto">
          <a:xfrm>
            <a:off x="2284413" y="5281613"/>
            <a:ext cx="468312" cy="15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840" name="Rectangle 27">
            <a:extLst>
              <a:ext uri="{FF2B5EF4-FFF2-40B4-BE49-F238E27FC236}">
                <a16:creationId xmlns:a16="http://schemas.microsoft.com/office/drawing/2014/main" id="{3FD77734-CD83-9B4D-9F76-7643D76997D5}"/>
              </a:ext>
            </a:extLst>
          </p:cNvPr>
          <p:cNvSpPr>
            <a:spLocks noChangeArrowheads="1"/>
          </p:cNvSpPr>
          <p:nvPr/>
        </p:nvSpPr>
        <p:spPr bwMode="auto">
          <a:xfrm>
            <a:off x="2017713" y="3535363"/>
            <a:ext cx="76200" cy="268287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248841" name="Line 28">
            <a:extLst>
              <a:ext uri="{FF2B5EF4-FFF2-40B4-BE49-F238E27FC236}">
                <a16:creationId xmlns:a16="http://schemas.microsoft.com/office/drawing/2014/main" id="{CFA27CFB-89CC-2B45-9524-C1BBFF6EE2F9}"/>
              </a:ext>
            </a:extLst>
          </p:cNvPr>
          <p:cNvSpPr>
            <a:spLocks noChangeShapeType="1"/>
          </p:cNvSpPr>
          <p:nvPr/>
        </p:nvSpPr>
        <p:spPr bwMode="auto">
          <a:xfrm>
            <a:off x="3235325" y="4219575"/>
            <a:ext cx="671513"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842" name="Line 29">
            <a:extLst>
              <a:ext uri="{FF2B5EF4-FFF2-40B4-BE49-F238E27FC236}">
                <a16:creationId xmlns:a16="http://schemas.microsoft.com/office/drawing/2014/main" id="{CA1AC7D8-7913-0243-B75A-9C8677EFB94B}"/>
              </a:ext>
            </a:extLst>
          </p:cNvPr>
          <p:cNvSpPr>
            <a:spLocks noChangeShapeType="1"/>
          </p:cNvSpPr>
          <p:nvPr/>
        </p:nvSpPr>
        <p:spPr bwMode="auto">
          <a:xfrm>
            <a:off x="3222625" y="5319713"/>
            <a:ext cx="696913" cy="15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843" name="Line 30">
            <a:extLst>
              <a:ext uri="{FF2B5EF4-FFF2-40B4-BE49-F238E27FC236}">
                <a16:creationId xmlns:a16="http://schemas.microsoft.com/office/drawing/2014/main" id="{E613A595-A431-9B40-9EE4-E142FF14F470}"/>
              </a:ext>
            </a:extLst>
          </p:cNvPr>
          <p:cNvSpPr>
            <a:spLocks noChangeShapeType="1"/>
          </p:cNvSpPr>
          <p:nvPr/>
        </p:nvSpPr>
        <p:spPr bwMode="auto">
          <a:xfrm>
            <a:off x="3006725" y="4826000"/>
            <a:ext cx="1588" cy="1143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844" name="Line 31">
            <a:extLst>
              <a:ext uri="{FF2B5EF4-FFF2-40B4-BE49-F238E27FC236}">
                <a16:creationId xmlns:a16="http://schemas.microsoft.com/office/drawing/2014/main" id="{0031B0A7-2A91-7C40-9FA3-C830F01FA20D}"/>
              </a:ext>
            </a:extLst>
          </p:cNvPr>
          <p:cNvSpPr>
            <a:spLocks noChangeShapeType="1"/>
          </p:cNvSpPr>
          <p:nvPr/>
        </p:nvSpPr>
        <p:spPr bwMode="auto">
          <a:xfrm>
            <a:off x="3006725" y="4953000"/>
            <a:ext cx="785813"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845" name="Line 32">
            <a:extLst>
              <a:ext uri="{FF2B5EF4-FFF2-40B4-BE49-F238E27FC236}">
                <a16:creationId xmlns:a16="http://schemas.microsoft.com/office/drawing/2014/main" id="{F252C85D-028F-5541-803E-109F8531888D}"/>
              </a:ext>
            </a:extLst>
          </p:cNvPr>
          <p:cNvSpPr>
            <a:spLocks noChangeShapeType="1"/>
          </p:cNvSpPr>
          <p:nvPr/>
        </p:nvSpPr>
        <p:spPr bwMode="auto">
          <a:xfrm>
            <a:off x="3006725" y="5927725"/>
            <a:ext cx="1588" cy="1254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846" name="Line 33">
            <a:extLst>
              <a:ext uri="{FF2B5EF4-FFF2-40B4-BE49-F238E27FC236}">
                <a16:creationId xmlns:a16="http://schemas.microsoft.com/office/drawing/2014/main" id="{C56AEDEA-A0E3-104F-B6A1-CEAC3DE234FA}"/>
              </a:ext>
            </a:extLst>
          </p:cNvPr>
          <p:cNvSpPr>
            <a:spLocks noChangeShapeType="1"/>
          </p:cNvSpPr>
          <p:nvPr/>
        </p:nvSpPr>
        <p:spPr bwMode="auto">
          <a:xfrm>
            <a:off x="3006725" y="6053138"/>
            <a:ext cx="862013" cy="15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847" name="Rectangle 34">
            <a:extLst>
              <a:ext uri="{FF2B5EF4-FFF2-40B4-BE49-F238E27FC236}">
                <a16:creationId xmlns:a16="http://schemas.microsoft.com/office/drawing/2014/main" id="{72357A1F-ACA8-9049-B570-7D86AC58953D}"/>
              </a:ext>
            </a:extLst>
          </p:cNvPr>
          <p:cNvSpPr>
            <a:spLocks noChangeArrowheads="1"/>
          </p:cNvSpPr>
          <p:nvPr/>
        </p:nvSpPr>
        <p:spPr bwMode="auto">
          <a:xfrm>
            <a:off x="3665538" y="4003675"/>
            <a:ext cx="2222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Q0</a:t>
            </a:r>
            <a:endParaRPr lang="en-US" altLang="ko-KR" sz="1400">
              <a:latin typeface="Tahoma" panose="020B0604030504040204" pitchFamily="34" charset="0"/>
              <a:ea typeface="굴림" panose="020B0600000101010101" pitchFamily="34" charset="-127"/>
            </a:endParaRPr>
          </a:p>
        </p:txBody>
      </p:sp>
      <p:sp>
        <p:nvSpPr>
          <p:cNvPr id="248848" name="Rectangle 35">
            <a:extLst>
              <a:ext uri="{FF2B5EF4-FFF2-40B4-BE49-F238E27FC236}">
                <a16:creationId xmlns:a16="http://schemas.microsoft.com/office/drawing/2014/main" id="{E55983FA-3E18-8645-907F-385C81480BA6}"/>
              </a:ext>
            </a:extLst>
          </p:cNvPr>
          <p:cNvSpPr>
            <a:spLocks noChangeArrowheads="1"/>
          </p:cNvSpPr>
          <p:nvPr/>
        </p:nvSpPr>
        <p:spPr bwMode="auto">
          <a:xfrm>
            <a:off x="3309938" y="4737100"/>
            <a:ext cx="4159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Clock</a:t>
            </a:r>
            <a:endParaRPr lang="en-US" altLang="ko-KR" sz="1400">
              <a:latin typeface="Tahoma" panose="020B0604030504040204" pitchFamily="34" charset="0"/>
              <a:ea typeface="굴림" panose="020B0600000101010101" pitchFamily="34" charset="-127"/>
            </a:endParaRPr>
          </a:p>
        </p:txBody>
      </p:sp>
      <p:sp>
        <p:nvSpPr>
          <p:cNvPr id="248849" name="Rectangle 36">
            <a:extLst>
              <a:ext uri="{FF2B5EF4-FFF2-40B4-BE49-F238E27FC236}">
                <a16:creationId xmlns:a16="http://schemas.microsoft.com/office/drawing/2014/main" id="{29C024AB-2397-8C4F-B473-E1B45F9EB1AE}"/>
              </a:ext>
            </a:extLst>
          </p:cNvPr>
          <p:cNvSpPr>
            <a:spLocks noChangeArrowheads="1"/>
          </p:cNvSpPr>
          <p:nvPr/>
        </p:nvSpPr>
        <p:spPr bwMode="auto">
          <a:xfrm>
            <a:off x="3348038" y="5838825"/>
            <a:ext cx="4159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Clock</a:t>
            </a:r>
            <a:endParaRPr lang="en-US" altLang="ko-KR" sz="1400">
              <a:latin typeface="Tahoma" panose="020B0604030504040204" pitchFamily="34" charset="0"/>
              <a:ea typeface="굴림" panose="020B0600000101010101" pitchFamily="34" charset="-127"/>
            </a:endParaRPr>
          </a:p>
        </p:txBody>
      </p:sp>
      <p:sp>
        <p:nvSpPr>
          <p:cNvPr id="248850" name="Rectangle 37">
            <a:extLst>
              <a:ext uri="{FF2B5EF4-FFF2-40B4-BE49-F238E27FC236}">
                <a16:creationId xmlns:a16="http://schemas.microsoft.com/office/drawing/2014/main" id="{5396DDC8-6A82-C943-8C37-F581EB919AC2}"/>
              </a:ext>
            </a:extLst>
          </p:cNvPr>
          <p:cNvSpPr>
            <a:spLocks noChangeArrowheads="1"/>
          </p:cNvSpPr>
          <p:nvPr/>
        </p:nvSpPr>
        <p:spPr bwMode="auto">
          <a:xfrm>
            <a:off x="3703638" y="5116513"/>
            <a:ext cx="2222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Q1</a:t>
            </a:r>
            <a:endParaRPr lang="en-US" altLang="ko-KR" sz="1400">
              <a:latin typeface="Tahoma" panose="020B0604030504040204" pitchFamily="34" charset="0"/>
              <a:ea typeface="굴림" panose="020B0600000101010101" pitchFamily="34" charset="-127"/>
            </a:endParaRPr>
          </a:p>
        </p:txBody>
      </p:sp>
      <p:sp>
        <p:nvSpPr>
          <p:cNvPr id="248851" name="Rectangle 38">
            <a:extLst>
              <a:ext uri="{FF2B5EF4-FFF2-40B4-BE49-F238E27FC236}">
                <a16:creationId xmlns:a16="http://schemas.microsoft.com/office/drawing/2014/main" id="{D63AF2CB-0187-9043-9FB1-C3EE50BF8CF2}"/>
              </a:ext>
            </a:extLst>
          </p:cNvPr>
          <p:cNvSpPr>
            <a:spLocks noChangeArrowheads="1"/>
          </p:cNvSpPr>
          <p:nvPr/>
        </p:nvSpPr>
        <p:spPr bwMode="auto">
          <a:xfrm>
            <a:off x="1446213" y="4016375"/>
            <a:ext cx="51117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Async </a:t>
            </a:r>
            <a:endParaRPr lang="en-US" altLang="ko-KR" sz="1400">
              <a:latin typeface="Tahoma" panose="020B0604030504040204" pitchFamily="34" charset="0"/>
              <a:ea typeface="굴림" panose="020B0600000101010101" pitchFamily="34" charset="-127"/>
            </a:endParaRPr>
          </a:p>
        </p:txBody>
      </p:sp>
      <p:sp>
        <p:nvSpPr>
          <p:cNvPr id="248852" name="Rectangle 39">
            <a:extLst>
              <a:ext uri="{FF2B5EF4-FFF2-40B4-BE49-F238E27FC236}">
                <a16:creationId xmlns:a16="http://schemas.microsoft.com/office/drawing/2014/main" id="{949173B5-0287-3B4C-BF59-47369AE38293}"/>
              </a:ext>
            </a:extLst>
          </p:cNvPr>
          <p:cNvSpPr>
            <a:spLocks noChangeArrowheads="1"/>
          </p:cNvSpPr>
          <p:nvPr/>
        </p:nvSpPr>
        <p:spPr bwMode="auto">
          <a:xfrm>
            <a:off x="1497013" y="4217988"/>
            <a:ext cx="4206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Input</a:t>
            </a:r>
            <a:endParaRPr lang="en-US" altLang="ko-KR" sz="1400">
              <a:latin typeface="Tahoma" panose="020B0604030504040204" pitchFamily="34" charset="0"/>
              <a:ea typeface="굴림" panose="020B0600000101010101" pitchFamily="34" charset="-127"/>
            </a:endParaRPr>
          </a:p>
        </p:txBody>
      </p:sp>
      <p:sp>
        <p:nvSpPr>
          <p:cNvPr id="248853" name="Oval 40">
            <a:extLst>
              <a:ext uri="{FF2B5EF4-FFF2-40B4-BE49-F238E27FC236}">
                <a16:creationId xmlns:a16="http://schemas.microsoft.com/office/drawing/2014/main" id="{B5713FC5-975D-B74F-A38C-6695783125AA}"/>
              </a:ext>
            </a:extLst>
          </p:cNvPr>
          <p:cNvSpPr>
            <a:spLocks noChangeArrowheads="1"/>
          </p:cNvSpPr>
          <p:nvPr/>
        </p:nvSpPr>
        <p:spPr bwMode="auto">
          <a:xfrm>
            <a:off x="1028700" y="3244850"/>
            <a:ext cx="3371850" cy="3390900"/>
          </a:xfrm>
          <a:prstGeom prst="ellipse">
            <a:avLst/>
          </a:prstGeom>
          <a:noFill/>
          <a:ln w="762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248854" name="Line 41">
            <a:extLst>
              <a:ext uri="{FF2B5EF4-FFF2-40B4-BE49-F238E27FC236}">
                <a16:creationId xmlns:a16="http://schemas.microsoft.com/office/drawing/2014/main" id="{C917474E-1EBF-2D4C-AEA1-2F8FF4A761F2}"/>
              </a:ext>
            </a:extLst>
          </p:cNvPr>
          <p:cNvSpPr>
            <a:spLocks noChangeShapeType="1"/>
          </p:cNvSpPr>
          <p:nvPr/>
        </p:nvSpPr>
        <p:spPr bwMode="auto">
          <a:xfrm flipV="1">
            <a:off x="1630363" y="3649663"/>
            <a:ext cx="2219325" cy="2606675"/>
          </a:xfrm>
          <a:prstGeom prst="line">
            <a:avLst/>
          </a:prstGeom>
          <a:noFill/>
          <a:ln w="1016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nvGrpSpPr>
          <p:cNvPr id="248855" name="Group 47">
            <a:extLst>
              <a:ext uri="{FF2B5EF4-FFF2-40B4-BE49-F238E27FC236}">
                <a16:creationId xmlns:a16="http://schemas.microsoft.com/office/drawing/2014/main" id="{794E73DB-25E1-1B49-B909-4B1C59296061}"/>
              </a:ext>
            </a:extLst>
          </p:cNvPr>
          <p:cNvGrpSpPr>
            <a:grpSpLocks/>
          </p:cNvGrpSpPr>
          <p:nvPr/>
        </p:nvGrpSpPr>
        <p:grpSpPr bwMode="auto">
          <a:xfrm>
            <a:off x="7069138" y="4060825"/>
            <a:ext cx="482600" cy="758825"/>
            <a:chOff x="4453" y="2282"/>
            <a:chExt cx="304" cy="478"/>
          </a:xfrm>
        </p:grpSpPr>
        <p:sp>
          <p:nvSpPr>
            <p:cNvPr id="248897" name="Rectangle 42">
              <a:extLst>
                <a:ext uri="{FF2B5EF4-FFF2-40B4-BE49-F238E27FC236}">
                  <a16:creationId xmlns:a16="http://schemas.microsoft.com/office/drawing/2014/main" id="{AE835CA8-FBC2-AD4E-9637-76902B5B630C}"/>
                </a:ext>
              </a:extLst>
            </p:cNvPr>
            <p:cNvSpPr>
              <a:spLocks noChangeArrowheads="1"/>
            </p:cNvSpPr>
            <p:nvPr/>
          </p:nvSpPr>
          <p:spPr bwMode="auto">
            <a:xfrm>
              <a:off x="4453" y="2282"/>
              <a:ext cx="304" cy="478"/>
            </a:xfrm>
            <a:prstGeom prst="rect">
              <a:avLst/>
            </a:prstGeom>
            <a:solidFill>
              <a:srgbClr val="FFFFFF"/>
            </a:solidFill>
            <a:ln w="12700">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248898" name="Rectangle 43">
              <a:extLst>
                <a:ext uri="{FF2B5EF4-FFF2-40B4-BE49-F238E27FC236}">
                  <a16:creationId xmlns:a16="http://schemas.microsoft.com/office/drawing/2014/main" id="{D8F32C25-E57C-2B42-B3EF-7615517EABCE}"/>
                </a:ext>
              </a:extLst>
            </p:cNvPr>
            <p:cNvSpPr>
              <a:spLocks noChangeArrowheads="1"/>
            </p:cNvSpPr>
            <p:nvPr/>
          </p:nvSpPr>
          <p:spPr bwMode="auto">
            <a:xfrm>
              <a:off x="4473" y="2310"/>
              <a:ext cx="7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D</a:t>
              </a:r>
              <a:endParaRPr lang="en-US" altLang="ko-KR" sz="1400">
                <a:latin typeface="Tahoma" panose="020B0604030504040204" pitchFamily="34" charset="0"/>
                <a:ea typeface="굴림" panose="020B0600000101010101" pitchFamily="34" charset="-127"/>
              </a:endParaRPr>
            </a:p>
          </p:txBody>
        </p:sp>
        <p:sp>
          <p:nvSpPr>
            <p:cNvPr id="248899" name="Line 44">
              <a:extLst>
                <a:ext uri="{FF2B5EF4-FFF2-40B4-BE49-F238E27FC236}">
                  <a16:creationId xmlns:a16="http://schemas.microsoft.com/office/drawing/2014/main" id="{C1CEFFB0-57EA-4C4A-B7CA-E34D31372AC0}"/>
                </a:ext>
              </a:extLst>
            </p:cNvPr>
            <p:cNvSpPr>
              <a:spLocks noChangeShapeType="1"/>
            </p:cNvSpPr>
            <p:nvPr/>
          </p:nvSpPr>
          <p:spPr bwMode="auto">
            <a:xfrm flipV="1">
              <a:off x="4553" y="2629"/>
              <a:ext cx="56"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900" name="Line 45">
              <a:extLst>
                <a:ext uri="{FF2B5EF4-FFF2-40B4-BE49-F238E27FC236}">
                  <a16:creationId xmlns:a16="http://schemas.microsoft.com/office/drawing/2014/main" id="{22FA8D75-FEF4-4649-B21E-969A1CC1891D}"/>
                </a:ext>
              </a:extLst>
            </p:cNvPr>
            <p:cNvSpPr>
              <a:spLocks noChangeShapeType="1"/>
            </p:cNvSpPr>
            <p:nvPr/>
          </p:nvSpPr>
          <p:spPr bwMode="auto">
            <a:xfrm>
              <a:off x="4617" y="2629"/>
              <a:ext cx="64"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901" name="Rectangle 46">
              <a:extLst>
                <a:ext uri="{FF2B5EF4-FFF2-40B4-BE49-F238E27FC236}">
                  <a16:creationId xmlns:a16="http://schemas.microsoft.com/office/drawing/2014/main" id="{1B41139F-9889-9344-A104-851125EC8370}"/>
                </a:ext>
              </a:extLst>
            </p:cNvPr>
            <p:cNvSpPr>
              <a:spLocks noChangeArrowheads="1"/>
            </p:cNvSpPr>
            <p:nvPr/>
          </p:nvSpPr>
          <p:spPr bwMode="auto">
            <a:xfrm>
              <a:off x="4649" y="2310"/>
              <a:ext cx="7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Q</a:t>
              </a:r>
              <a:endParaRPr lang="en-US" altLang="ko-KR" sz="1400">
                <a:latin typeface="Tahoma" panose="020B0604030504040204" pitchFamily="34" charset="0"/>
                <a:ea typeface="굴림" panose="020B0600000101010101" pitchFamily="34" charset="-127"/>
              </a:endParaRPr>
            </a:p>
          </p:txBody>
        </p:sp>
      </p:grpSp>
      <p:grpSp>
        <p:nvGrpSpPr>
          <p:cNvPr id="248856" name="Group 53">
            <a:extLst>
              <a:ext uri="{FF2B5EF4-FFF2-40B4-BE49-F238E27FC236}">
                <a16:creationId xmlns:a16="http://schemas.microsoft.com/office/drawing/2014/main" id="{E835074B-2D0F-054F-B353-A73EA8D596BC}"/>
              </a:ext>
            </a:extLst>
          </p:cNvPr>
          <p:cNvGrpSpPr>
            <a:grpSpLocks/>
          </p:cNvGrpSpPr>
          <p:nvPr/>
        </p:nvGrpSpPr>
        <p:grpSpPr bwMode="auto">
          <a:xfrm>
            <a:off x="7069138" y="5149850"/>
            <a:ext cx="482600" cy="758825"/>
            <a:chOff x="4453" y="2968"/>
            <a:chExt cx="304" cy="478"/>
          </a:xfrm>
        </p:grpSpPr>
        <p:sp>
          <p:nvSpPr>
            <p:cNvPr id="248892" name="Rectangle 48">
              <a:extLst>
                <a:ext uri="{FF2B5EF4-FFF2-40B4-BE49-F238E27FC236}">
                  <a16:creationId xmlns:a16="http://schemas.microsoft.com/office/drawing/2014/main" id="{2F1030BB-0125-2C4D-9376-F6F6F8B8C6FA}"/>
                </a:ext>
              </a:extLst>
            </p:cNvPr>
            <p:cNvSpPr>
              <a:spLocks noChangeArrowheads="1"/>
            </p:cNvSpPr>
            <p:nvPr/>
          </p:nvSpPr>
          <p:spPr bwMode="auto">
            <a:xfrm>
              <a:off x="4453" y="2968"/>
              <a:ext cx="304" cy="478"/>
            </a:xfrm>
            <a:prstGeom prst="rect">
              <a:avLst/>
            </a:prstGeom>
            <a:solidFill>
              <a:srgbClr val="FFFFFF"/>
            </a:solidFill>
            <a:ln w="12700">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248893" name="Rectangle 49">
              <a:extLst>
                <a:ext uri="{FF2B5EF4-FFF2-40B4-BE49-F238E27FC236}">
                  <a16:creationId xmlns:a16="http://schemas.microsoft.com/office/drawing/2014/main" id="{5F20489E-D5CA-D844-8C72-98D65AB7F068}"/>
                </a:ext>
              </a:extLst>
            </p:cNvPr>
            <p:cNvSpPr>
              <a:spLocks noChangeArrowheads="1"/>
            </p:cNvSpPr>
            <p:nvPr/>
          </p:nvSpPr>
          <p:spPr bwMode="auto">
            <a:xfrm>
              <a:off x="4473" y="2995"/>
              <a:ext cx="7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D</a:t>
              </a:r>
              <a:endParaRPr lang="en-US" altLang="ko-KR" sz="1400">
                <a:latin typeface="Tahoma" panose="020B0604030504040204" pitchFamily="34" charset="0"/>
                <a:ea typeface="굴림" panose="020B0600000101010101" pitchFamily="34" charset="-127"/>
              </a:endParaRPr>
            </a:p>
          </p:txBody>
        </p:sp>
        <p:sp>
          <p:nvSpPr>
            <p:cNvPr id="248894" name="Line 50">
              <a:extLst>
                <a:ext uri="{FF2B5EF4-FFF2-40B4-BE49-F238E27FC236}">
                  <a16:creationId xmlns:a16="http://schemas.microsoft.com/office/drawing/2014/main" id="{0D4C5F0A-9BFA-8D4E-9AE5-95E48392F372}"/>
                </a:ext>
              </a:extLst>
            </p:cNvPr>
            <p:cNvSpPr>
              <a:spLocks noChangeShapeType="1"/>
            </p:cNvSpPr>
            <p:nvPr/>
          </p:nvSpPr>
          <p:spPr bwMode="auto">
            <a:xfrm flipV="1">
              <a:off x="4553" y="3315"/>
              <a:ext cx="56" cy="11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895" name="Line 51">
              <a:extLst>
                <a:ext uri="{FF2B5EF4-FFF2-40B4-BE49-F238E27FC236}">
                  <a16:creationId xmlns:a16="http://schemas.microsoft.com/office/drawing/2014/main" id="{EB9B9BAB-8E20-9440-A80F-5B95DB6894ED}"/>
                </a:ext>
              </a:extLst>
            </p:cNvPr>
            <p:cNvSpPr>
              <a:spLocks noChangeShapeType="1"/>
            </p:cNvSpPr>
            <p:nvPr/>
          </p:nvSpPr>
          <p:spPr bwMode="auto">
            <a:xfrm>
              <a:off x="4617" y="3314"/>
              <a:ext cx="64" cy="11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896" name="Rectangle 52">
              <a:extLst>
                <a:ext uri="{FF2B5EF4-FFF2-40B4-BE49-F238E27FC236}">
                  <a16:creationId xmlns:a16="http://schemas.microsoft.com/office/drawing/2014/main" id="{BE4DC0E1-E270-5141-88C8-48C5B81BB50C}"/>
                </a:ext>
              </a:extLst>
            </p:cNvPr>
            <p:cNvSpPr>
              <a:spLocks noChangeArrowheads="1"/>
            </p:cNvSpPr>
            <p:nvPr/>
          </p:nvSpPr>
          <p:spPr bwMode="auto">
            <a:xfrm>
              <a:off x="4649" y="2995"/>
              <a:ext cx="7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Q</a:t>
              </a:r>
              <a:endParaRPr lang="en-US" altLang="ko-KR" sz="1400">
                <a:latin typeface="Tahoma" panose="020B0604030504040204" pitchFamily="34" charset="0"/>
                <a:ea typeface="굴림" panose="020B0600000101010101" pitchFamily="34" charset="-127"/>
              </a:endParaRPr>
            </a:p>
          </p:txBody>
        </p:sp>
      </p:grpSp>
      <p:sp>
        <p:nvSpPr>
          <p:cNvPr id="248857" name="Line 54">
            <a:extLst>
              <a:ext uri="{FF2B5EF4-FFF2-40B4-BE49-F238E27FC236}">
                <a16:creationId xmlns:a16="http://schemas.microsoft.com/office/drawing/2014/main" id="{79E2720D-58C3-4D45-825C-780B0DDEBB14}"/>
              </a:ext>
            </a:extLst>
          </p:cNvPr>
          <p:cNvSpPr>
            <a:spLocks noChangeShapeType="1"/>
          </p:cNvSpPr>
          <p:nvPr/>
        </p:nvSpPr>
        <p:spPr bwMode="auto">
          <a:xfrm>
            <a:off x="5300663" y="4206875"/>
            <a:ext cx="1800225"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858" name="Line 55">
            <a:extLst>
              <a:ext uri="{FF2B5EF4-FFF2-40B4-BE49-F238E27FC236}">
                <a16:creationId xmlns:a16="http://schemas.microsoft.com/office/drawing/2014/main" id="{12A6AB6A-FDD5-964B-91F0-7B7ED219CB47}"/>
              </a:ext>
            </a:extLst>
          </p:cNvPr>
          <p:cNvSpPr>
            <a:spLocks noChangeShapeType="1"/>
          </p:cNvSpPr>
          <p:nvPr/>
        </p:nvSpPr>
        <p:spPr bwMode="auto">
          <a:xfrm>
            <a:off x="6607175" y="4206875"/>
            <a:ext cx="1588" cy="103663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859" name="Line 56">
            <a:extLst>
              <a:ext uri="{FF2B5EF4-FFF2-40B4-BE49-F238E27FC236}">
                <a16:creationId xmlns:a16="http://schemas.microsoft.com/office/drawing/2014/main" id="{6BDF93C7-5099-184F-81B2-1C9046E72FCB}"/>
              </a:ext>
            </a:extLst>
          </p:cNvPr>
          <p:cNvSpPr>
            <a:spLocks noChangeShapeType="1"/>
          </p:cNvSpPr>
          <p:nvPr/>
        </p:nvSpPr>
        <p:spPr bwMode="auto">
          <a:xfrm>
            <a:off x="6607175" y="5268913"/>
            <a:ext cx="468313" cy="15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860" name="Rectangle 57">
            <a:extLst>
              <a:ext uri="{FF2B5EF4-FFF2-40B4-BE49-F238E27FC236}">
                <a16:creationId xmlns:a16="http://schemas.microsoft.com/office/drawing/2014/main" id="{72E88B6A-D45B-854B-BF46-52D97B921FA3}"/>
              </a:ext>
            </a:extLst>
          </p:cNvPr>
          <p:cNvSpPr>
            <a:spLocks noChangeArrowheads="1"/>
          </p:cNvSpPr>
          <p:nvPr/>
        </p:nvSpPr>
        <p:spPr bwMode="auto">
          <a:xfrm>
            <a:off x="5948363" y="3535363"/>
            <a:ext cx="74612" cy="268287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248861" name="Line 58">
            <a:extLst>
              <a:ext uri="{FF2B5EF4-FFF2-40B4-BE49-F238E27FC236}">
                <a16:creationId xmlns:a16="http://schemas.microsoft.com/office/drawing/2014/main" id="{8530AFD5-4C63-7A4B-933E-7C52ECCA3B86}"/>
              </a:ext>
            </a:extLst>
          </p:cNvPr>
          <p:cNvSpPr>
            <a:spLocks noChangeShapeType="1"/>
          </p:cNvSpPr>
          <p:nvPr/>
        </p:nvSpPr>
        <p:spPr bwMode="auto">
          <a:xfrm flipV="1">
            <a:off x="7558088" y="4206875"/>
            <a:ext cx="6715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862" name="Line 59">
            <a:extLst>
              <a:ext uri="{FF2B5EF4-FFF2-40B4-BE49-F238E27FC236}">
                <a16:creationId xmlns:a16="http://schemas.microsoft.com/office/drawing/2014/main" id="{C496F425-56FF-014C-8BE3-928C74A30530}"/>
              </a:ext>
            </a:extLst>
          </p:cNvPr>
          <p:cNvSpPr>
            <a:spLocks noChangeShapeType="1"/>
          </p:cNvSpPr>
          <p:nvPr/>
        </p:nvSpPr>
        <p:spPr bwMode="auto">
          <a:xfrm>
            <a:off x="7545388" y="5294313"/>
            <a:ext cx="696912" cy="15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863" name="Line 60">
            <a:extLst>
              <a:ext uri="{FF2B5EF4-FFF2-40B4-BE49-F238E27FC236}">
                <a16:creationId xmlns:a16="http://schemas.microsoft.com/office/drawing/2014/main" id="{14C9220F-A54F-C542-91D8-2AA6358095DC}"/>
              </a:ext>
            </a:extLst>
          </p:cNvPr>
          <p:cNvSpPr>
            <a:spLocks noChangeShapeType="1"/>
          </p:cNvSpPr>
          <p:nvPr/>
        </p:nvSpPr>
        <p:spPr bwMode="auto">
          <a:xfrm>
            <a:off x="7329488" y="4813300"/>
            <a:ext cx="1587" cy="1143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864" name="Line 61">
            <a:extLst>
              <a:ext uri="{FF2B5EF4-FFF2-40B4-BE49-F238E27FC236}">
                <a16:creationId xmlns:a16="http://schemas.microsoft.com/office/drawing/2014/main" id="{A89C8895-32A3-724B-825A-833F725CD740}"/>
              </a:ext>
            </a:extLst>
          </p:cNvPr>
          <p:cNvSpPr>
            <a:spLocks noChangeShapeType="1"/>
          </p:cNvSpPr>
          <p:nvPr/>
        </p:nvSpPr>
        <p:spPr bwMode="auto">
          <a:xfrm>
            <a:off x="6200775" y="4940300"/>
            <a:ext cx="1914525"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865" name="Line 62">
            <a:extLst>
              <a:ext uri="{FF2B5EF4-FFF2-40B4-BE49-F238E27FC236}">
                <a16:creationId xmlns:a16="http://schemas.microsoft.com/office/drawing/2014/main" id="{E308E278-A533-C042-9F06-7E3AD8AAAE1A}"/>
              </a:ext>
            </a:extLst>
          </p:cNvPr>
          <p:cNvSpPr>
            <a:spLocks noChangeShapeType="1"/>
          </p:cNvSpPr>
          <p:nvPr/>
        </p:nvSpPr>
        <p:spPr bwMode="auto">
          <a:xfrm>
            <a:off x="7329488" y="5915025"/>
            <a:ext cx="1587" cy="1254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866" name="Line 63">
            <a:extLst>
              <a:ext uri="{FF2B5EF4-FFF2-40B4-BE49-F238E27FC236}">
                <a16:creationId xmlns:a16="http://schemas.microsoft.com/office/drawing/2014/main" id="{01FBCF0E-AAB8-634F-935A-F0940D188BF0}"/>
              </a:ext>
            </a:extLst>
          </p:cNvPr>
          <p:cNvSpPr>
            <a:spLocks noChangeShapeType="1"/>
          </p:cNvSpPr>
          <p:nvPr/>
        </p:nvSpPr>
        <p:spPr bwMode="auto">
          <a:xfrm>
            <a:off x="7329488" y="6040438"/>
            <a:ext cx="862012" cy="15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867" name="Rectangle 64">
            <a:extLst>
              <a:ext uri="{FF2B5EF4-FFF2-40B4-BE49-F238E27FC236}">
                <a16:creationId xmlns:a16="http://schemas.microsoft.com/office/drawing/2014/main" id="{5C9DABFB-78D0-8945-B40C-6CD9F8748B44}"/>
              </a:ext>
            </a:extLst>
          </p:cNvPr>
          <p:cNvSpPr>
            <a:spLocks noChangeArrowheads="1"/>
          </p:cNvSpPr>
          <p:nvPr/>
        </p:nvSpPr>
        <p:spPr bwMode="auto">
          <a:xfrm>
            <a:off x="7988300" y="3978275"/>
            <a:ext cx="2222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Q0</a:t>
            </a:r>
            <a:endParaRPr lang="en-US" altLang="ko-KR" sz="1400">
              <a:latin typeface="Tahoma" panose="020B0604030504040204" pitchFamily="34" charset="0"/>
              <a:ea typeface="굴림" panose="020B0600000101010101" pitchFamily="34" charset="-127"/>
            </a:endParaRPr>
          </a:p>
        </p:txBody>
      </p:sp>
      <p:sp>
        <p:nvSpPr>
          <p:cNvPr id="248868" name="Rectangle 65">
            <a:extLst>
              <a:ext uri="{FF2B5EF4-FFF2-40B4-BE49-F238E27FC236}">
                <a16:creationId xmlns:a16="http://schemas.microsoft.com/office/drawing/2014/main" id="{DF28FFA3-BC65-F54A-BE2B-37751E47275C}"/>
              </a:ext>
            </a:extLst>
          </p:cNvPr>
          <p:cNvSpPr>
            <a:spLocks noChangeArrowheads="1"/>
          </p:cNvSpPr>
          <p:nvPr/>
        </p:nvSpPr>
        <p:spPr bwMode="auto">
          <a:xfrm>
            <a:off x="7634288" y="4724400"/>
            <a:ext cx="4159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Clock</a:t>
            </a:r>
            <a:endParaRPr lang="en-US" altLang="ko-KR" sz="1400">
              <a:latin typeface="Tahoma" panose="020B0604030504040204" pitchFamily="34" charset="0"/>
              <a:ea typeface="굴림" panose="020B0600000101010101" pitchFamily="34" charset="-127"/>
            </a:endParaRPr>
          </a:p>
        </p:txBody>
      </p:sp>
      <p:sp>
        <p:nvSpPr>
          <p:cNvPr id="248869" name="Rectangle 66">
            <a:extLst>
              <a:ext uri="{FF2B5EF4-FFF2-40B4-BE49-F238E27FC236}">
                <a16:creationId xmlns:a16="http://schemas.microsoft.com/office/drawing/2014/main" id="{92CDF29C-9B41-EC45-B4D5-B89710189210}"/>
              </a:ext>
            </a:extLst>
          </p:cNvPr>
          <p:cNvSpPr>
            <a:spLocks noChangeArrowheads="1"/>
          </p:cNvSpPr>
          <p:nvPr/>
        </p:nvSpPr>
        <p:spPr bwMode="auto">
          <a:xfrm>
            <a:off x="7672388" y="5826125"/>
            <a:ext cx="4159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Clock</a:t>
            </a:r>
            <a:endParaRPr lang="en-US" altLang="ko-KR" sz="1400">
              <a:latin typeface="Tahoma" panose="020B0604030504040204" pitchFamily="34" charset="0"/>
              <a:ea typeface="굴림" panose="020B0600000101010101" pitchFamily="34" charset="-127"/>
            </a:endParaRPr>
          </a:p>
        </p:txBody>
      </p:sp>
      <p:sp>
        <p:nvSpPr>
          <p:cNvPr id="248870" name="Rectangle 67">
            <a:extLst>
              <a:ext uri="{FF2B5EF4-FFF2-40B4-BE49-F238E27FC236}">
                <a16:creationId xmlns:a16="http://schemas.microsoft.com/office/drawing/2014/main" id="{5BD97F7B-E791-8642-94B9-71B00A5B5780}"/>
              </a:ext>
            </a:extLst>
          </p:cNvPr>
          <p:cNvSpPr>
            <a:spLocks noChangeArrowheads="1"/>
          </p:cNvSpPr>
          <p:nvPr/>
        </p:nvSpPr>
        <p:spPr bwMode="auto">
          <a:xfrm>
            <a:off x="8026400" y="5103813"/>
            <a:ext cx="2222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Q1</a:t>
            </a:r>
            <a:endParaRPr lang="en-US" altLang="ko-KR" sz="1400">
              <a:latin typeface="Tahoma" panose="020B0604030504040204" pitchFamily="34" charset="0"/>
              <a:ea typeface="굴림" panose="020B0600000101010101" pitchFamily="34" charset="-127"/>
            </a:endParaRPr>
          </a:p>
        </p:txBody>
      </p:sp>
      <p:sp>
        <p:nvSpPr>
          <p:cNvPr id="248871" name="Rectangle 68">
            <a:extLst>
              <a:ext uri="{FF2B5EF4-FFF2-40B4-BE49-F238E27FC236}">
                <a16:creationId xmlns:a16="http://schemas.microsoft.com/office/drawing/2014/main" id="{4DEDA0EB-3888-874A-9D1C-79E5DC141A67}"/>
              </a:ext>
            </a:extLst>
          </p:cNvPr>
          <p:cNvSpPr>
            <a:spLocks noChangeArrowheads="1"/>
          </p:cNvSpPr>
          <p:nvPr/>
        </p:nvSpPr>
        <p:spPr bwMode="auto">
          <a:xfrm>
            <a:off x="5300663" y="4003675"/>
            <a:ext cx="51117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Async </a:t>
            </a:r>
            <a:endParaRPr lang="en-US" altLang="ko-KR" sz="1400">
              <a:latin typeface="Tahoma" panose="020B0604030504040204" pitchFamily="34" charset="0"/>
              <a:ea typeface="굴림" panose="020B0600000101010101" pitchFamily="34" charset="-127"/>
            </a:endParaRPr>
          </a:p>
        </p:txBody>
      </p:sp>
      <p:sp>
        <p:nvSpPr>
          <p:cNvPr id="248872" name="Rectangle 69">
            <a:extLst>
              <a:ext uri="{FF2B5EF4-FFF2-40B4-BE49-F238E27FC236}">
                <a16:creationId xmlns:a16="http://schemas.microsoft.com/office/drawing/2014/main" id="{158F4331-A4CC-F049-8553-D5FF43ACFDEB}"/>
              </a:ext>
            </a:extLst>
          </p:cNvPr>
          <p:cNvSpPr>
            <a:spLocks noChangeArrowheads="1"/>
          </p:cNvSpPr>
          <p:nvPr/>
        </p:nvSpPr>
        <p:spPr bwMode="auto">
          <a:xfrm>
            <a:off x="5351463" y="4192588"/>
            <a:ext cx="4206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Input</a:t>
            </a:r>
            <a:endParaRPr lang="en-US" altLang="ko-KR" sz="1400">
              <a:latin typeface="Tahoma" panose="020B0604030504040204" pitchFamily="34" charset="0"/>
              <a:ea typeface="굴림" panose="020B0600000101010101" pitchFamily="34" charset="-127"/>
            </a:endParaRPr>
          </a:p>
        </p:txBody>
      </p:sp>
      <p:grpSp>
        <p:nvGrpSpPr>
          <p:cNvPr id="248873" name="Group 75">
            <a:extLst>
              <a:ext uri="{FF2B5EF4-FFF2-40B4-BE49-F238E27FC236}">
                <a16:creationId xmlns:a16="http://schemas.microsoft.com/office/drawing/2014/main" id="{4B0C4AE4-9A33-A545-A74C-73A9932415FB}"/>
              </a:ext>
            </a:extLst>
          </p:cNvPr>
          <p:cNvGrpSpPr>
            <a:grpSpLocks/>
          </p:cNvGrpSpPr>
          <p:nvPr/>
        </p:nvGrpSpPr>
        <p:grpSpPr bwMode="auto">
          <a:xfrm>
            <a:off x="5942013" y="4060825"/>
            <a:ext cx="481012" cy="758825"/>
            <a:chOff x="3743" y="2282"/>
            <a:chExt cx="303" cy="478"/>
          </a:xfrm>
        </p:grpSpPr>
        <p:sp>
          <p:nvSpPr>
            <p:cNvPr id="248887" name="Rectangle 70">
              <a:extLst>
                <a:ext uri="{FF2B5EF4-FFF2-40B4-BE49-F238E27FC236}">
                  <a16:creationId xmlns:a16="http://schemas.microsoft.com/office/drawing/2014/main" id="{8F772939-3359-F94E-9D39-F1E622E8C953}"/>
                </a:ext>
              </a:extLst>
            </p:cNvPr>
            <p:cNvSpPr>
              <a:spLocks noChangeArrowheads="1"/>
            </p:cNvSpPr>
            <p:nvPr/>
          </p:nvSpPr>
          <p:spPr bwMode="auto">
            <a:xfrm>
              <a:off x="3743" y="2282"/>
              <a:ext cx="303" cy="478"/>
            </a:xfrm>
            <a:prstGeom prst="rect">
              <a:avLst/>
            </a:prstGeom>
            <a:solidFill>
              <a:srgbClr val="FFFFFF"/>
            </a:solidFill>
            <a:ln w="12700">
              <a:solidFill>
                <a:srgbClr val="000000"/>
              </a:solidFill>
              <a:miter lim="800000"/>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248888" name="Rectangle 71">
              <a:extLst>
                <a:ext uri="{FF2B5EF4-FFF2-40B4-BE49-F238E27FC236}">
                  <a16:creationId xmlns:a16="http://schemas.microsoft.com/office/drawing/2014/main" id="{E384DBB8-2197-2849-BDC9-35A9EB6A09A7}"/>
                </a:ext>
              </a:extLst>
            </p:cNvPr>
            <p:cNvSpPr>
              <a:spLocks noChangeArrowheads="1"/>
            </p:cNvSpPr>
            <p:nvPr/>
          </p:nvSpPr>
          <p:spPr bwMode="auto">
            <a:xfrm>
              <a:off x="3755" y="2310"/>
              <a:ext cx="7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D</a:t>
              </a:r>
              <a:endParaRPr lang="en-US" altLang="ko-KR" sz="1400">
                <a:latin typeface="Tahoma" panose="020B0604030504040204" pitchFamily="34" charset="0"/>
                <a:ea typeface="굴림" panose="020B0600000101010101" pitchFamily="34" charset="-127"/>
              </a:endParaRPr>
            </a:p>
          </p:txBody>
        </p:sp>
        <p:sp>
          <p:nvSpPr>
            <p:cNvPr id="248889" name="Line 72">
              <a:extLst>
                <a:ext uri="{FF2B5EF4-FFF2-40B4-BE49-F238E27FC236}">
                  <a16:creationId xmlns:a16="http://schemas.microsoft.com/office/drawing/2014/main" id="{0A05245C-DA2C-6A4C-97B4-0E207EDF4F46}"/>
                </a:ext>
              </a:extLst>
            </p:cNvPr>
            <p:cNvSpPr>
              <a:spLocks noChangeShapeType="1"/>
            </p:cNvSpPr>
            <p:nvPr/>
          </p:nvSpPr>
          <p:spPr bwMode="auto">
            <a:xfrm flipV="1">
              <a:off x="3834" y="2629"/>
              <a:ext cx="56"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890" name="Line 73">
              <a:extLst>
                <a:ext uri="{FF2B5EF4-FFF2-40B4-BE49-F238E27FC236}">
                  <a16:creationId xmlns:a16="http://schemas.microsoft.com/office/drawing/2014/main" id="{B58E690D-50F1-0148-B50B-0C04774997FA}"/>
                </a:ext>
              </a:extLst>
            </p:cNvPr>
            <p:cNvSpPr>
              <a:spLocks noChangeShapeType="1"/>
            </p:cNvSpPr>
            <p:nvPr/>
          </p:nvSpPr>
          <p:spPr bwMode="auto">
            <a:xfrm>
              <a:off x="3906" y="2629"/>
              <a:ext cx="64" cy="12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891" name="Rectangle 74">
              <a:extLst>
                <a:ext uri="{FF2B5EF4-FFF2-40B4-BE49-F238E27FC236}">
                  <a16:creationId xmlns:a16="http://schemas.microsoft.com/office/drawing/2014/main" id="{6E8817D9-FD78-0F45-8C68-3200CA535825}"/>
                </a:ext>
              </a:extLst>
            </p:cNvPr>
            <p:cNvSpPr>
              <a:spLocks noChangeArrowheads="1"/>
            </p:cNvSpPr>
            <p:nvPr/>
          </p:nvSpPr>
          <p:spPr bwMode="auto">
            <a:xfrm>
              <a:off x="3938" y="2310"/>
              <a:ext cx="7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Q</a:t>
              </a:r>
              <a:endParaRPr lang="en-US" altLang="ko-KR" sz="1400">
                <a:latin typeface="Tahoma" panose="020B0604030504040204" pitchFamily="34" charset="0"/>
                <a:ea typeface="굴림" panose="020B0600000101010101" pitchFamily="34" charset="-127"/>
              </a:endParaRPr>
            </a:p>
          </p:txBody>
        </p:sp>
      </p:grpSp>
      <p:sp>
        <p:nvSpPr>
          <p:cNvPr id="248874" name="Line 76">
            <a:extLst>
              <a:ext uri="{FF2B5EF4-FFF2-40B4-BE49-F238E27FC236}">
                <a16:creationId xmlns:a16="http://schemas.microsoft.com/office/drawing/2014/main" id="{F94E73E2-F3EC-A943-ACDE-1A65CCFCD191}"/>
              </a:ext>
            </a:extLst>
          </p:cNvPr>
          <p:cNvSpPr>
            <a:spLocks noChangeShapeType="1"/>
          </p:cNvSpPr>
          <p:nvPr/>
        </p:nvSpPr>
        <p:spPr bwMode="auto">
          <a:xfrm flipV="1">
            <a:off x="6200775" y="4813300"/>
            <a:ext cx="1588" cy="1270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48875" name="Oval 77">
            <a:extLst>
              <a:ext uri="{FF2B5EF4-FFF2-40B4-BE49-F238E27FC236}">
                <a16:creationId xmlns:a16="http://schemas.microsoft.com/office/drawing/2014/main" id="{FB25756D-4E4B-8C42-BC0E-EFEE22EE85E1}"/>
              </a:ext>
            </a:extLst>
          </p:cNvPr>
          <p:cNvSpPr>
            <a:spLocks noChangeArrowheads="1"/>
          </p:cNvSpPr>
          <p:nvPr/>
        </p:nvSpPr>
        <p:spPr bwMode="auto">
          <a:xfrm>
            <a:off x="2278063" y="4213225"/>
            <a:ext cx="38100" cy="38100"/>
          </a:xfrm>
          <a:prstGeom prst="ellipse">
            <a:avLst/>
          </a:prstGeom>
          <a:solidFill>
            <a:srgbClr val="000000"/>
          </a:solidFill>
          <a:ln w="12700">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248876" name="Oval 78">
            <a:extLst>
              <a:ext uri="{FF2B5EF4-FFF2-40B4-BE49-F238E27FC236}">
                <a16:creationId xmlns:a16="http://schemas.microsoft.com/office/drawing/2014/main" id="{307798CA-9C60-AC49-B4BC-7D4491F8B818}"/>
              </a:ext>
            </a:extLst>
          </p:cNvPr>
          <p:cNvSpPr>
            <a:spLocks noChangeArrowheads="1"/>
          </p:cNvSpPr>
          <p:nvPr/>
        </p:nvSpPr>
        <p:spPr bwMode="auto">
          <a:xfrm>
            <a:off x="6600825" y="4187825"/>
            <a:ext cx="38100" cy="50800"/>
          </a:xfrm>
          <a:prstGeom prst="ellipse">
            <a:avLst/>
          </a:prstGeom>
          <a:solidFill>
            <a:srgbClr val="000000"/>
          </a:solidFill>
          <a:ln w="12700">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248877" name="Oval 79">
            <a:extLst>
              <a:ext uri="{FF2B5EF4-FFF2-40B4-BE49-F238E27FC236}">
                <a16:creationId xmlns:a16="http://schemas.microsoft.com/office/drawing/2014/main" id="{3C272148-3879-3040-A0EC-984108882E2B}"/>
              </a:ext>
            </a:extLst>
          </p:cNvPr>
          <p:cNvSpPr>
            <a:spLocks noChangeArrowheads="1"/>
          </p:cNvSpPr>
          <p:nvPr/>
        </p:nvSpPr>
        <p:spPr bwMode="auto">
          <a:xfrm>
            <a:off x="7323138" y="4933950"/>
            <a:ext cx="38100" cy="38100"/>
          </a:xfrm>
          <a:prstGeom prst="ellipse">
            <a:avLst/>
          </a:prstGeom>
          <a:solidFill>
            <a:srgbClr val="000000"/>
          </a:solidFill>
          <a:ln w="12700">
            <a:solidFill>
              <a:srgbClr val="00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248878" name="Rectangle 80">
            <a:extLst>
              <a:ext uri="{FF2B5EF4-FFF2-40B4-BE49-F238E27FC236}">
                <a16:creationId xmlns:a16="http://schemas.microsoft.com/office/drawing/2014/main" id="{C86BF3D2-C92D-DF41-8B4B-0AF097F8552C}"/>
              </a:ext>
            </a:extLst>
          </p:cNvPr>
          <p:cNvSpPr>
            <a:spLocks noChangeArrowheads="1"/>
          </p:cNvSpPr>
          <p:nvPr/>
        </p:nvSpPr>
        <p:spPr bwMode="auto">
          <a:xfrm>
            <a:off x="2460625" y="3382963"/>
            <a:ext cx="7191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Clocked  </a:t>
            </a:r>
            <a:endParaRPr lang="en-US" altLang="ko-KR" sz="1400">
              <a:latin typeface="Tahoma" panose="020B0604030504040204" pitchFamily="34" charset="0"/>
              <a:ea typeface="굴림" panose="020B0600000101010101" pitchFamily="34" charset="-127"/>
            </a:endParaRPr>
          </a:p>
        </p:txBody>
      </p:sp>
      <p:sp>
        <p:nvSpPr>
          <p:cNvPr id="248879" name="Rectangle 81">
            <a:extLst>
              <a:ext uri="{FF2B5EF4-FFF2-40B4-BE49-F238E27FC236}">
                <a16:creationId xmlns:a16="http://schemas.microsoft.com/office/drawing/2014/main" id="{25953ACE-ECAB-AD4C-812F-8F1248DC1B00}"/>
              </a:ext>
            </a:extLst>
          </p:cNvPr>
          <p:cNvSpPr>
            <a:spLocks noChangeArrowheads="1"/>
          </p:cNvSpPr>
          <p:nvPr/>
        </p:nvSpPr>
        <p:spPr bwMode="auto">
          <a:xfrm>
            <a:off x="2284413" y="3586163"/>
            <a:ext cx="10556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Synchronous </a:t>
            </a:r>
            <a:endParaRPr lang="en-US" altLang="ko-KR" sz="1400">
              <a:latin typeface="Tahoma" panose="020B0604030504040204" pitchFamily="34" charset="0"/>
              <a:ea typeface="굴림" panose="020B0600000101010101" pitchFamily="34" charset="-127"/>
            </a:endParaRPr>
          </a:p>
        </p:txBody>
      </p:sp>
      <p:sp>
        <p:nvSpPr>
          <p:cNvPr id="248880" name="Rectangle 82">
            <a:extLst>
              <a:ext uri="{FF2B5EF4-FFF2-40B4-BE49-F238E27FC236}">
                <a16:creationId xmlns:a16="http://schemas.microsoft.com/office/drawing/2014/main" id="{D2D2A4A2-3897-904C-9A8D-25BA11C9B5D2}"/>
              </a:ext>
            </a:extLst>
          </p:cNvPr>
          <p:cNvSpPr>
            <a:spLocks noChangeArrowheads="1"/>
          </p:cNvSpPr>
          <p:nvPr/>
        </p:nvSpPr>
        <p:spPr bwMode="auto">
          <a:xfrm>
            <a:off x="2524125" y="3787775"/>
            <a:ext cx="5683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System</a:t>
            </a:r>
            <a:endParaRPr lang="en-US" altLang="ko-KR" sz="1400">
              <a:latin typeface="Tahoma" panose="020B0604030504040204" pitchFamily="34" charset="0"/>
              <a:ea typeface="굴림" panose="020B0600000101010101" pitchFamily="34" charset="-127"/>
            </a:endParaRPr>
          </a:p>
        </p:txBody>
      </p:sp>
      <p:grpSp>
        <p:nvGrpSpPr>
          <p:cNvPr id="248881" name="Group 85">
            <a:extLst>
              <a:ext uri="{FF2B5EF4-FFF2-40B4-BE49-F238E27FC236}">
                <a16:creationId xmlns:a16="http://schemas.microsoft.com/office/drawing/2014/main" id="{01A32BA4-FBC8-0247-9822-62E1C4215309}"/>
              </a:ext>
            </a:extLst>
          </p:cNvPr>
          <p:cNvGrpSpPr>
            <a:grpSpLocks/>
          </p:cNvGrpSpPr>
          <p:nvPr/>
        </p:nvGrpSpPr>
        <p:grpSpPr bwMode="auto">
          <a:xfrm>
            <a:off x="6289675" y="3700463"/>
            <a:ext cx="341313" cy="341312"/>
            <a:chOff x="3962" y="2055"/>
            <a:chExt cx="215" cy="215"/>
          </a:xfrm>
        </p:grpSpPr>
        <p:sp>
          <p:nvSpPr>
            <p:cNvPr id="248885" name="Freeform 83">
              <a:extLst>
                <a:ext uri="{FF2B5EF4-FFF2-40B4-BE49-F238E27FC236}">
                  <a16:creationId xmlns:a16="http://schemas.microsoft.com/office/drawing/2014/main" id="{8DE1EC94-9A24-FE45-85D8-F149C87BE474}"/>
                </a:ext>
              </a:extLst>
            </p:cNvPr>
            <p:cNvSpPr>
              <a:spLocks/>
            </p:cNvSpPr>
            <p:nvPr/>
          </p:nvSpPr>
          <p:spPr bwMode="auto">
            <a:xfrm>
              <a:off x="3962" y="2143"/>
              <a:ext cx="120" cy="127"/>
            </a:xfrm>
            <a:custGeom>
              <a:avLst/>
              <a:gdLst>
                <a:gd name="T0" fmla="*/ 0 w 120"/>
                <a:gd name="T1" fmla="*/ 127 h 127"/>
                <a:gd name="T2" fmla="*/ 64 w 120"/>
                <a:gd name="T3" fmla="*/ 0 h 127"/>
                <a:gd name="T4" fmla="*/ 64 w 120"/>
                <a:gd name="T5" fmla="*/ 55 h 127"/>
                <a:gd name="T6" fmla="*/ 120 w 120"/>
                <a:gd name="T7" fmla="*/ 55 h 127"/>
                <a:gd name="T8" fmla="*/ 0 w 120"/>
                <a:gd name="T9" fmla="*/ 127 h 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0" h="127">
                  <a:moveTo>
                    <a:pt x="0" y="127"/>
                  </a:moveTo>
                  <a:lnTo>
                    <a:pt x="64" y="0"/>
                  </a:lnTo>
                  <a:lnTo>
                    <a:pt x="64" y="55"/>
                  </a:lnTo>
                  <a:lnTo>
                    <a:pt x="120" y="55"/>
                  </a:lnTo>
                  <a:lnTo>
                    <a:pt x="0"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248886" name="Line 84">
              <a:extLst>
                <a:ext uri="{FF2B5EF4-FFF2-40B4-BE49-F238E27FC236}">
                  <a16:creationId xmlns:a16="http://schemas.microsoft.com/office/drawing/2014/main" id="{A810A8A2-C7BD-C049-9423-AE6A5AAFBC1F}"/>
                </a:ext>
              </a:extLst>
            </p:cNvPr>
            <p:cNvSpPr>
              <a:spLocks noChangeShapeType="1"/>
            </p:cNvSpPr>
            <p:nvPr/>
          </p:nvSpPr>
          <p:spPr bwMode="auto">
            <a:xfrm flipH="1">
              <a:off x="4026" y="2055"/>
              <a:ext cx="151" cy="1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sp>
        <p:nvSpPr>
          <p:cNvPr id="248882" name="Rectangle 86">
            <a:extLst>
              <a:ext uri="{FF2B5EF4-FFF2-40B4-BE49-F238E27FC236}">
                <a16:creationId xmlns:a16="http://schemas.microsoft.com/office/drawing/2014/main" id="{B8893030-E147-594F-98F0-903BA18FC352}"/>
              </a:ext>
            </a:extLst>
          </p:cNvPr>
          <p:cNvSpPr>
            <a:spLocks noChangeArrowheads="1"/>
          </p:cNvSpPr>
          <p:nvPr/>
        </p:nvSpPr>
        <p:spPr bwMode="auto">
          <a:xfrm>
            <a:off x="6670675" y="3459163"/>
            <a:ext cx="10033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Synchronizer</a:t>
            </a:r>
            <a:endParaRPr lang="en-US" altLang="ko-KR" sz="1400">
              <a:latin typeface="Tahoma" panose="020B0604030504040204" pitchFamily="34" charset="0"/>
              <a:ea typeface="굴림" panose="020B0600000101010101" pitchFamily="34" charset="-127"/>
            </a:endParaRPr>
          </a:p>
        </p:txBody>
      </p:sp>
      <p:sp>
        <p:nvSpPr>
          <p:cNvPr id="248883" name="Rectangle 10">
            <a:extLst>
              <a:ext uri="{FF2B5EF4-FFF2-40B4-BE49-F238E27FC236}">
                <a16:creationId xmlns:a16="http://schemas.microsoft.com/office/drawing/2014/main" id="{C0735A0D-E02F-8B46-9863-ADB6E2078B6D}"/>
              </a:ext>
            </a:extLst>
          </p:cNvPr>
          <p:cNvSpPr>
            <a:spLocks noGrp="1" noChangeArrowheads="1"/>
          </p:cNvSpPr>
          <p:nvPr>
            <p:ph type="title"/>
          </p:nvPr>
        </p:nvSpPr>
        <p:spPr/>
        <p:txBody>
          <a:bodyPr/>
          <a:lstStyle/>
          <a:p>
            <a:r>
              <a:rPr lang="en-US" altLang="ko-KR" b="1">
                <a:ea typeface="굴림" panose="020B0600000101010101" pitchFamily="34" charset="-127"/>
              </a:rPr>
              <a:t>Handling Asynchronous Inputs</a:t>
            </a:r>
          </a:p>
        </p:txBody>
      </p:sp>
      <p:sp>
        <p:nvSpPr>
          <p:cNvPr id="248884" name="Rectangle 11">
            <a:extLst>
              <a:ext uri="{FF2B5EF4-FFF2-40B4-BE49-F238E27FC236}">
                <a16:creationId xmlns:a16="http://schemas.microsoft.com/office/drawing/2014/main" id="{E184F357-36B5-C845-B9A0-25DB3477A84F}"/>
              </a:ext>
            </a:extLst>
          </p:cNvPr>
          <p:cNvSpPr>
            <a:spLocks noGrp="1" noChangeArrowheads="1"/>
          </p:cNvSpPr>
          <p:nvPr>
            <p:ph type="body" idx="1"/>
          </p:nvPr>
        </p:nvSpPr>
        <p:spPr>
          <a:xfrm>
            <a:off x="354013" y="939800"/>
            <a:ext cx="8343900" cy="4589463"/>
          </a:xfrm>
        </p:spPr>
        <p:txBody>
          <a:bodyPr/>
          <a:lstStyle/>
          <a:p>
            <a:r>
              <a:rPr lang="en-US" altLang="ko-KR">
                <a:ea typeface="굴림" panose="020B0600000101010101" pitchFamily="34" charset="-127"/>
              </a:rPr>
              <a:t>Never allow asynchronous inputs to fan-out to more than one flip-flop</a:t>
            </a:r>
          </a:p>
          <a:p>
            <a:pPr lvl="1"/>
            <a:r>
              <a:rPr lang="en-US" altLang="ko-KR">
                <a:ea typeface="굴림" panose="020B0600000101010101" pitchFamily="34" charset="-127"/>
              </a:rPr>
              <a:t>Synchronize as soon as possible and then treat as synchronous signal</a:t>
            </a: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슬라이드 번호 개체 틀 5">
            <a:extLst>
              <a:ext uri="{FF2B5EF4-FFF2-40B4-BE49-F238E27FC236}">
                <a16:creationId xmlns:a16="http://schemas.microsoft.com/office/drawing/2014/main" id="{150D301C-F7AC-F446-8301-03B848209C6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8745B0C6-A199-1146-957A-CEE96FF8300B}" type="slidenum">
              <a:rPr lang="en-US" altLang="en-US" sz="1200" smtClean="0">
                <a:latin typeface="Garamond" panose="02020404030301010803" pitchFamily="18" charset="0"/>
              </a:rPr>
              <a:pPr>
                <a:spcBef>
                  <a:spcPct val="0"/>
                </a:spcBef>
                <a:buClrTx/>
                <a:buSzTx/>
                <a:buFontTx/>
                <a:buNone/>
              </a:pPr>
              <a:t>77</a:t>
            </a:fld>
            <a:endParaRPr lang="en-US" altLang="en-US" sz="1200">
              <a:latin typeface="Garamond" panose="02020404030301010803" pitchFamily="18" charset="0"/>
            </a:endParaRPr>
          </a:p>
        </p:txBody>
      </p:sp>
      <p:sp>
        <p:nvSpPr>
          <p:cNvPr id="250883" name="Rectangle 9">
            <a:extLst>
              <a:ext uri="{FF2B5EF4-FFF2-40B4-BE49-F238E27FC236}">
                <a16:creationId xmlns:a16="http://schemas.microsoft.com/office/drawing/2014/main" id="{920B330C-0B96-A34E-BC53-B2D4C330528D}"/>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Sequential logic summary</a:t>
            </a:r>
          </a:p>
        </p:txBody>
      </p:sp>
      <p:sp>
        <p:nvSpPr>
          <p:cNvPr id="250884" name="Rectangle 10">
            <a:extLst>
              <a:ext uri="{FF2B5EF4-FFF2-40B4-BE49-F238E27FC236}">
                <a16:creationId xmlns:a16="http://schemas.microsoft.com/office/drawing/2014/main" id="{954666E3-FEFA-F047-811B-8932257795BB}"/>
              </a:ext>
            </a:extLst>
          </p:cNvPr>
          <p:cNvSpPr>
            <a:spLocks noGrp="1" noChangeArrowheads="1"/>
          </p:cNvSpPr>
          <p:nvPr>
            <p:ph type="body" idx="1"/>
          </p:nvPr>
        </p:nvSpPr>
        <p:spPr>
          <a:xfrm>
            <a:off x="428625" y="1044575"/>
            <a:ext cx="8343900" cy="4589463"/>
          </a:xfrm>
        </p:spPr>
        <p:txBody>
          <a:bodyPr/>
          <a:lstStyle/>
          <a:p>
            <a:pPr eaLnBrk="1" hangingPunct="1"/>
            <a:r>
              <a:rPr lang="en-US" altLang="ko-KR" sz="2400" b="1">
                <a:ea typeface="굴림" panose="020B0600000101010101" pitchFamily="34" charset="-127"/>
              </a:rPr>
              <a:t>Fundamental building block of circuits with state</a:t>
            </a:r>
          </a:p>
          <a:p>
            <a:pPr lvl="1" eaLnBrk="1" hangingPunct="1"/>
            <a:r>
              <a:rPr lang="en-US" altLang="ko-KR">
                <a:ea typeface="굴림" panose="020B0600000101010101" pitchFamily="34" charset="-127"/>
              </a:rPr>
              <a:t>latch and flip-flop</a:t>
            </a:r>
          </a:p>
          <a:p>
            <a:pPr lvl="1" eaLnBrk="1" hangingPunct="1"/>
            <a:r>
              <a:rPr lang="en-US" altLang="ko-KR">
                <a:ea typeface="굴림" panose="020B0600000101010101" pitchFamily="34" charset="-127"/>
              </a:rPr>
              <a:t>R-S latch, R-S master/slave, D master/slave, edge-triggered D flip-flop</a:t>
            </a:r>
          </a:p>
          <a:p>
            <a:pPr eaLnBrk="1" hangingPunct="1"/>
            <a:r>
              <a:rPr lang="en-US" altLang="ko-KR" sz="2400" b="1">
                <a:ea typeface="굴림" panose="020B0600000101010101" pitchFamily="34" charset="-127"/>
              </a:rPr>
              <a:t>Timing methodologies</a:t>
            </a:r>
          </a:p>
          <a:p>
            <a:pPr lvl="1" eaLnBrk="1" hangingPunct="1"/>
            <a:r>
              <a:rPr lang="en-US" altLang="ko-KR">
                <a:ea typeface="굴림" panose="020B0600000101010101" pitchFamily="34" charset="-127"/>
              </a:rPr>
              <a:t>use of clocks</a:t>
            </a:r>
          </a:p>
          <a:p>
            <a:pPr lvl="1" eaLnBrk="1" hangingPunct="1"/>
            <a:r>
              <a:rPr lang="en-US" altLang="ko-KR">
                <a:ea typeface="굴림" panose="020B0600000101010101" pitchFamily="34" charset="-127"/>
              </a:rPr>
              <a:t>Setup and hold times around the clock edge</a:t>
            </a:r>
          </a:p>
          <a:p>
            <a:pPr eaLnBrk="1" hangingPunct="1"/>
            <a:r>
              <a:rPr lang="en-US" altLang="ko-KR" sz="2400" b="1">
                <a:ea typeface="굴림" panose="020B0600000101010101" pitchFamily="34" charset="-127"/>
              </a:rPr>
              <a:t>Basic registers</a:t>
            </a:r>
          </a:p>
          <a:p>
            <a:pPr lvl="1" eaLnBrk="1" hangingPunct="1"/>
            <a:r>
              <a:rPr lang="en-US" altLang="ko-KR">
                <a:ea typeface="굴림" panose="020B0600000101010101" pitchFamily="34" charset="-127"/>
              </a:rPr>
              <a:t>shift registers</a:t>
            </a:r>
          </a:p>
          <a:p>
            <a:pPr lvl="1" eaLnBrk="1" hangingPunct="1"/>
            <a:r>
              <a:rPr lang="en-US" altLang="ko-KR">
                <a:ea typeface="굴림" panose="020B0600000101010101" pitchFamily="34" charset="-127"/>
              </a:rPr>
              <a:t>counters</a:t>
            </a:r>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제목 4">
            <a:extLst>
              <a:ext uri="{FF2B5EF4-FFF2-40B4-BE49-F238E27FC236}">
                <a16:creationId xmlns:a16="http://schemas.microsoft.com/office/drawing/2014/main" id="{E92B2520-59D5-FC44-80C6-7B462A8B6CDF}"/>
              </a:ext>
            </a:extLst>
          </p:cNvPr>
          <p:cNvSpPr>
            <a:spLocks noGrp="1"/>
          </p:cNvSpPr>
          <p:nvPr>
            <p:ph type="ctrTitle"/>
          </p:nvPr>
        </p:nvSpPr>
        <p:spPr/>
        <p:txBody>
          <a:bodyPr/>
          <a:lstStyle/>
          <a:p>
            <a:r>
              <a:rPr lang="en-US" altLang="ko-KR">
                <a:ea typeface="굴림" panose="020B0600000101010101" pitchFamily="34" charset="-127"/>
              </a:rPr>
              <a:t>Appendix</a:t>
            </a:r>
            <a:endParaRPr lang="ko-KR" altLang="en-US">
              <a:ea typeface="굴림" panose="020B0600000101010101" pitchFamily="34" charset="-127"/>
            </a:endParaRPr>
          </a:p>
        </p:txBody>
      </p:sp>
      <p:sp>
        <p:nvSpPr>
          <p:cNvPr id="252931" name="부제목 5">
            <a:extLst>
              <a:ext uri="{FF2B5EF4-FFF2-40B4-BE49-F238E27FC236}">
                <a16:creationId xmlns:a16="http://schemas.microsoft.com/office/drawing/2014/main" id="{843DD24E-41C7-D741-AD1A-C8B89614C282}"/>
              </a:ext>
            </a:extLst>
          </p:cNvPr>
          <p:cNvSpPr>
            <a:spLocks noGrp="1"/>
          </p:cNvSpPr>
          <p:nvPr>
            <p:ph type="subTitle" idx="1"/>
          </p:nvPr>
        </p:nvSpPr>
        <p:spPr/>
        <p:txBody>
          <a:bodyPr/>
          <a:lstStyle/>
          <a:p>
            <a:endParaRPr lang="ko-KR" altLang="en-US">
              <a:ea typeface="굴림" panose="020B0600000101010101" pitchFamily="34" charset="-127"/>
            </a:endParaRPr>
          </a:p>
        </p:txBody>
      </p:sp>
      <p:sp>
        <p:nvSpPr>
          <p:cNvPr id="252932" name="슬라이드 번호 개체 틀 3">
            <a:extLst>
              <a:ext uri="{FF2B5EF4-FFF2-40B4-BE49-F238E27FC236}">
                <a16:creationId xmlns:a16="http://schemas.microsoft.com/office/drawing/2014/main" id="{B8C5F2D8-856F-A54B-B0CD-45AA907131A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99FC41A-8036-3244-94A4-9A9BA1AB9669}" type="slidenum">
              <a:rPr lang="en-US" altLang="en-US" smtClean="0">
                <a:latin typeface="Garamond" panose="02020404030301010803" pitchFamily="18" charset="0"/>
              </a:rPr>
              <a:pPr/>
              <a:t>78</a:t>
            </a:fld>
            <a:endParaRPr lang="en-US" altLang="en-US">
              <a:latin typeface="Garamond" panose="02020404030301010803"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제목 1">
            <a:extLst>
              <a:ext uri="{FF2B5EF4-FFF2-40B4-BE49-F238E27FC236}">
                <a16:creationId xmlns:a16="http://schemas.microsoft.com/office/drawing/2014/main" id="{D11CD1DA-015B-6847-A1EA-1BEBDFB39432}"/>
              </a:ext>
            </a:extLst>
          </p:cNvPr>
          <p:cNvSpPr>
            <a:spLocks noGrp="1"/>
          </p:cNvSpPr>
          <p:nvPr>
            <p:ph type="title"/>
          </p:nvPr>
        </p:nvSpPr>
        <p:spPr/>
        <p:txBody>
          <a:bodyPr/>
          <a:lstStyle/>
          <a:p>
            <a:r>
              <a:rPr lang="en-US" altLang="ko-KR" b="1">
                <a:ea typeface="굴림" panose="020B0600000101010101" pitchFamily="34" charset="-127"/>
              </a:rPr>
              <a:t>Storage Elements</a:t>
            </a:r>
            <a:endParaRPr lang="ko-KR" altLang="en-US" b="1">
              <a:ea typeface="굴림" panose="020B0600000101010101" pitchFamily="34" charset="-127"/>
            </a:endParaRPr>
          </a:p>
        </p:txBody>
      </p:sp>
      <p:sp>
        <p:nvSpPr>
          <p:cNvPr id="253955" name="내용 개체 틀 2">
            <a:extLst>
              <a:ext uri="{FF2B5EF4-FFF2-40B4-BE49-F238E27FC236}">
                <a16:creationId xmlns:a16="http://schemas.microsoft.com/office/drawing/2014/main" id="{6EEC9446-3BF2-CF48-A982-B500505E4F65}"/>
              </a:ext>
            </a:extLst>
          </p:cNvPr>
          <p:cNvSpPr>
            <a:spLocks noGrp="1"/>
          </p:cNvSpPr>
          <p:nvPr>
            <p:ph idx="1"/>
          </p:nvPr>
        </p:nvSpPr>
        <p:spPr/>
        <p:txBody>
          <a:bodyPr/>
          <a:lstStyle/>
          <a:p>
            <a:r>
              <a:rPr lang="en-US" altLang="ko-KR">
                <a:ea typeface="굴림" panose="020B0600000101010101" pitchFamily="34" charset="-127"/>
              </a:rPr>
              <a:t>Latch and flip-flop</a:t>
            </a:r>
          </a:p>
          <a:p>
            <a:pPr lvl="1"/>
            <a:r>
              <a:rPr lang="en-US" altLang="ko-KR">
                <a:ea typeface="굴림" panose="020B0600000101010101" pitchFamily="34" charset="-127"/>
              </a:rPr>
              <a:t>Register file, pipe stage, …</a:t>
            </a:r>
          </a:p>
          <a:p>
            <a:endParaRPr lang="en-US" altLang="ko-KR">
              <a:ea typeface="굴림" panose="020B0600000101010101" pitchFamily="34" charset="-127"/>
            </a:endParaRPr>
          </a:p>
          <a:p>
            <a:r>
              <a:rPr lang="en-US" altLang="ko-KR">
                <a:ea typeface="굴림" panose="020B0600000101010101" pitchFamily="34" charset="-127"/>
              </a:rPr>
              <a:t>SRAM (static random access memory)</a:t>
            </a:r>
          </a:p>
          <a:p>
            <a:pPr lvl="1"/>
            <a:r>
              <a:rPr lang="en-US" altLang="ko-KR">
                <a:ea typeface="굴림" panose="020B0600000101010101" pitchFamily="34" charset="-127"/>
              </a:rPr>
              <a:t>Cache or large register file</a:t>
            </a:r>
          </a:p>
          <a:p>
            <a:endParaRPr lang="en-US" altLang="ko-KR">
              <a:ea typeface="굴림" panose="020B0600000101010101" pitchFamily="34" charset="-127"/>
            </a:endParaRPr>
          </a:p>
          <a:p>
            <a:r>
              <a:rPr lang="en-US" altLang="ko-KR">
                <a:ea typeface="굴림" panose="020B0600000101010101" pitchFamily="34" charset="-127"/>
              </a:rPr>
              <a:t>DRAM (dynamic random access memory)</a:t>
            </a:r>
          </a:p>
          <a:p>
            <a:pPr lvl="1"/>
            <a:r>
              <a:rPr lang="en-US" altLang="ko-KR">
                <a:ea typeface="굴림" panose="020B0600000101010101" pitchFamily="34" charset="-127"/>
              </a:rPr>
              <a:t>Main memory or large cache</a:t>
            </a:r>
          </a:p>
          <a:p>
            <a:endParaRPr lang="en-US" altLang="ko-KR">
              <a:ea typeface="굴림" panose="020B0600000101010101" pitchFamily="34" charset="-127"/>
            </a:endParaRPr>
          </a:p>
          <a:p>
            <a:r>
              <a:rPr lang="en-US" altLang="ko-KR">
                <a:ea typeface="굴림" panose="020B0600000101010101" pitchFamily="34" charset="-127"/>
              </a:rPr>
              <a:t>Flash memory</a:t>
            </a:r>
          </a:p>
          <a:p>
            <a:pPr lvl="1"/>
            <a:r>
              <a:rPr lang="en-US" altLang="ko-KR">
                <a:ea typeface="굴림" panose="020B0600000101010101" pitchFamily="34" charset="-127"/>
              </a:rPr>
              <a:t>Storage</a:t>
            </a:r>
            <a:endParaRPr lang="ko-KR" altLang="en-US">
              <a:ea typeface="굴림" panose="020B0600000101010101" pitchFamily="34" charset="-127"/>
            </a:endParaRPr>
          </a:p>
        </p:txBody>
      </p:sp>
      <p:sp>
        <p:nvSpPr>
          <p:cNvPr id="253956" name="슬라이드 번호 개체 틀 3">
            <a:extLst>
              <a:ext uri="{FF2B5EF4-FFF2-40B4-BE49-F238E27FC236}">
                <a16:creationId xmlns:a16="http://schemas.microsoft.com/office/drawing/2014/main" id="{C40FEC82-E6E3-3D41-A96A-9C80A85164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50C189E-1C99-5749-A781-6BC6D2D1D1A5}" type="slidenum">
              <a:rPr lang="en-US" altLang="en-US" smtClean="0">
                <a:latin typeface="Garamond" panose="02020404030301010803" pitchFamily="18" charset="0"/>
              </a:rPr>
              <a:pPr/>
              <a:t>79</a:t>
            </a:fld>
            <a:endParaRPr lang="en-US" altLang="en-US">
              <a:latin typeface="Garamond" panose="02020404030301010803" pitchFamily="18" charset="0"/>
            </a:endParaRPr>
          </a:p>
        </p:txBody>
      </p:sp>
      <p:sp>
        <p:nvSpPr>
          <p:cNvPr id="253957" name="직사각형 4">
            <a:extLst>
              <a:ext uri="{FF2B5EF4-FFF2-40B4-BE49-F238E27FC236}">
                <a16:creationId xmlns:a16="http://schemas.microsoft.com/office/drawing/2014/main" id="{7209E922-06B5-8048-99A4-78C2C1E4F877}"/>
              </a:ext>
            </a:extLst>
          </p:cNvPr>
          <p:cNvSpPr>
            <a:spLocks noChangeArrowheads="1"/>
          </p:cNvSpPr>
          <p:nvPr/>
        </p:nvSpPr>
        <p:spPr bwMode="auto">
          <a:xfrm>
            <a:off x="5778500" y="992188"/>
            <a:ext cx="2008188" cy="850900"/>
          </a:xfrm>
          <a:prstGeom prst="rect">
            <a:avLst/>
          </a:prstGeom>
          <a:solidFill>
            <a:schemeClr val="bg1"/>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53958" name="TextBox 5">
            <a:extLst>
              <a:ext uri="{FF2B5EF4-FFF2-40B4-BE49-F238E27FC236}">
                <a16:creationId xmlns:a16="http://schemas.microsoft.com/office/drawing/2014/main" id="{967AA340-1943-5F48-9484-3B1DD166A144}"/>
              </a:ext>
            </a:extLst>
          </p:cNvPr>
          <p:cNvSpPr txBox="1">
            <a:spLocks noChangeArrowheads="1"/>
          </p:cNvSpPr>
          <p:nvPr/>
        </p:nvSpPr>
        <p:spPr bwMode="auto">
          <a:xfrm>
            <a:off x="5719763" y="508000"/>
            <a:ext cx="3171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ea typeface="굴림" panose="020B0600000101010101" pitchFamily="34" charset="-127"/>
              </a:rPr>
              <a:t>Memory in Computer System</a:t>
            </a:r>
            <a:endParaRPr lang="ko-KR" altLang="en-US">
              <a:ea typeface="굴림" panose="020B0600000101010101" pitchFamily="34" charset="-127"/>
            </a:endParaRPr>
          </a:p>
        </p:txBody>
      </p:sp>
      <p:sp>
        <p:nvSpPr>
          <p:cNvPr id="253959" name="직사각형 6">
            <a:extLst>
              <a:ext uri="{FF2B5EF4-FFF2-40B4-BE49-F238E27FC236}">
                <a16:creationId xmlns:a16="http://schemas.microsoft.com/office/drawing/2014/main" id="{766F9FCF-A647-344A-AC96-DE54BB3F681C}"/>
              </a:ext>
            </a:extLst>
          </p:cNvPr>
          <p:cNvSpPr>
            <a:spLocks noChangeArrowheads="1"/>
          </p:cNvSpPr>
          <p:nvPr/>
        </p:nvSpPr>
        <p:spPr bwMode="auto">
          <a:xfrm>
            <a:off x="5911850" y="1111250"/>
            <a:ext cx="598488" cy="609600"/>
          </a:xfrm>
          <a:prstGeom prst="rect">
            <a:avLst/>
          </a:prstGeom>
          <a:solidFill>
            <a:srgbClr val="CCECFF"/>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53960" name="TextBox 7">
            <a:extLst>
              <a:ext uri="{FF2B5EF4-FFF2-40B4-BE49-F238E27FC236}">
                <a16:creationId xmlns:a16="http://schemas.microsoft.com/office/drawing/2014/main" id="{320DDBE8-35ED-9145-A767-BB9A9091A5EC}"/>
              </a:ext>
            </a:extLst>
          </p:cNvPr>
          <p:cNvSpPr txBox="1">
            <a:spLocks noChangeArrowheads="1"/>
          </p:cNvSpPr>
          <p:nvPr/>
        </p:nvSpPr>
        <p:spPr bwMode="auto">
          <a:xfrm>
            <a:off x="5949950" y="1250950"/>
            <a:ext cx="566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800">
                <a:ea typeface="굴림" panose="020B0600000101010101" pitchFamily="34" charset="-127"/>
              </a:rPr>
              <a:t>Register</a:t>
            </a:r>
          </a:p>
          <a:p>
            <a:r>
              <a:rPr lang="en-US" altLang="ko-KR" sz="800">
                <a:ea typeface="굴림" panose="020B0600000101010101" pitchFamily="34" charset="-127"/>
              </a:rPr>
              <a:t>file</a:t>
            </a:r>
            <a:endParaRPr lang="ko-KR" altLang="en-US" sz="800">
              <a:ea typeface="굴림" panose="020B0600000101010101" pitchFamily="34" charset="-127"/>
            </a:endParaRPr>
          </a:p>
        </p:txBody>
      </p:sp>
      <p:sp>
        <p:nvSpPr>
          <p:cNvPr id="253961" name="직사각형 8">
            <a:extLst>
              <a:ext uri="{FF2B5EF4-FFF2-40B4-BE49-F238E27FC236}">
                <a16:creationId xmlns:a16="http://schemas.microsoft.com/office/drawing/2014/main" id="{8639F3C3-47C0-2046-BE5F-93686DCB9780}"/>
              </a:ext>
            </a:extLst>
          </p:cNvPr>
          <p:cNvSpPr>
            <a:spLocks noChangeArrowheads="1"/>
          </p:cNvSpPr>
          <p:nvPr/>
        </p:nvSpPr>
        <p:spPr bwMode="auto">
          <a:xfrm>
            <a:off x="6688138" y="1112838"/>
            <a:ext cx="955675" cy="187325"/>
          </a:xfrm>
          <a:prstGeom prst="rect">
            <a:avLst/>
          </a:prstGeom>
          <a:solidFill>
            <a:schemeClr val="bg1"/>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800">
                <a:ea typeface="굴림" panose="020B0600000101010101" pitchFamily="34" charset="-127"/>
              </a:rPr>
              <a:t>Fetch/decode</a:t>
            </a:r>
            <a:endParaRPr lang="ko-KR" altLang="en-US" sz="800">
              <a:ea typeface="굴림" panose="020B0600000101010101" pitchFamily="34" charset="-127"/>
            </a:endParaRPr>
          </a:p>
        </p:txBody>
      </p:sp>
      <p:sp>
        <p:nvSpPr>
          <p:cNvPr id="253962" name="직사각형 9">
            <a:extLst>
              <a:ext uri="{FF2B5EF4-FFF2-40B4-BE49-F238E27FC236}">
                <a16:creationId xmlns:a16="http://schemas.microsoft.com/office/drawing/2014/main" id="{47F3FD49-5C31-5948-B0D1-4D7715352705}"/>
              </a:ext>
            </a:extLst>
          </p:cNvPr>
          <p:cNvSpPr>
            <a:spLocks noChangeArrowheads="1"/>
          </p:cNvSpPr>
          <p:nvPr/>
        </p:nvSpPr>
        <p:spPr bwMode="auto">
          <a:xfrm>
            <a:off x="6688138" y="1458913"/>
            <a:ext cx="422275" cy="261937"/>
          </a:xfrm>
          <a:prstGeom prst="rect">
            <a:avLst/>
          </a:prstGeom>
          <a:solidFill>
            <a:schemeClr val="bg1"/>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800">
                <a:ea typeface="굴림" panose="020B0600000101010101" pitchFamily="34" charset="-127"/>
              </a:rPr>
              <a:t>ALU</a:t>
            </a:r>
            <a:endParaRPr lang="ko-KR" altLang="en-US" sz="800">
              <a:ea typeface="굴림" panose="020B0600000101010101" pitchFamily="34" charset="-127"/>
            </a:endParaRPr>
          </a:p>
        </p:txBody>
      </p:sp>
      <p:sp>
        <p:nvSpPr>
          <p:cNvPr id="253963" name="직사각형 10">
            <a:extLst>
              <a:ext uri="{FF2B5EF4-FFF2-40B4-BE49-F238E27FC236}">
                <a16:creationId xmlns:a16="http://schemas.microsoft.com/office/drawing/2014/main" id="{E99CE080-BF31-4340-B6EA-2D8D7F6BBFFC}"/>
              </a:ext>
            </a:extLst>
          </p:cNvPr>
          <p:cNvSpPr>
            <a:spLocks noChangeArrowheads="1"/>
          </p:cNvSpPr>
          <p:nvPr/>
        </p:nvSpPr>
        <p:spPr bwMode="auto">
          <a:xfrm>
            <a:off x="7161213" y="1458913"/>
            <a:ext cx="482600" cy="261937"/>
          </a:xfrm>
          <a:prstGeom prst="rect">
            <a:avLst/>
          </a:prstGeom>
          <a:solidFill>
            <a:schemeClr val="bg1"/>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800">
                <a:ea typeface="굴림" panose="020B0600000101010101" pitchFamily="34" charset="-127"/>
              </a:rPr>
              <a:t>LD/ST</a:t>
            </a:r>
            <a:endParaRPr lang="ko-KR" altLang="en-US" sz="800">
              <a:ea typeface="굴림" panose="020B0600000101010101" pitchFamily="34" charset="-127"/>
            </a:endParaRPr>
          </a:p>
        </p:txBody>
      </p:sp>
      <p:sp>
        <p:nvSpPr>
          <p:cNvPr id="253964" name="직사각형 11">
            <a:extLst>
              <a:ext uri="{FF2B5EF4-FFF2-40B4-BE49-F238E27FC236}">
                <a16:creationId xmlns:a16="http://schemas.microsoft.com/office/drawing/2014/main" id="{8387754C-3BEA-5440-9BEB-0825D3172BDC}"/>
              </a:ext>
            </a:extLst>
          </p:cNvPr>
          <p:cNvSpPr>
            <a:spLocks noChangeArrowheads="1"/>
          </p:cNvSpPr>
          <p:nvPr/>
        </p:nvSpPr>
        <p:spPr bwMode="auto">
          <a:xfrm>
            <a:off x="8042275" y="1104900"/>
            <a:ext cx="712788" cy="195263"/>
          </a:xfrm>
          <a:prstGeom prst="rect">
            <a:avLst/>
          </a:prstGeom>
          <a:solidFill>
            <a:srgbClr val="3399FF"/>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800">
                <a:ea typeface="굴림" panose="020B0600000101010101" pitchFamily="34" charset="-127"/>
              </a:rPr>
              <a:t>Inst cache</a:t>
            </a:r>
            <a:endParaRPr lang="ko-KR" altLang="en-US" sz="800">
              <a:ea typeface="굴림" panose="020B0600000101010101" pitchFamily="34" charset="-127"/>
            </a:endParaRPr>
          </a:p>
        </p:txBody>
      </p:sp>
      <p:sp>
        <p:nvSpPr>
          <p:cNvPr id="253965" name="직사각형 12">
            <a:extLst>
              <a:ext uri="{FF2B5EF4-FFF2-40B4-BE49-F238E27FC236}">
                <a16:creationId xmlns:a16="http://schemas.microsoft.com/office/drawing/2014/main" id="{FD951961-2843-6843-8D7A-4716D61F7EFF}"/>
              </a:ext>
            </a:extLst>
          </p:cNvPr>
          <p:cNvSpPr>
            <a:spLocks noChangeArrowheads="1"/>
          </p:cNvSpPr>
          <p:nvPr/>
        </p:nvSpPr>
        <p:spPr bwMode="auto">
          <a:xfrm>
            <a:off x="8034338" y="1455738"/>
            <a:ext cx="720725" cy="265112"/>
          </a:xfrm>
          <a:prstGeom prst="rect">
            <a:avLst/>
          </a:prstGeom>
          <a:solidFill>
            <a:srgbClr val="3399FF"/>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800">
                <a:ea typeface="굴림" panose="020B0600000101010101" pitchFamily="34" charset="-127"/>
              </a:rPr>
              <a:t>Data cache</a:t>
            </a:r>
            <a:endParaRPr lang="ko-KR" altLang="en-US" sz="800">
              <a:ea typeface="굴림" panose="020B0600000101010101" pitchFamily="34" charset="-127"/>
            </a:endParaRPr>
          </a:p>
        </p:txBody>
      </p:sp>
      <p:sp>
        <p:nvSpPr>
          <p:cNvPr id="253966" name="직사각형 13">
            <a:extLst>
              <a:ext uri="{FF2B5EF4-FFF2-40B4-BE49-F238E27FC236}">
                <a16:creationId xmlns:a16="http://schemas.microsoft.com/office/drawing/2014/main" id="{D2ECF290-4C09-2E42-A61E-759C7C0790BD}"/>
              </a:ext>
            </a:extLst>
          </p:cNvPr>
          <p:cNvSpPr>
            <a:spLocks noChangeArrowheads="1"/>
          </p:cNvSpPr>
          <p:nvPr/>
        </p:nvSpPr>
        <p:spPr bwMode="auto">
          <a:xfrm>
            <a:off x="8034338" y="1949450"/>
            <a:ext cx="720725" cy="263525"/>
          </a:xfrm>
          <a:prstGeom prst="rect">
            <a:avLst/>
          </a:prstGeom>
          <a:solidFill>
            <a:srgbClr val="3399FF"/>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800">
                <a:ea typeface="굴림" panose="020B0600000101010101" pitchFamily="34" charset="-127"/>
              </a:rPr>
              <a:t>L2 cache</a:t>
            </a:r>
            <a:endParaRPr lang="ko-KR" altLang="en-US" sz="800">
              <a:ea typeface="굴림" panose="020B0600000101010101" pitchFamily="34" charset="-127"/>
            </a:endParaRPr>
          </a:p>
        </p:txBody>
      </p:sp>
      <p:sp>
        <p:nvSpPr>
          <p:cNvPr id="253967" name="직사각형 14">
            <a:extLst>
              <a:ext uri="{FF2B5EF4-FFF2-40B4-BE49-F238E27FC236}">
                <a16:creationId xmlns:a16="http://schemas.microsoft.com/office/drawing/2014/main" id="{0CF68582-A9C9-8F47-84AF-3747D9B0B978}"/>
              </a:ext>
            </a:extLst>
          </p:cNvPr>
          <p:cNvSpPr>
            <a:spLocks noChangeArrowheads="1"/>
          </p:cNvSpPr>
          <p:nvPr/>
        </p:nvSpPr>
        <p:spPr bwMode="auto">
          <a:xfrm>
            <a:off x="8042275" y="2441575"/>
            <a:ext cx="719138" cy="265113"/>
          </a:xfrm>
          <a:prstGeom prst="rect">
            <a:avLst/>
          </a:prstGeom>
          <a:solidFill>
            <a:srgbClr val="3399FF"/>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800">
                <a:ea typeface="굴림" panose="020B0600000101010101" pitchFamily="34" charset="-127"/>
              </a:rPr>
              <a:t>L3 cache</a:t>
            </a:r>
            <a:endParaRPr lang="ko-KR" altLang="en-US" sz="800">
              <a:ea typeface="굴림" panose="020B0600000101010101" pitchFamily="34" charset="-127"/>
            </a:endParaRPr>
          </a:p>
        </p:txBody>
      </p:sp>
      <p:sp>
        <p:nvSpPr>
          <p:cNvPr id="253968" name="직사각형 15">
            <a:extLst>
              <a:ext uri="{FF2B5EF4-FFF2-40B4-BE49-F238E27FC236}">
                <a16:creationId xmlns:a16="http://schemas.microsoft.com/office/drawing/2014/main" id="{4E86DAFA-3B90-EC49-93D2-B311F08A5341}"/>
              </a:ext>
            </a:extLst>
          </p:cNvPr>
          <p:cNvSpPr>
            <a:spLocks noChangeArrowheads="1"/>
          </p:cNvSpPr>
          <p:nvPr/>
        </p:nvSpPr>
        <p:spPr bwMode="auto">
          <a:xfrm>
            <a:off x="8042275" y="2992438"/>
            <a:ext cx="719138" cy="361950"/>
          </a:xfrm>
          <a:prstGeom prst="rect">
            <a:avLst/>
          </a:prstGeom>
          <a:solidFill>
            <a:srgbClr val="0066FF"/>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800">
                <a:solidFill>
                  <a:schemeClr val="bg1"/>
                </a:solidFill>
                <a:ea typeface="굴림" panose="020B0600000101010101" pitchFamily="34" charset="-127"/>
              </a:rPr>
              <a:t>Main memory</a:t>
            </a:r>
            <a:endParaRPr lang="ko-KR" altLang="en-US" sz="800">
              <a:solidFill>
                <a:schemeClr val="bg1"/>
              </a:solidFill>
              <a:ea typeface="굴림" panose="020B0600000101010101" pitchFamily="34" charset="-127"/>
            </a:endParaRPr>
          </a:p>
        </p:txBody>
      </p:sp>
      <p:sp>
        <p:nvSpPr>
          <p:cNvPr id="253969" name="직사각형 16">
            <a:extLst>
              <a:ext uri="{FF2B5EF4-FFF2-40B4-BE49-F238E27FC236}">
                <a16:creationId xmlns:a16="http://schemas.microsoft.com/office/drawing/2014/main" id="{BA0068A1-3C42-8F43-81ED-922A7873EF4E}"/>
              </a:ext>
            </a:extLst>
          </p:cNvPr>
          <p:cNvSpPr>
            <a:spLocks noChangeArrowheads="1"/>
          </p:cNvSpPr>
          <p:nvPr/>
        </p:nvSpPr>
        <p:spPr bwMode="auto">
          <a:xfrm>
            <a:off x="8034338" y="3624263"/>
            <a:ext cx="720725" cy="361950"/>
          </a:xfrm>
          <a:prstGeom prst="rect">
            <a:avLst/>
          </a:prstGeom>
          <a:solidFill>
            <a:srgbClr val="0000FF"/>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800">
                <a:solidFill>
                  <a:schemeClr val="bg1"/>
                </a:solidFill>
                <a:ea typeface="굴림" panose="020B0600000101010101" pitchFamily="34" charset="-127"/>
              </a:rPr>
              <a:t>Storage</a:t>
            </a:r>
            <a:endParaRPr lang="ko-KR" altLang="en-US" sz="800">
              <a:solidFill>
                <a:schemeClr val="bg1"/>
              </a:solidFill>
              <a:ea typeface="굴림" panose="020B0600000101010101" pitchFamily="34" charset="-127"/>
            </a:endParaRPr>
          </a:p>
        </p:txBody>
      </p:sp>
      <p:sp>
        <p:nvSpPr>
          <p:cNvPr id="253970" name="오른쪽 화살표 17">
            <a:extLst>
              <a:ext uri="{FF2B5EF4-FFF2-40B4-BE49-F238E27FC236}">
                <a16:creationId xmlns:a16="http://schemas.microsoft.com/office/drawing/2014/main" id="{EFB2D8FC-840F-8F4C-B2C2-68E201EB340F}"/>
              </a:ext>
            </a:extLst>
          </p:cNvPr>
          <p:cNvSpPr>
            <a:spLocks noChangeArrowheads="1"/>
          </p:cNvSpPr>
          <p:nvPr/>
        </p:nvSpPr>
        <p:spPr bwMode="auto">
          <a:xfrm rot="10800000">
            <a:off x="7669213" y="1123950"/>
            <a:ext cx="330200" cy="157163"/>
          </a:xfrm>
          <a:prstGeom prst="rightArrow">
            <a:avLst>
              <a:gd name="adj1" fmla="val 50000"/>
              <a:gd name="adj2" fmla="val 49938"/>
            </a:avLst>
          </a:prstGeom>
          <a:solidFill>
            <a:schemeClr val="accent1"/>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53971" name="왼쪽/오른쪽 화살표 18">
            <a:extLst>
              <a:ext uri="{FF2B5EF4-FFF2-40B4-BE49-F238E27FC236}">
                <a16:creationId xmlns:a16="http://schemas.microsoft.com/office/drawing/2014/main" id="{FC1C2B6A-C8FD-724B-8BF2-7E46177C6ACA}"/>
              </a:ext>
            </a:extLst>
          </p:cNvPr>
          <p:cNvSpPr>
            <a:spLocks noChangeArrowheads="1"/>
          </p:cNvSpPr>
          <p:nvPr/>
        </p:nvSpPr>
        <p:spPr bwMode="auto">
          <a:xfrm>
            <a:off x="7669213" y="1492250"/>
            <a:ext cx="328612" cy="158750"/>
          </a:xfrm>
          <a:prstGeom prst="leftRightArrow">
            <a:avLst>
              <a:gd name="adj1" fmla="val 50000"/>
              <a:gd name="adj2" fmla="val 50150"/>
            </a:avLst>
          </a:prstGeom>
          <a:solidFill>
            <a:schemeClr val="accent1"/>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53972" name="왼쪽/오른쪽 화살표 19">
            <a:extLst>
              <a:ext uri="{FF2B5EF4-FFF2-40B4-BE49-F238E27FC236}">
                <a16:creationId xmlns:a16="http://schemas.microsoft.com/office/drawing/2014/main" id="{543360AE-48CC-D24B-92C0-B387F809FAE1}"/>
              </a:ext>
            </a:extLst>
          </p:cNvPr>
          <p:cNvSpPr>
            <a:spLocks noChangeArrowheads="1"/>
          </p:cNvSpPr>
          <p:nvPr/>
        </p:nvSpPr>
        <p:spPr bwMode="auto">
          <a:xfrm rot="-5400000">
            <a:off x="8297068" y="1754982"/>
            <a:ext cx="195263" cy="158750"/>
          </a:xfrm>
          <a:prstGeom prst="leftRightArrow">
            <a:avLst>
              <a:gd name="adj1" fmla="val 50000"/>
              <a:gd name="adj2" fmla="val 50362"/>
            </a:avLst>
          </a:prstGeom>
          <a:solidFill>
            <a:schemeClr val="accent1"/>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53973" name="왼쪽/오른쪽 화살표 20">
            <a:extLst>
              <a:ext uri="{FF2B5EF4-FFF2-40B4-BE49-F238E27FC236}">
                <a16:creationId xmlns:a16="http://schemas.microsoft.com/office/drawing/2014/main" id="{0A9C7ABD-1F1E-6D43-A5D7-08147D38203C}"/>
              </a:ext>
            </a:extLst>
          </p:cNvPr>
          <p:cNvSpPr>
            <a:spLocks noChangeArrowheads="1"/>
          </p:cNvSpPr>
          <p:nvPr/>
        </p:nvSpPr>
        <p:spPr bwMode="auto">
          <a:xfrm rot="-5400000">
            <a:off x="8305006" y="2247107"/>
            <a:ext cx="193675" cy="160338"/>
          </a:xfrm>
          <a:prstGeom prst="leftRightArrow">
            <a:avLst>
              <a:gd name="adj1" fmla="val 50000"/>
              <a:gd name="adj2" fmla="val 49457"/>
            </a:avLst>
          </a:prstGeom>
          <a:solidFill>
            <a:schemeClr val="accent1"/>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53974" name="왼쪽/오른쪽 화살표 21">
            <a:extLst>
              <a:ext uri="{FF2B5EF4-FFF2-40B4-BE49-F238E27FC236}">
                <a16:creationId xmlns:a16="http://schemas.microsoft.com/office/drawing/2014/main" id="{3C6A10E1-07CC-C341-81C2-4315C1F25108}"/>
              </a:ext>
            </a:extLst>
          </p:cNvPr>
          <p:cNvSpPr>
            <a:spLocks noChangeArrowheads="1"/>
          </p:cNvSpPr>
          <p:nvPr/>
        </p:nvSpPr>
        <p:spPr bwMode="auto">
          <a:xfrm rot="-5400000">
            <a:off x="8267700" y="2773363"/>
            <a:ext cx="268287" cy="160338"/>
          </a:xfrm>
          <a:prstGeom prst="leftRightArrow">
            <a:avLst>
              <a:gd name="adj1" fmla="val 50000"/>
              <a:gd name="adj2" fmla="val 49423"/>
            </a:avLst>
          </a:prstGeom>
          <a:solidFill>
            <a:schemeClr val="accent1"/>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53975" name="왼쪽/오른쪽 화살표 22">
            <a:extLst>
              <a:ext uri="{FF2B5EF4-FFF2-40B4-BE49-F238E27FC236}">
                <a16:creationId xmlns:a16="http://schemas.microsoft.com/office/drawing/2014/main" id="{776059FF-BF9C-FB46-8D1A-44FF1D722927}"/>
              </a:ext>
            </a:extLst>
          </p:cNvPr>
          <p:cNvSpPr>
            <a:spLocks noChangeArrowheads="1"/>
          </p:cNvSpPr>
          <p:nvPr/>
        </p:nvSpPr>
        <p:spPr bwMode="auto">
          <a:xfrm rot="-5400000">
            <a:off x="8266906" y="3409157"/>
            <a:ext cx="269875" cy="160338"/>
          </a:xfrm>
          <a:prstGeom prst="leftRightArrow">
            <a:avLst>
              <a:gd name="adj1" fmla="val 50000"/>
              <a:gd name="adj2" fmla="val 49716"/>
            </a:avLst>
          </a:prstGeom>
          <a:solidFill>
            <a:schemeClr val="accent1"/>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53976" name="직사각형 23">
            <a:extLst>
              <a:ext uri="{FF2B5EF4-FFF2-40B4-BE49-F238E27FC236}">
                <a16:creationId xmlns:a16="http://schemas.microsoft.com/office/drawing/2014/main" id="{A1192ED3-C721-2746-A1CE-2840A5805BA0}"/>
              </a:ext>
            </a:extLst>
          </p:cNvPr>
          <p:cNvSpPr>
            <a:spLocks noChangeArrowheads="1"/>
          </p:cNvSpPr>
          <p:nvPr/>
        </p:nvSpPr>
        <p:spPr bwMode="auto">
          <a:xfrm>
            <a:off x="6688138" y="1330325"/>
            <a:ext cx="955675" cy="90488"/>
          </a:xfrm>
          <a:prstGeom prst="rect">
            <a:avLst/>
          </a:prstGeom>
          <a:solidFill>
            <a:srgbClr val="CCECFF"/>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253977" name="TextBox 24">
            <a:extLst>
              <a:ext uri="{FF2B5EF4-FFF2-40B4-BE49-F238E27FC236}">
                <a16:creationId xmlns:a16="http://schemas.microsoft.com/office/drawing/2014/main" id="{0433BB1B-F3E5-C446-BD1A-E0412DD6B6D1}"/>
              </a:ext>
            </a:extLst>
          </p:cNvPr>
          <p:cNvSpPr txBox="1">
            <a:spLocks noChangeArrowheads="1"/>
          </p:cNvSpPr>
          <p:nvPr/>
        </p:nvSpPr>
        <p:spPr bwMode="auto">
          <a:xfrm>
            <a:off x="6467475" y="1808163"/>
            <a:ext cx="673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ea typeface="굴림" panose="020B0600000101010101" pitchFamily="34" charset="-127"/>
              </a:rPr>
              <a:t>CPU</a:t>
            </a:r>
            <a:endParaRPr lang="ko-KR" altLang="en-US">
              <a:ea typeface="굴림" panose="020B0600000101010101" pitchFamily="34" charset="-127"/>
            </a:endParaRPr>
          </a:p>
        </p:txBody>
      </p:sp>
      <p:sp>
        <p:nvSpPr>
          <p:cNvPr id="253978" name="Line 32">
            <a:extLst>
              <a:ext uri="{FF2B5EF4-FFF2-40B4-BE49-F238E27FC236}">
                <a16:creationId xmlns:a16="http://schemas.microsoft.com/office/drawing/2014/main" id="{B5903E01-DA68-E945-BD2F-4126696D87E0}"/>
              </a:ext>
            </a:extLst>
          </p:cNvPr>
          <p:cNvSpPr>
            <a:spLocks noChangeShapeType="1"/>
          </p:cNvSpPr>
          <p:nvPr/>
        </p:nvSpPr>
        <p:spPr bwMode="auto">
          <a:xfrm>
            <a:off x="5378450" y="4922838"/>
            <a:ext cx="0" cy="219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3979" name="Line 33">
            <a:extLst>
              <a:ext uri="{FF2B5EF4-FFF2-40B4-BE49-F238E27FC236}">
                <a16:creationId xmlns:a16="http://schemas.microsoft.com/office/drawing/2014/main" id="{125E1653-2BDD-B246-8789-8C6CDBA3123F}"/>
              </a:ext>
            </a:extLst>
          </p:cNvPr>
          <p:cNvSpPr>
            <a:spLocks noChangeShapeType="1"/>
          </p:cNvSpPr>
          <p:nvPr/>
        </p:nvSpPr>
        <p:spPr bwMode="auto">
          <a:xfrm>
            <a:off x="5453063" y="4922838"/>
            <a:ext cx="0" cy="219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3980" name="Line 34">
            <a:extLst>
              <a:ext uri="{FF2B5EF4-FFF2-40B4-BE49-F238E27FC236}">
                <a16:creationId xmlns:a16="http://schemas.microsoft.com/office/drawing/2014/main" id="{BC7D0318-CCC4-2344-8EB4-FB9C1DC991DC}"/>
              </a:ext>
            </a:extLst>
          </p:cNvPr>
          <p:cNvSpPr>
            <a:spLocks noChangeShapeType="1"/>
          </p:cNvSpPr>
          <p:nvPr/>
        </p:nvSpPr>
        <p:spPr bwMode="auto">
          <a:xfrm>
            <a:off x="5453063" y="4922838"/>
            <a:ext cx="1444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3981" name="Line 38">
            <a:extLst>
              <a:ext uri="{FF2B5EF4-FFF2-40B4-BE49-F238E27FC236}">
                <a16:creationId xmlns:a16="http://schemas.microsoft.com/office/drawing/2014/main" id="{456EA0F8-9C99-4347-8BD5-664A8D558956}"/>
              </a:ext>
            </a:extLst>
          </p:cNvPr>
          <p:cNvSpPr>
            <a:spLocks noChangeShapeType="1"/>
          </p:cNvSpPr>
          <p:nvPr/>
        </p:nvSpPr>
        <p:spPr bwMode="auto">
          <a:xfrm flipV="1">
            <a:off x="5597525" y="4776788"/>
            <a:ext cx="0" cy="146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3982" name="Line 39">
            <a:extLst>
              <a:ext uri="{FF2B5EF4-FFF2-40B4-BE49-F238E27FC236}">
                <a16:creationId xmlns:a16="http://schemas.microsoft.com/office/drawing/2014/main" id="{BC547E4F-C39E-C741-A771-8F0B0E9B2AFE}"/>
              </a:ext>
            </a:extLst>
          </p:cNvPr>
          <p:cNvSpPr>
            <a:spLocks noChangeShapeType="1"/>
          </p:cNvSpPr>
          <p:nvPr/>
        </p:nvSpPr>
        <p:spPr bwMode="auto">
          <a:xfrm>
            <a:off x="5378450" y="4776788"/>
            <a:ext cx="5127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sp>
        <p:nvSpPr>
          <p:cNvPr id="253983" name="Line 41">
            <a:extLst>
              <a:ext uri="{FF2B5EF4-FFF2-40B4-BE49-F238E27FC236}">
                <a16:creationId xmlns:a16="http://schemas.microsoft.com/office/drawing/2014/main" id="{AAD87365-CC21-0E4C-9A99-D1AB0202A2C7}"/>
              </a:ext>
            </a:extLst>
          </p:cNvPr>
          <p:cNvSpPr>
            <a:spLocks noChangeShapeType="1"/>
          </p:cNvSpPr>
          <p:nvPr/>
        </p:nvSpPr>
        <p:spPr bwMode="auto">
          <a:xfrm>
            <a:off x="5451475" y="5141913"/>
            <a:ext cx="144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3984" name="Line 42">
            <a:extLst>
              <a:ext uri="{FF2B5EF4-FFF2-40B4-BE49-F238E27FC236}">
                <a16:creationId xmlns:a16="http://schemas.microsoft.com/office/drawing/2014/main" id="{1E628749-6B48-F84C-B5C4-8456E0F1CEEB}"/>
              </a:ext>
            </a:extLst>
          </p:cNvPr>
          <p:cNvSpPr>
            <a:spLocks noChangeShapeType="1"/>
          </p:cNvSpPr>
          <p:nvPr/>
        </p:nvSpPr>
        <p:spPr bwMode="auto">
          <a:xfrm>
            <a:off x="5597525" y="5141913"/>
            <a:ext cx="0" cy="146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3985" name="Line 43">
            <a:extLst>
              <a:ext uri="{FF2B5EF4-FFF2-40B4-BE49-F238E27FC236}">
                <a16:creationId xmlns:a16="http://schemas.microsoft.com/office/drawing/2014/main" id="{81A6382C-70D5-9F4B-BA1C-03AC1BDED9BC}"/>
              </a:ext>
            </a:extLst>
          </p:cNvPr>
          <p:cNvSpPr>
            <a:spLocks noChangeShapeType="1"/>
          </p:cNvSpPr>
          <p:nvPr/>
        </p:nvSpPr>
        <p:spPr bwMode="auto">
          <a:xfrm>
            <a:off x="5232400" y="5035550"/>
            <a:ext cx="1460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3986" name="Line 44">
            <a:extLst>
              <a:ext uri="{FF2B5EF4-FFF2-40B4-BE49-F238E27FC236}">
                <a16:creationId xmlns:a16="http://schemas.microsoft.com/office/drawing/2014/main" id="{1F879F0A-39F6-FA43-8983-44195BB990C9}"/>
              </a:ext>
            </a:extLst>
          </p:cNvPr>
          <p:cNvSpPr>
            <a:spLocks noChangeShapeType="1"/>
          </p:cNvSpPr>
          <p:nvPr/>
        </p:nvSpPr>
        <p:spPr bwMode="auto">
          <a:xfrm>
            <a:off x="5526088" y="5507038"/>
            <a:ext cx="1444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3987" name="Line 45">
            <a:extLst>
              <a:ext uri="{FF2B5EF4-FFF2-40B4-BE49-F238E27FC236}">
                <a16:creationId xmlns:a16="http://schemas.microsoft.com/office/drawing/2014/main" id="{2C33BB04-8BCA-8743-8C35-63025C68B623}"/>
              </a:ext>
            </a:extLst>
          </p:cNvPr>
          <p:cNvSpPr>
            <a:spLocks noChangeShapeType="1"/>
          </p:cNvSpPr>
          <p:nvPr/>
        </p:nvSpPr>
        <p:spPr bwMode="auto">
          <a:xfrm>
            <a:off x="5526088" y="5507038"/>
            <a:ext cx="71437" cy="71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3988" name="Line 46">
            <a:extLst>
              <a:ext uri="{FF2B5EF4-FFF2-40B4-BE49-F238E27FC236}">
                <a16:creationId xmlns:a16="http://schemas.microsoft.com/office/drawing/2014/main" id="{853C3AE6-9FD1-F94B-AE87-2DB70ED7879F}"/>
              </a:ext>
            </a:extLst>
          </p:cNvPr>
          <p:cNvSpPr>
            <a:spLocks noChangeShapeType="1"/>
          </p:cNvSpPr>
          <p:nvPr/>
        </p:nvSpPr>
        <p:spPr bwMode="auto">
          <a:xfrm flipH="1">
            <a:off x="5597525" y="5507038"/>
            <a:ext cx="73025" cy="71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3989" name="Line 47">
            <a:extLst>
              <a:ext uri="{FF2B5EF4-FFF2-40B4-BE49-F238E27FC236}">
                <a16:creationId xmlns:a16="http://schemas.microsoft.com/office/drawing/2014/main" id="{BFA498C9-2B4A-2E49-9EDB-D8AC90A4D59C}"/>
              </a:ext>
            </a:extLst>
          </p:cNvPr>
          <p:cNvSpPr>
            <a:spLocks noChangeShapeType="1"/>
          </p:cNvSpPr>
          <p:nvPr/>
        </p:nvSpPr>
        <p:spPr bwMode="auto">
          <a:xfrm>
            <a:off x="5526088" y="5287963"/>
            <a:ext cx="1460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3990" name="Line 48">
            <a:extLst>
              <a:ext uri="{FF2B5EF4-FFF2-40B4-BE49-F238E27FC236}">
                <a16:creationId xmlns:a16="http://schemas.microsoft.com/office/drawing/2014/main" id="{873ADC5B-6D6B-004C-A315-49B1E53D25B2}"/>
              </a:ext>
            </a:extLst>
          </p:cNvPr>
          <p:cNvSpPr>
            <a:spLocks noChangeShapeType="1"/>
          </p:cNvSpPr>
          <p:nvPr/>
        </p:nvSpPr>
        <p:spPr bwMode="auto">
          <a:xfrm>
            <a:off x="5526088" y="5360988"/>
            <a:ext cx="1460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3991" name="Line 49">
            <a:extLst>
              <a:ext uri="{FF2B5EF4-FFF2-40B4-BE49-F238E27FC236}">
                <a16:creationId xmlns:a16="http://schemas.microsoft.com/office/drawing/2014/main" id="{DC61F8A1-F220-6948-B3D4-775C67917B45}"/>
              </a:ext>
            </a:extLst>
          </p:cNvPr>
          <p:cNvSpPr>
            <a:spLocks noChangeShapeType="1"/>
          </p:cNvSpPr>
          <p:nvPr/>
        </p:nvSpPr>
        <p:spPr bwMode="auto">
          <a:xfrm>
            <a:off x="5599113" y="5360988"/>
            <a:ext cx="0" cy="146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40" name="Text Box 129">
            <a:extLst>
              <a:ext uri="{FF2B5EF4-FFF2-40B4-BE49-F238E27FC236}">
                <a16:creationId xmlns:a16="http://schemas.microsoft.com/office/drawing/2014/main" id="{F7C10A6F-AC03-E74D-B1E4-7F740168D291}"/>
              </a:ext>
            </a:extLst>
          </p:cNvPr>
          <p:cNvSpPr txBox="1">
            <a:spLocks noChangeArrowheads="1"/>
          </p:cNvSpPr>
          <p:nvPr/>
        </p:nvSpPr>
        <p:spPr bwMode="auto">
          <a:xfrm>
            <a:off x="4722813" y="4849813"/>
            <a:ext cx="5429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Tahoma" panose="020B0604030504040204" pitchFamily="34" charset="0"/>
                <a:ea typeface="맑은 고딕" panose="020B0503020000020004" pitchFamily="50" charset="-127"/>
                <a:cs typeface="Tahoma" panose="020B0604030504040204" pitchFamily="34" charset="0"/>
              </a:defRPr>
            </a:lvl1pPr>
            <a:lvl2pPr marL="742950" indent="-285750" latinLnBrk="1">
              <a:spcBef>
                <a:spcPct val="20000"/>
              </a:spcBef>
              <a:buFont typeface="Arial" panose="020B0604020202020204" pitchFamily="34" charset="0"/>
              <a:buChar char="–"/>
              <a:defRPr sz="2800">
                <a:solidFill>
                  <a:schemeClr val="tx1"/>
                </a:solidFill>
                <a:latin typeface="Tahoma" panose="020B0604030504040204" pitchFamily="34" charset="0"/>
                <a:ea typeface="맑은 고딕" panose="020B0503020000020004" pitchFamily="50" charset="-127"/>
                <a:cs typeface="Tahoma" panose="020B0604030504040204" pitchFamily="34" charset="0"/>
              </a:defRPr>
            </a:lvl2pPr>
            <a:lvl3pPr marL="1143000" indent="-228600" latinLnBrk="1">
              <a:spcBef>
                <a:spcPct val="20000"/>
              </a:spcBef>
              <a:buFont typeface="Arial" panose="020B0604020202020204" pitchFamily="34" charset="0"/>
              <a:buChar char="•"/>
              <a:defRPr sz="2400">
                <a:solidFill>
                  <a:schemeClr val="tx1"/>
                </a:solidFill>
                <a:latin typeface="Tahoma" panose="020B0604030504040204" pitchFamily="34" charset="0"/>
                <a:ea typeface="맑은 고딕" panose="020B0503020000020004" pitchFamily="50" charset="-127"/>
                <a:cs typeface="Tahoma" panose="020B0604030504040204" pitchFamily="34" charset="0"/>
              </a:defRPr>
            </a:lvl3pPr>
            <a:lvl4pPr marL="16002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4pPr>
            <a:lvl5pPr marL="20574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9pPr>
          </a:lstStyle>
          <a:p>
            <a:pPr eaLnBrk="1" hangingPunct="1">
              <a:spcBef>
                <a:spcPct val="0"/>
              </a:spcBef>
              <a:buFontTx/>
              <a:buNone/>
              <a:defRPr/>
            </a:pPr>
            <a:r>
              <a:rPr lang="en-US" altLang="ko-KR" sz="1823">
                <a:latin typeface="Arial" panose="020B0604020202020204" pitchFamily="34" charset="0"/>
                <a:ea typeface="굴림" panose="020B0600000101010101" pitchFamily="50" charset="-127"/>
              </a:rPr>
              <a:t>WL</a:t>
            </a:r>
          </a:p>
        </p:txBody>
      </p:sp>
      <p:sp>
        <p:nvSpPr>
          <p:cNvPr id="41" name="Text Box 130">
            <a:extLst>
              <a:ext uri="{FF2B5EF4-FFF2-40B4-BE49-F238E27FC236}">
                <a16:creationId xmlns:a16="http://schemas.microsoft.com/office/drawing/2014/main" id="{FBFDB77D-9B0A-B942-8434-0FB535180EB2}"/>
              </a:ext>
            </a:extLst>
          </p:cNvPr>
          <p:cNvSpPr txBox="1">
            <a:spLocks noChangeArrowheads="1"/>
          </p:cNvSpPr>
          <p:nvPr/>
        </p:nvSpPr>
        <p:spPr bwMode="auto">
          <a:xfrm>
            <a:off x="5378450" y="4405313"/>
            <a:ext cx="4762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Tahoma" panose="020B0604030504040204" pitchFamily="34" charset="0"/>
                <a:ea typeface="맑은 고딕" panose="020B0503020000020004" pitchFamily="50" charset="-127"/>
                <a:cs typeface="Tahoma" panose="020B0604030504040204" pitchFamily="34" charset="0"/>
              </a:defRPr>
            </a:lvl1pPr>
            <a:lvl2pPr marL="742950" indent="-285750" latinLnBrk="1">
              <a:spcBef>
                <a:spcPct val="20000"/>
              </a:spcBef>
              <a:buFont typeface="Arial" panose="020B0604020202020204" pitchFamily="34" charset="0"/>
              <a:buChar char="–"/>
              <a:defRPr sz="2800">
                <a:solidFill>
                  <a:schemeClr val="tx1"/>
                </a:solidFill>
                <a:latin typeface="Tahoma" panose="020B0604030504040204" pitchFamily="34" charset="0"/>
                <a:ea typeface="맑은 고딕" panose="020B0503020000020004" pitchFamily="50" charset="-127"/>
                <a:cs typeface="Tahoma" panose="020B0604030504040204" pitchFamily="34" charset="0"/>
              </a:defRPr>
            </a:lvl2pPr>
            <a:lvl3pPr marL="1143000" indent="-228600" latinLnBrk="1">
              <a:spcBef>
                <a:spcPct val="20000"/>
              </a:spcBef>
              <a:buFont typeface="Arial" panose="020B0604020202020204" pitchFamily="34" charset="0"/>
              <a:buChar char="•"/>
              <a:defRPr sz="2400">
                <a:solidFill>
                  <a:schemeClr val="tx1"/>
                </a:solidFill>
                <a:latin typeface="Tahoma" panose="020B0604030504040204" pitchFamily="34" charset="0"/>
                <a:ea typeface="맑은 고딕" panose="020B0503020000020004" pitchFamily="50" charset="-127"/>
                <a:cs typeface="Tahoma" panose="020B0604030504040204" pitchFamily="34" charset="0"/>
              </a:defRPr>
            </a:lvl3pPr>
            <a:lvl4pPr marL="16002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4pPr>
            <a:lvl5pPr marL="20574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9pPr>
          </a:lstStyle>
          <a:p>
            <a:pPr eaLnBrk="1" hangingPunct="1">
              <a:spcBef>
                <a:spcPct val="0"/>
              </a:spcBef>
              <a:buFontTx/>
              <a:buNone/>
              <a:defRPr/>
            </a:pPr>
            <a:r>
              <a:rPr lang="en-US" altLang="ko-KR" sz="1823">
                <a:latin typeface="Arial" panose="020B0604020202020204" pitchFamily="34" charset="0"/>
                <a:ea typeface="굴림" panose="020B0600000101010101" pitchFamily="50" charset="-127"/>
              </a:rPr>
              <a:t>BL</a:t>
            </a:r>
          </a:p>
        </p:txBody>
      </p:sp>
      <p:sp>
        <p:nvSpPr>
          <p:cNvPr id="253994" name="Line 87">
            <a:extLst>
              <a:ext uri="{FF2B5EF4-FFF2-40B4-BE49-F238E27FC236}">
                <a16:creationId xmlns:a16="http://schemas.microsoft.com/office/drawing/2014/main" id="{2BA0EB9A-56C5-D848-BE7B-E848B52626E4}"/>
              </a:ext>
            </a:extLst>
          </p:cNvPr>
          <p:cNvSpPr>
            <a:spLocks noChangeShapeType="1"/>
          </p:cNvSpPr>
          <p:nvPr/>
        </p:nvSpPr>
        <p:spPr bwMode="auto">
          <a:xfrm>
            <a:off x="2954338" y="6105525"/>
            <a:ext cx="0" cy="219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3995" name="Line 88">
            <a:extLst>
              <a:ext uri="{FF2B5EF4-FFF2-40B4-BE49-F238E27FC236}">
                <a16:creationId xmlns:a16="http://schemas.microsoft.com/office/drawing/2014/main" id="{A6CE697D-DB01-8C4C-97D3-407B5A603EA5}"/>
              </a:ext>
            </a:extLst>
          </p:cNvPr>
          <p:cNvSpPr>
            <a:spLocks noChangeShapeType="1"/>
          </p:cNvSpPr>
          <p:nvPr/>
        </p:nvSpPr>
        <p:spPr bwMode="auto">
          <a:xfrm>
            <a:off x="3100388" y="6105525"/>
            <a:ext cx="0" cy="219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3996" name="Line 89">
            <a:extLst>
              <a:ext uri="{FF2B5EF4-FFF2-40B4-BE49-F238E27FC236}">
                <a16:creationId xmlns:a16="http://schemas.microsoft.com/office/drawing/2014/main" id="{ECD7CBEB-22B0-D44A-8E7E-A42CA435BEE3}"/>
              </a:ext>
            </a:extLst>
          </p:cNvPr>
          <p:cNvSpPr>
            <a:spLocks noChangeShapeType="1"/>
          </p:cNvSpPr>
          <p:nvPr/>
        </p:nvSpPr>
        <p:spPr bwMode="auto">
          <a:xfrm>
            <a:off x="3100388" y="6105525"/>
            <a:ext cx="1444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3997" name="Line 90">
            <a:extLst>
              <a:ext uri="{FF2B5EF4-FFF2-40B4-BE49-F238E27FC236}">
                <a16:creationId xmlns:a16="http://schemas.microsoft.com/office/drawing/2014/main" id="{7C5376DC-F685-3849-8146-E31496C09E1A}"/>
              </a:ext>
            </a:extLst>
          </p:cNvPr>
          <p:cNvSpPr>
            <a:spLocks noChangeShapeType="1"/>
          </p:cNvSpPr>
          <p:nvPr/>
        </p:nvSpPr>
        <p:spPr bwMode="auto">
          <a:xfrm flipV="1">
            <a:off x="3244850" y="5959475"/>
            <a:ext cx="0" cy="146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3998" name="Line 91">
            <a:extLst>
              <a:ext uri="{FF2B5EF4-FFF2-40B4-BE49-F238E27FC236}">
                <a16:creationId xmlns:a16="http://schemas.microsoft.com/office/drawing/2014/main" id="{03FEC169-B361-804D-BE7A-8F19E2E2F508}"/>
              </a:ext>
            </a:extLst>
          </p:cNvPr>
          <p:cNvSpPr>
            <a:spLocks noChangeShapeType="1"/>
          </p:cNvSpPr>
          <p:nvPr/>
        </p:nvSpPr>
        <p:spPr bwMode="auto">
          <a:xfrm>
            <a:off x="3025775" y="5959475"/>
            <a:ext cx="5111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sp>
        <p:nvSpPr>
          <p:cNvPr id="253999" name="Line 92">
            <a:extLst>
              <a:ext uri="{FF2B5EF4-FFF2-40B4-BE49-F238E27FC236}">
                <a16:creationId xmlns:a16="http://schemas.microsoft.com/office/drawing/2014/main" id="{7EBD6028-5868-D64B-85CB-0AA7CDF228A1}"/>
              </a:ext>
            </a:extLst>
          </p:cNvPr>
          <p:cNvSpPr>
            <a:spLocks noChangeShapeType="1"/>
          </p:cNvSpPr>
          <p:nvPr/>
        </p:nvSpPr>
        <p:spPr bwMode="auto">
          <a:xfrm>
            <a:off x="3098800" y="6324600"/>
            <a:ext cx="144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00" name="Line 93">
            <a:extLst>
              <a:ext uri="{FF2B5EF4-FFF2-40B4-BE49-F238E27FC236}">
                <a16:creationId xmlns:a16="http://schemas.microsoft.com/office/drawing/2014/main" id="{B57158F6-1098-A941-A516-7A90CB7E6D9B}"/>
              </a:ext>
            </a:extLst>
          </p:cNvPr>
          <p:cNvSpPr>
            <a:spLocks noChangeShapeType="1"/>
          </p:cNvSpPr>
          <p:nvPr/>
        </p:nvSpPr>
        <p:spPr bwMode="auto">
          <a:xfrm>
            <a:off x="3244850" y="6324600"/>
            <a:ext cx="0" cy="146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01" name="Line 94">
            <a:extLst>
              <a:ext uri="{FF2B5EF4-FFF2-40B4-BE49-F238E27FC236}">
                <a16:creationId xmlns:a16="http://schemas.microsoft.com/office/drawing/2014/main" id="{E55FB858-B09E-C040-9EBC-18A58ACFBFFB}"/>
              </a:ext>
            </a:extLst>
          </p:cNvPr>
          <p:cNvSpPr>
            <a:spLocks noChangeShapeType="1"/>
          </p:cNvSpPr>
          <p:nvPr/>
        </p:nvSpPr>
        <p:spPr bwMode="auto">
          <a:xfrm>
            <a:off x="2806700" y="6218238"/>
            <a:ext cx="14763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02" name="Line 95">
            <a:extLst>
              <a:ext uri="{FF2B5EF4-FFF2-40B4-BE49-F238E27FC236}">
                <a16:creationId xmlns:a16="http://schemas.microsoft.com/office/drawing/2014/main" id="{470B39A8-7D38-A74F-956B-6B5F0AC31AB6}"/>
              </a:ext>
            </a:extLst>
          </p:cNvPr>
          <p:cNvSpPr>
            <a:spLocks noChangeShapeType="1"/>
          </p:cNvSpPr>
          <p:nvPr/>
        </p:nvSpPr>
        <p:spPr bwMode="auto">
          <a:xfrm>
            <a:off x="3171825" y="6470650"/>
            <a:ext cx="1460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03" name="Line 96">
            <a:extLst>
              <a:ext uri="{FF2B5EF4-FFF2-40B4-BE49-F238E27FC236}">
                <a16:creationId xmlns:a16="http://schemas.microsoft.com/office/drawing/2014/main" id="{466A515E-BB5D-8F4C-8D62-2029567EEECD}"/>
              </a:ext>
            </a:extLst>
          </p:cNvPr>
          <p:cNvSpPr>
            <a:spLocks noChangeShapeType="1"/>
          </p:cNvSpPr>
          <p:nvPr/>
        </p:nvSpPr>
        <p:spPr bwMode="auto">
          <a:xfrm>
            <a:off x="3171825" y="6470650"/>
            <a:ext cx="73025" cy="73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04" name="Line 97">
            <a:extLst>
              <a:ext uri="{FF2B5EF4-FFF2-40B4-BE49-F238E27FC236}">
                <a16:creationId xmlns:a16="http://schemas.microsoft.com/office/drawing/2014/main" id="{D147E3D1-8BEA-2E4F-ADB0-7B6CE3A3C98D}"/>
              </a:ext>
            </a:extLst>
          </p:cNvPr>
          <p:cNvSpPr>
            <a:spLocks noChangeShapeType="1"/>
          </p:cNvSpPr>
          <p:nvPr/>
        </p:nvSpPr>
        <p:spPr bwMode="auto">
          <a:xfrm flipH="1">
            <a:off x="3244850" y="6470650"/>
            <a:ext cx="73025" cy="73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05" name="Line 101">
            <a:extLst>
              <a:ext uri="{FF2B5EF4-FFF2-40B4-BE49-F238E27FC236}">
                <a16:creationId xmlns:a16="http://schemas.microsoft.com/office/drawing/2014/main" id="{D300369C-B846-214F-94CB-80C4DD567EF7}"/>
              </a:ext>
            </a:extLst>
          </p:cNvPr>
          <p:cNvSpPr>
            <a:spLocks noChangeShapeType="1"/>
          </p:cNvSpPr>
          <p:nvPr/>
        </p:nvSpPr>
        <p:spPr bwMode="auto">
          <a:xfrm>
            <a:off x="3025775" y="6105525"/>
            <a:ext cx="0" cy="2190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54" name="Text Box 136">
            <a:extLst>
              <a:ext uri="{FF2B5EF4-FFF2-40B4-BE49-F238E27FC236}">
                <a16:creationId xmlns:a16="http://schemas.microsoft.com/office/drawing/2014/main" id="{F6601651-3EE3-0141-9F5E-445B6FF78D23}"/>
              </a:ext>
            </a:extLst>
          </p:cNvPr>
          <p:cNvSpPr txBox="1">
            <a:spLocks noChangeArrowheads="1"/>
          </p:cNvSpPr>
          <p:nvPr/>
        </p:nvSpPr>
        <p:spPr bwMode="auto">
          <a:xfrm>
            <a:off x="2298700" y="6040438"/>
            <a:ext cx="5429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Tahoma" panose="020B0604030504040204" pitchFamily="34" charset="0"/>
                <a:ea typeface="맑은 고딕" panose="020B0503020000020004" pitchFamily="50" charset="-127"/>
                <a:cs typeface="Tahoma" panose="020B0604030504040204" pitchFamily="34" charset="0"/>
              </a:defRPr>
            </a:lvl1pPr>
            <a:lvl2pPr marL="742950" indent="-285750" latinLnBrk="1">
              <a:spcBef>
                <a:spcPct val="20000"/>
              </a:spcBef>
              <a:buFont typeface="Arial" panose="020B0604020202020204" pitchFamily="34" charset="0"/>
              <a:buChar char="–"/>
              <a:defRPr sz="2800">
                <a:solidFill>
                  <a:schemeClr val="tx1"/>
                </a:solidFill>
                <a:latin typeface="Tahoma" panose="020B0604030504040204" pitchFamily="34" charset="0"/>
                <a:ea typeface="맑은 고딕" panose="020B0503020000020004" pitchFamily="50" charset="-127"/>
                <a:cs typeface="Tahoma" panose="020B0604030504040204" pitchFamily="34" charset="0"/>
              </a:defRPr>
            </a:lvl2pPr>
            <a:lvl3pPr marL="1143000" indent="-228600" latinLnBrk="1">
              <a:spcBef>
                <a:spcPct val="20000"/>
              </a:spcBef>
              <a:buFont typeface="Arial" panose="020B0604020202020204" pitchFamily="34" charset="0"/>
              <a:buChar char="•"/>
              <a:defRPr sz="2400">
                <a:solidFill>
                  <a:schemeClr val="tx1"/>
                </a:solidFill>
                <a:latin typeface="Tahoma" panose="020B0604030504040204" pitchFamily="34" charset="0"/>
                <a:ea typeface="맑은 고딕" panose="020B0503020000020004" pitchFamily="50" charset="-127"/>
                <a:cs typeface="Tahoma" panose="020B0604030504040204" pitchFamily="34" charset="0"/>
              </a:defRPr>
            </a:lvl3pPr>
            <a:lvl4pPr marL="16002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4pPr>
            <a:lvl5pPr marL="20574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9pPr>
          </a:lstStyle>
          <a:p>
            <a:pPr eaLnBrk="1" hangingPunct="1">
              <a:spcBef>
                <a:spcPct val="0"/>
              </a:spcBef>
              <a:buFontTx/>
              <a:buNone/>
              <a:defRPr/>
            </a:pPr>
            <a:r>
              <a:rPr lang="en-US" altLang="ko-KR" sz="1823">
                <a:latin typeface="Arial" panose="020B0604020202020204" pitchFamily="34" charset="0"/>
                <a:ea typeface="굴림" panose="020B0600000101010101" pitchFamily="50" charset="-127"/>
              </a:rPr>
              <a:t>WL</a:t>
            </a:r>
          </a:p>
        </p:txBody>
      </p:sp>
      <p:sp>
        <p:nvSpPr>
          <p:cNvPr id="55" name="Text Box 137">
            <a:extLst>
              <a:ext uri="{FF2B5EF4-FFF2-40B4-BE49-F238E27FC236}">
                <a16:creationId xmlns:a16="http://schemas.microsoft.com/office/drawing/2014/main" id="{6474EE5E-F13F-E94B-899E-05E3D1774FAD}"/>
              </a:ext>
            </a:extLst>
          </p:cNvPr>
          <p:cNvSpPr txBox="1">
            <a:spLocks noChangeArrowheads="1"/>
          </p:cNvSpPr>
          <p:nvPr/>
        </p:nvSpPr>
        <p:spPr bwMode="auto">
          <a:xfrm>
            <a:off x="2955925" y="5594350"/>
            <a:ext cx="4762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Tahoma" panose="020B0604030504040204" pitchFamily="34" charset="0"/>
                <a:ea typeface="맑은 고딕" panose="020B0503020000020004" pitchFamily="50" charset="-127"/>
                <a:cs typeface="Tahoma" panose="020B0604030504040204" pitchFamily="34" charset="0"/>
              </a:defRPr>
            </a:lvl1pPr>
            <a:lvl2pPr marL="742950" indent="-285750" latinLnBrk="1">
              <a:spcBef>
                <a:spcPct val="20000"/>
              </a:spcBef>
              <a:buFont typeface="Arial" panose="020B0604020202020204" pitchFamily="34" charset="0"/>
              <a:buChar char="–"/>
              <a:defRPr sz="2800">
                <a:solidFill>
                  <a:schemeClr val="tx1"/>
                </a:solidFill>
                <a:latin typeface="Tahoma" panose="020B0604030504040204" pitchFamily="34" charset="0"/>
                <a:ea typeface="맑은 고딕" panose="020B0503020000020004" pitchFamily="50" charset="-127"/>
                <a:cs typeface="Tahoma" panose="020B0604030504040204" pitchFamily="34" charset="0"/>
              </a:defRPr>
            </a:lvl2pPr>
            <a:lvl3pPr marL="1143000" indent="-228600" latinLnBrk="1">
              <a:spcBef>
                <a:spcPct val="20000"/>
              </a:spcBef>
              <a:buFont typeface="Arial" panose="020B0604020202020204" pitchFamily="34" charset="0"/>
              <a:buChar char="•"/>
              <a:defRPr sz="2400">
                <a:solidFill>
                  <a:schemeClr val="tx1"/>
                </a:solidFill>
                <a:latin typeface="Tahoma" panose="020B0604030504040204" pitchFamily="34" charset="0"/>
                <a:ea typeface="맑은 고딕" panose="020B0503020000020004" pitchFamily="50" charset="-127"/>
                <a:cs typeface="Tahoma" panose="020B0604030504040204" pitchFamily="34" charset="0"/>
              </a:defRPr>
            </a:lvl3pPr>
            <a:lvl4pPr marL="16002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4pPr>
            <a:lvl5pPr marL="20574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9pPr>
          </a:lstStyle>
          <a:p>
            <a:pPr eaLnBrk="1" hangingPunct="1">
              <a:spcBef>
                <a:spcPct val="0"/>
              </a:spcBef>
              <a:buFontTx/>
              <a:buNone/>
              <a:defRPr/>
            </a:pPr>
            <a:r>
              <a:rPr lang="en-US" altLang="ko-KR" sz="1823">
                <a:latin typeface="Arial" panose="020B0604020202020204" pitchFamily="34" charset="0"/>
                <a:ea typeface="굴림" panose="020B0600000101010101" pitchFamily="50" charset="-127"/>
              </a:rPr>
              <a:t>BL</a:t>
            </a:r>
          </a:p>
        </p:txBody>
      </p:sp>
      <p:grpSp>
        <p:nvGrpSpPr>
          <p:cNvPr id="254008" name="그룹 131">
            <a:extLst>
              <a:ext uri="{FF2B5EF4-FFF2-40B4-BE49-F238E27FC236}">
                <a16:creationId xmlns:a16="http://schemas.microsoft.com/office/drawing/2014/main" id="{2D703560-6804-444F-B7B2-0178528AE23F}"/>
              </a:ext>
            </a:extLst>
          </p:cNvPr>
          <p:cNvGrpSpPr>
            <a:grpSpLocks/>
          </p:cNvGrpSpPr>
          <p:nvPr/>
        </p:nvGrpSpPr>
        <p:grpSpPr bwMode="auto">
          <a:xfrm>
            <a:off x="5653088" y="2662238"/>
            <a:ext cx="1757362" cy="1304925"/>
            <a:chOff x="5652306" y="2662725"/>
            <a:chExt cx="1757804" cy="1305045"/>
          </a:xfrm>
        </p:grpSpPr>
        <p:sp>
          <p:nvSpPr>
            <p:cNvPr id="254024" name="Line 64">
              <a:extLst>
                <a:ext uri="{FF2B5EF4-FFF2-40B4-BE49-F238E27FC236}">
                  <a16:creationId xmlns:a16="http://schemas.microsoft.com/office/drawing/2014/main" id="{D55EDD20-A6DA-4D4A-AD71-C6879E58AB0B}"/>
                </a:ext>
              </a:extLst>
            </p:cNvPr>
            <p:cNvSpPr>
              <a:spLocks noChangeShapeType="1"/>
            </p:cNvSpPr>
            <p:nvPr/>
          </p:nvSpPr>
          <p:spPr bwMode="auto">
            <a:xfrm>
              <a:off x="6372069" y="3036357"/>
              <a:ext cx="0" cy="2486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25" name="Line 65">
              <a:extLst>
                <a:ext uri="{FF2B5EF4-FFF2-40B4-BE49-F238E27FC236}">
                  <a16:creationId xmlns:a16="http://schemas.microsoft.com/office/drawing/2014/main" id="{5025623E-F2C6-0C4B-AB58-12F3882573B8}"/>
                </a:ext>
              </a:extLst>
            </p:cNvPr>
            <p:cNvSpPr>
              <a:spLocks noChangeShapeType="1"/>
            </p:cNvSpPr>
            <p:nvPr/>
          </p:nvSpPr>
          <p:spPr bwMode="auto">
            <a:xfrm>
              <a:off x="6372069" y="3036356"/>
              <a:ext cx="179941" cy="1250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26" name="Line 66">
              <a:extLst>
                <a:ext uri="{FF2B5EF4-FFF2-40B4-BE49-F238E27FC236}">
                  <a16:creationId xmlns:a16="http://schemas.microsoft.com/office/drawing/2014/main" id="{3FF30A75-9611-2345-B0FF-49874E708ECB}"/>
                </a:ext>
              </a:extLst>
            </p:cNvPr>
            <p:cNvSpPr>
              <a:spLocks noChangeShapeType="1"/>
            </p:cNvSpPr>
            <p:nvPr/>
          </p:nvSpPr>
          <p:spPr bwMode="auto">
            <a:xfrm flipV="1">
              <a:off x="6372069" y="3161358"/>
              <a:ext cx="179941" cy="12362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27" name="Oval 67">
              <a:extLst>
                <a:ext uri="{FF2B5EF4-FFF2-40B4-BE49-F238E27FC236}">
                  <a16:creationId xmlns:a16="http://schemas.microsoft.com/office/drawing/2014/main" id="{E5F8FA19-C868-954D-8B9B-6BD8EC99AB66}"/>
                </a:ext>
              </a:extLst>
            </p:cNvPr>
            <p:cNvSpPr>
              <a:spLocks noChangeArrowheads="1"/>
            </p:cNvSpPr>
            <p:nvPr/>
          </p:nvSpPr>
          <p:spPr bwMode="auto">
            <a:xfrm>
              <a:off x="6552010" y="3098171"/>
              <a:ext cx="120402" cy="12500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latinLnBrk="1" hangingPunct="1">
                <a:spcBef>
                  <a:spcPct val="0"/>
                </a:spcBef>
                <a:buClrTx/>
                <a:buSzTx/>
                <a:buFontTx/>
                <a:buNone/>
              </a:pPr>
              <a:endParaRPr lang="ko-KR" altLang="en-US" sz="1400">
                <a:latin typeface="굴림" panose="020B0600000101010101" pitchFamily="34" charset="-127"/>
                <a:ea typeface="굴림" panose="020B0600000101010101" pitchFamily="34" charset="-127"/>
                <a:cs typeface="Tahoma" panose="020B0604030504040204" pitchFamily="34" charset="0"/>
              </a:endParaRPr>
            </a:p>
          </p:txBody>
        </p:sp>
        <p:grpSp>
          <p:nvGrpSpPr>
            <p:cNvPr id="254028" name="Group 72">
              <a:extLst>
                <a:ext uri="{FF2B5EF4-FFF2-40B4-BE49-F238E27FC236}">
                  <a16:creationId xmlns:a16="http://schemas.microsoft.com/office/drawing/2014/main" id="{966666DE-838A-8D4C-AB3A-E29E35A24209}"/>
                </a:ext>
              </a:extLst>
            </p:cNvPr>
            <p:cNvGrpSpPr>
              <a:grpSpLocks/>
            </p:cNvGrpSpPr>
            <p:nvPr/>
          </p:nvGrpSpPr>
          <p:grpSpPr bwMode="auto">
            <a:xfrm flipH="1">
              <a:off x="6372070" y="3409989"/>
              <a:ext cx="300342" cy="248630"/>
              <a:chOff x="2336" y="3067"/>
              <a:chExt cx="227" cy="181"/>
            </a:xfrm>
          </p:grpSpPr>
          <p:sp>
            <p:nvSpPr>
              <p:cNvPr id="254050" name="Line 68">
                <a:extLst>
                  <a:ext uri="{FF2B5EF4-FFF2-40B4-BE49-F238E27FC236}">
                    <a16:creationId xmlns:a16="http://schemas.microsoft.com/office/drawing/2014/main" id="{A144B224-A4CD-3446-9220-4215AFAAD019}"/>
                  </a:ext>
                </a:extLst>
              </p:cNvPr>
              <p:cNvSpPr>
                <a:spLocks noChangeShapeType="1"/>
              </p:cNvSpPr>
              <p:nvPr/>
            </p:nvSpPr>
            <p:spPr bwMode="auto">
              <a:xfrm>
                <a:off x="2336" y="3067"/>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51" name="Line 69">
                <a:extLst>
                  <a:ext uri="{FF2B5EF4-FFF2-40B4-BE49-F238E27FC236}">
                    <a16:creationId xmlns:a16="http://schemas.microsoft.com/office/drawing/2014/main" id="{F0E4BECD-2F3F-6E4A-9459-3D8FCF6A8EEF}"/>
                  </a:ext>
                </a:extLst>
              </p:cNvPr>
              <p:cNvSpPr>
                <a:spLocks noChangeShapeType="1"/>
              </p:cNvSpPr>
              <p:nvPr/>
            </p:nvSpPr>
            <p:spPr bwMode="auto">
              <a:xfrm>
                <a:off x="2336" y="3067"/>
                <a:ext cx="136"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52" name="Line 70">
                <a:extLst>
                  <a:ext uri="{FF2B5EF4-FFF2-40B4-BE49-F238E27FC236}">
                    <a16:creationId xmlns:a16="http://schemas.microsoft.com/office/drawing/2014/main" id="{2A2E8E2E-E768-624C-B7E4-1AED5C37F92E}"/>
                  </a:ext>
                </a:extLst>
              </p:cNvPr>
              <p:cNvSpPr>
                <a:spLocks noChangeShapeType="1"/>
              </p:cNvSpPr>
              <p:nvPr/>
            </p:nvSpPr>
            <p:spPr bwMode="auto">
              <a:xfrm flipV="1">
                <a:off x="2336" y="3158"/>
                <a:ext cx="136" cy="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53" name="Oval 71">
                <a:extLst>
                  <a:ext uri="{FF2B5EF4-FFF2-40B4-BE49-F238E27FC236}">
                    <a16:creationId xmlns:a16="http://schemas.microsoft.com/office/drawing/2014/main" id="{6EF50917-BCB6-7D44-9687-BF029A3AB4B2}"/>
                  </a:ext>
                </a:extLst>
              </p:cNvPr>
              <p:cNvSpPr>
                <a:spLocks noChangeArrowheads="1"/>
              </p:cNvSpPr>
              <p:nvPr/>
            </p:nvSpPr>
            <p:spPr bwMode="auto">
              <a:xfrm>
                <a:off x="2472" y="3112"/>
                <a:ext cx="91" cy="91"/>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latinLnBrk="1" hangingPunct="1">
                  <a:spcBef>
                    <a:spcPct val="0"/>
                  </a:spcBef>
                  <a:buClrTx/>
                  <a:buSzTx/>
                  <a:buFontTx/>
                  <a:buNone/>
                </a:pPr>
                <a:endParaRPr lang="ko-KR" altLang="en-US" sz="1400">
                  <a:latin typeface="굴림" panose="020B0600000101010101" pitchFamily="34" charset="-127"/>
                  <a:ea typeface="굴림" panose="020B0600000101010101" pitchFamily="34" charset="-127"/>
                  <a:cs typeface="Tahoma" panose="020B0604030504040204" pitchFamily="34" charset="0"/>
                </a:endParaRPr>
              </a:p>
            </p:txBody>
          </p:sp>
        </p:grpSp>
        <p:sp>
          <p:nvSpPr>
            <p:cNvPr id="254029" name="Line 73">
              <a:extLst>
                <a:ext uri="{FF2B5EF4-FFF2-40B4-BE49-F238E27FC236}">
                  <a16:creationId xmlns:a16="http://schemas.microsoft.com/office/drawing/2014/main" id="{A58A04F7-1AE5-5844-8294-0E23FEF03650}"/>
                </a:ext>
              </a:extLst>
            </p:cNvPr>
            <p:cNvSpPr>
              <a:spLocks noChangeShapeType="1"/>
            </p:cNvSpPr>
            <p:nvPr/>
          </p:nvSpPr>
          <p:spPr bwMode="auto">
            <a:xfrm>
              <a:off x="6672411" y="3161358"/>
              <a:ext cx="17994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30" name="Line 74">
              <a:extLst>
                <a:ext uri="{FF2B5EF4-FFF2-40B4-BE49-F238E27FC236}">
                  <a16:creationId xmlns:a16="http://schemas.microsoft.com/office/drawing/2014/main" id="{533B82AE-5A6F-0E4E-BAF7-BA8774BEA48B}"/>
                </a:ext>
              </a:extLst>
            </p:cNvPr>
            <p:cNvSpPr>
              <a:spLocks noChangeShapeType="1"/>
            </p:cNvSpPr>
            <p:nvPr/>
          </p:nvSpPr>
          <p:spPr bwMode="auto">
            <a:xfrm>
              <a:off x="6672411" y="3534989"/>
              <a:ext cx="17994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31" name="Line 75">
              <a:extLst>
                <a:ext uri="{FF2B5EF4-FFF2-40B4-BE49-F238E27FC236}">
                  <a16:creationId xmlns:a16="http://schemas.microsoft.com/office/drawing/2014/main" id="{4D095140-E95C-7B47-B5A9-838F18A11B9D}"/>
                </a:ext>
              </a:extLst>
            </p:cNvPr>
            <p:cNvSpPr>
              <a:spLocks noChangeShapeType="1"/>
            </p:cNvSpPr>
            <p:nvPr/>
          </p:nvSpPr>
          <p:spPr bwMode="auto">
            <a:xfrm>
              <a:off x="6852352" y="3161358"/>
              <a:ext cx="0" cy="3736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32" name="Line 76">
              <a:extLst>
                <a:ext uri="{FF2B5EF4-FFF2-40B4-BE49-F238E27FC236}">
                  <a16:creationId xmlns:a16="http://schemas.microsoft.com/office/drawing/2014/main" id="{FF213F1A-41AA-DC41-B615-FCBFFED2F1CC}"/>
                </a:ext>
              </a:extLst>
            </p:cNvPr>
            <p:cNvSpPr>
              <a:spLocks noChangeShapeType="1"/>
            </p:cNvSpPr>
            <p:nvPr/>
          </p:nvSpPr>
          <p:spPr bwMode="auto">
            <a:xfrm>
              <a:off x="6192128" y="3161358"/>
              <a:ext cx="17994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33" name="Line 77">
              <a:extLst>
                <a:ext uri="{FF2B5EF4-FFF2-40B4-BE49-F238E27FC236}">
                  <a16:creationId xmlns:a16="http://schemas.microsoft.com/office/drawing/2014/main" id="{ED768B92-8636-C048-B58A-26ED45E0EDE3}"/>
                </a:ext>
              </a:extLst>
            </p:cNvPr>
            <p:cNvSpPr>
              <a:spLocks noChangeShapeType="1"/>
            </p:cNvSpPr>
            <p:nvPr/>
          </p:nvSpPr>
          <p:spPr bwMode="auto">
            <a:xfrm>
              <a:off x="6192128" y="3534989"/>
              <a:ext cx="17994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34" name="Line 78">
              <a:extLst>
                <a:ext uri="{FF2B5EF4-FFF2-40B4-BE49-F238E27FC236}">
                  <a16:creationId xmlns:a16="http://schemas.microsoft.com/office/drawing/2014/main" id="{19A5E102-25CC-794D-B995-5CD2EFEE8C8D}"/>
                </a:ext>
              </a:extLst>
            </p:cNvPr>
            <p:cNvSpPr>
              <a:spLocks noChangeShapeType="1"/>
            </p:cNvSpPr>
            <p:nvPr/>
          </p:nvSpPr>
          <p:spPr bwMode="auto">
            <a:xfrm>
              <a:off x="6192128" y="3161358"/>
              <a:ext cx="0" cy="37363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35" name="Line 79">
              <a:extLst>
                <a:ext uri="{FF2B5EF4-FFF2-40B4-BE49-F238E27FC236}">
                  <a16:creationId xmlns:a16="http://schemas.microsoft.com/office/drawing/2014/main" id="{31152A3D-1398-9540-9C56-E2CF5CA19F27}"/>
                </a:ext>
              </a:extLst>
            </p:cNvPr>
            <p:cNvSpPr>
              <a:spLocks noChangeShapeType="1"/>
            </p:cNvSpPr>
            <p:nvPr/>
          </p:nvSpPr>
          <p:spPr bwMode="auto">
            <a:xfrm>
              <a:off x="5832247" y="3348174"/>
              <a:ext cx="1204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36" name="Line 80">
              <a:extLst>
                <a:ext uri="{FF2B5EF4-FFF2-40B4-BE49-F238E27FC236}">
                  <a16:creationId xmlns:a16="http://schemas.microsoft.com/office/drawing/2014/main" id="{281139EE-B753-7344-A912-3DE000B19750}"/>
                </a:ext>
              </a:extLst>
            </p:cNvPr>
            <p:cNvSpPr>
              <a:spLocks noChangeShapeType="1"/>
            </p:cNvSpPr>
            <p:nvPr/>
          </p:nvSpPr>
          <p:spPr bwMode="auto">
            <a:xfrm flipV="1">
              <a:off x="5952648" y="3223172"/>
              <a:ext cx="120401" cy="1250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37" name="Line 81">
              <a:extLst>
                <a:ext uri="{FF2B5EF4-FFF2-40B4-BE49-F238E27FC236}">
                  <a16:creationId xmlns:a16="http://schemas.microsoft.com/office/drawing/2014/main" id="{C5C584C3-BB54-6D46-9D05-2D654AC451F8}"/>
                </a:ext>
              </a:extLst>
            </p:cNvPr>
            <p:cNvSpPr>
              <a:spLocks noChangeShapeType="1"/>
            </p:cNvSpPr>
            <p:nvPr/>
          </p:nvSpPr>
          <p:spPr bwMode="auto">
            <a:xfrm>
              <a:off x="6073051" y="3348174"/>
              <a:ext cx="1190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38" name="Line 82">
              <a:extLst>
                <a:ext uri="{FF2B5EF4-FFF2-40B4-BE49-F238E27FC236}">
                  <a16:creationId xmlns:a16="http://schemas.microsoft.com/office/drawing/2014/main" id="{63273C1E-033F-2A4C-B602-5151F8AAF46B}"/>
                </a:ext>
              </a:extLst>
            </p:cNvPr>
            <p:cNvSpPr>
              <a:spLocks noChangeShapeType="1"/>
            </p:cNvSpPr>
            <p:nvPr/>
          </p:nvSpPr>
          <p:spPr bwMode="auto">
            <a:xfrm>
              <a:off x="6852352" y="3348174"/>
              <a:ext cx="12040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39" name="Line 83">
              <a:extLst>
                <a:ext uri="{FF2B5EF4-FFF2-40B4-BE49-F238E27FC236}">
                  <a16:creationId xmlns:a16="http://schemas.microsoft.com/office/drawing/2014/main" id="{D36D3BD5-A391-0C4B-BF1F-E425FCB2466D}"/>
                </a:ext>
              </a:extLst>
            </p:cNvPr>
            <p:cNvSpPr>
              <a:spLocks noChangeShapeType="1"/>
            </p:cNvSpPr>
            <p:nvPr/>
          </p:nvSpPr>
          <p:spPr bwMode="auto">
            <a:xfrm flipV="1">
              <a:off x="6972754" y="3223172"/>
              <a:ext cx="120402" cy="1250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40" name="Line 84">
              <a:extLst>
                <a:ext uri="{FF2B5EF4-FFF2-40B4-BE49-F238E27FC236}">
                  <a16:creationId xmlns:a16="http://schemas.microsoft.com/office/drawing/2014/main" id="{F9D67DD9-96D5-B044-A003-CE625ECBEAF1}"/>
                </a:ext>
              </a:extLst>
            </p:cNvPr>
            <p:cNvSpPr>
              <a:spLocks noChangeShapeType="1"/>
            </p:cNvSpPr>
            <p:nvPr/>
          </p:nvSpPr>
          <p:spPr bwMode="auto">
            <a:xfrm>
              <a:off x="7093156" y="3348174"/>
              <a:ext cx="1190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41" name="Line 85">
              <a:extLst>
                <a:ext uri="{FF2B5EF4-FFF2-40B4-BE49-F238E27FC236}">
                  <a16:creationId xmlns:a16="http://schemas.microsoft.com/office/drawing/2014/main" id="{FE8DDBE6-330A-B542-85FD-5856B9DC4AB4}"/>
                </a:ext>
              </a:extLst>
            </p:cNvPr>
            <p:cNvSpPr>
              <a:spLocks noChangeShapeType="1"/>
            </p:cNvSpPr>
            <p:nvPr/>
          </p:nvSpPr>
          <p:spPr bwMode="auto">
            <a:xfrm>
              <a:off x="5832247" y="3036357"/>
              <a:ext cx="0" cy="6222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sp>
          <p:nvSpPr>
            <p:cNvPr id="254042" name="Line 86">
              <a:extLst>
                <a:ext uri="{FF2B5EF4-FFF2-40B4-BE49-F238E27FC236}">
                  <a16:creationId xmlns:a16="http://schemas.microsoft.com/office/drawing/2014/main" id="{811FB99F-0BDB-C944-95E0-1AA4479E3B29}"/>
                </a:ext>
              </a:extLst>
            </p:cNvPr>
            <p:cNvSpPr>
              <a:spLocks noChangeShapeType="1"/>
            </p:cNvSpPr>
            <p:nvPr/>
          </p:nvSpPr>
          <p:spPr bwMode="auto">
            <a:xfrm>
              <a:off x="7212233" y="3036357"/>
              <a:ext cx="0" cy="62226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sp>
          <p:nvSpPr>
            <p:cNvPr id="254043" name="Line 125">
              <a:extLst>
                <a:ext uri="{FF2B5EF4-FFF2-40B4-BE49-F238E27FC236}">
                  <a16:creationId xmlns:a16="http://schemas.microsoft.com/office/drawing/2014/main" id="{A97E82AA-C318-B54A-866C-EC6B490001A9}"/>
                </a:ext>
              </a:extLst>
            </p:cNvPr>
            <p:cNvSpPr>
              <a:spLocks noChangeShapeType="1"/>
            </p:cNvSpPr>
            <p:nvPr/>
          </p:nvSpPr>
          <p:spPr bwMode="auto">
            <a:xfrm flipV="1">
              <a:off x="6012188" y="2974543"/>
              <a:ext cx="0" cy="2500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44" name="Line 126">
              <a:extLst>
                <a:ext uri="{FF2B5EF4-FFF2-40B4-BE49-F238E27FC236}">
                  <a16:creationId xmlns:a16="http://schemas.microsoft.com/office/drawing/2014/main" id="{A7E45B38-FD71-2F4C-A422-3FB11D24D9C3}"/>
                </a:ext>
              </a:extLst>
            </p:cNvPr>
            <p:cNvSpPr>
              <a:spLocks noChangeShapeType="1"/>
            </p:cNvSpPr>
            <p:nvPr/>
          </p:nvSpPr>
          <p:spPr bwMode="auto">
            <a:xfrm flipV="1">
              <a:off x="7032293" y="2974543"/>
              <a:ext cx="0" cy="2500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45" name="Text Box 131">
              <a:extLst>
                <a:ext uri="{FF2B5EF4-FFF2-40B4-BE49-F238E27FC236}">
                  <a16:creationId xmlns:a16="http://schemas.microsoft.com/office/drawing/2014/main" id="{8E4829F9-EF43-0147-BADD-6A4798C3432D}"/>
                </a:ext>
              </a:extLst>
            </p:cNvPr>
            <p:cNvSpPr txBox="1">
              <a:spLocks noChangeArrowheads="1"/>
            </p:cNvSpPr>
            <p:nvPr/>
          </p:nvSpPr>
          <p:spPr bwMode="auto">
            <a:xfrm>
              <a:off x="5832247" y="2662725"/>
              <a:ext cx="4539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latinLnBrk="1" hangingPunct="1">
                <a:spcBef>
                  <a:spcPct val="0"/>
                </a:spcBef>
                <a:buClrTx/>
                <a:buSzTx/>
                <a:buFontTx/>
                <a:buNone/>
              </a:pPr>
              <a:r>
                <a:rPr lang="en-US" altLang="ko-KR" sz="1400">
                  <a:ea typeface="굴림" panose="020B0600000101010101" pitchFamily="34" charset="-127"/>
                  <a:cs typeface="Tahoma" panose="020B0604030504040204" pitchFamily="34" charset="0"/>
                </a:rPr>
                <a:t>WL</a:t>
              </a:r>
            </a:p>
          </p:txBody>
        </p:sp>
        <p:sp>
          <p:nvSpPr>
            <p:cNvPr id="254046" name="Text Box 132">
              <a:extLst>
                <a:ext uri="{FF2B5EF4-FFF2-40B4-BE49-F238E27FC236}">
                  <a16:creationId xmlns:a16="http://schemas.microsoft.com/office/drawing/2014/main" id="{EAEC9619-5A75-8D45-9CF7-BEFF2DE068EC}"/>
                </a:ext>
              </a:extLst>
            </p:cNvPr>
            <p:cNvSpPr txBox="1">
              <a:spLocks noChangeArrowheads="1"/>
            </p:cNvSpPr>
            <p:nvPr/>
          </p:nvSpPr>
          <p:spPr bwMode="auto">
            <a:xfrm>
              <a:off x="6772966" y="2662725"/>
              <a:ext cx="4539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latinLnBrk="1" hangingPunct="1">
                <a:spcBef>
                  <a:spcPct val="0"/>
                </a:spcBef>
                <a:buClrTx/>
                <a:buSzTx/>
                <a:buFontTx/>
                <a:buNone/>
              </a:pPr>
              <a:r>
                <a:rPr lang="en-US" altLang="ko-KR" sz="1400">
                  <a:ea typeface="굴림" panose="020B0600000101010101" pitchFamily="34" charset="-127"/>
                  <a:cs typeface="Tahoma" panose="020B0604030504040204" pitchFamily="34" charset="0"/>
                </a:rPr>
                <a:t>WL</a:t>
              </a:r>
            </a:p>
          </p:txBody>
        </p:sp>
        <p:sp>
          <p:nvSpPr>
            <p:cNvPr id="254047" name="Text Box 133">
              <a:extLst>
                <a:ext uri="{FF2B5EF4-FFF2-40B4-BE49-F238E27FC236}">
                  <a16:creationId xmlns:a16="http://schemas.microsoft.com/office/drawing/2014/main" id="{1DE3B644-C291-9C4F-B058-10F12CEDFE1A}"/>
                </a:ext>
              </a:extLst>
            </p:cNvPr>
            <p:cNvSpPr txBox="1">
              <a:spLocks noChangeArrowheads="1"/>
            </p:cNvSpPr>
            <p:nvPr/>
          </p:nvSpPr>
          <p:spPr bwMode="auto">
            <a:xfrm>
              <a:off x="5652306" y="3659993"/>
              <a:ext cx="4042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latinLnBrk="1" hangingPunct="1">
                <a:spcBef>
                  <a:spcPct val="0"/>
                </a:spcBef>
                <a:buClrTx/>
                <a:buSzTx/>
                <a:buFontTx/>
                <a:buNone/>
              </a:pPr>
              <a:r>
                <a:rPr lang="en-US" altLang="ko-KR" sz="1400">
                  <a:ea typeface="굴림" panose="020B0600000101010101" pitchFamily="34" charset="-127"/>
                  <a:cs typeface="Tahoma" panose="020B0604030504040204" pitchFamily="34" charset="0"/>
                </a:rPr>
                <a:t>BL</a:t>
              </a:r>
            </a:p>
          </p:txBody>
        </p:sp>
        <p:sp>
          <p:nvSpPr>
            <p:cNvPr id="254048" name="Text Box 134">
              <a:extLst>
                <a:ext uri="{FF2B5EF4-FFF2-40B4-BE49-F238E27FC236}">
                  <a16:creationId xmlns:a16="http://schemas.microsoft.com/office/drawing/2014/main" id="{012BF7A1-E3AE-704A-9056-43A39DFFBD99}"/>
                </a:ext>
              </a:extLst>
            </p:cNvPr>
            <p:cNvSpPr txBox="1">
              <a:spLocks noChangeArrowheads="1"/>
            </p:cNvSpPr>
            <p:nvPr/>
          </p:nvSpPr>
          <p:spPr bwMode="auto">
            <a:xfrm>
              <a:off x="7005832" y="3659993"/>
              <a:ext cx="4042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latinLnBrk="1" hangingPunct="1">
                <a:spcBef>
                  <a:spcPct val="0"/>
                </a:spcBef>
                <a:buClrTx/>
                <a:buSzTx/>
                <a:buFontTx/>
                <a:buNone/>
              </a:pPr>
              <a:r>
                <a:rPr lang="en-US" altLang="ko-KR" sz="1400">
                  <a:ea typeface="굴림" panose="020B0600000101010101" pitchFamily="34" charset="-127"/>
                  <a:cs typeface="Tahoma" panose="020B0604030504040204" pitchFamily="34" charset="0"/>
                </a:rPr>
                <a:t>BL</a:t>
              </a:r>
            </a:p>
          </p:txBody>
        </p:sp>
        <p:sp>
          <p:nvSpPr>
            <p:cNvPr id="254049" name="Line 135">
              <a:extLst>
                <a:ext uri="{FF2B5EF4-FFF2-40B4-BE49-F238E27FC236}">
                  <a16:creationId xmlns:a16="http://schemas.microsoft.com/office/drawing/2014/main" id="{0DF3E258-4131-1C49-9D3A-FBFEF0F0FCDE}"/>
                </a:ext>
              </a:extLst>
            </p:cNvPr>
            <p:cNvSpPr>
              <a:spLocks noChangeShapeType="1"/>
            </p:cNvSpPr>
            <p:nvPr/>
          </p:nvSpPr>
          <p:spPr bwMode="auto">
            <a:xfrm>
              <a:off x="7093155" y="3702574"/>
              <a:ext cx="17994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sp>
        <p:nvSpPr>
          <p:cNvPr id="254009" name="Line 64">
            <a:extLst>
              <a:ext uri="{FF2B5EF4-FFF2-40B4-BE49-F238E27FC236}">
                <a16:creationId xmlns:a16="http://schemas.microsoft.com/office/drawing/2014/main" id="{6DDF1F46-F0F0-044B-8EEA-BB93C5DB0A3E}"/>
              </a:ext>
            </a:extLst>
          </p:cNvPr>
          <p:cNvSpPr>
            <a:spLocks noChangeShapeType="1"/>
          </p:cNvSpPr>
          <p:nvPr/>
        </p:nvSpPr>
        <p:spPr bwMode="auto">
          <a:xfrm>
            <a:off x="3943350" y="1371600"/>
            <a:ext cx="0" cy="247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10" name="Line 65">
            <a:extLst>
              <a:ext uri="{FF2B5EF4-FFF2-40B4-BE49-F238E27FC236}">
                <a16:creationId xmlns:a16="http://schemas.microsoft.com/office/drawing/2014/main" id="{A89012AA-C381-E14C-BCE0-7A4603CC945D}"/>
              </a:ext>
            </a:extLst>
          </p:cNvPr>
          <p:cNvSpPr>
            <a:spLocks noChangeShapeType="1"/>
          </p:cNvSpPr>
          <p:nvPr/>
        </p:nvSpPr>
        <p:spPr bwMode="auto">
          <a:xfrm>
            <a:off x="3943350" y="1371600"/>
            <a:ext cx="179388" cy="1254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11" name="Line 66">
            <a:extLst>
              <a:ext uri="{FF2B5EF4-FFF2-40B4-BE49-F238E27FC236}">
                <a16:creationId xmlns:a16="http://schemas.microsoft.com/office/drawing/2014/main" id="{94165366-0C68-A146-BC11-CB42CA7A76E6}"/>
              </a:ext>
            </a:extLst>
          </p:cNvPr>
          <p:cNvSpPr>
            <a:spLocks noChangeShapeType="1"/>
          </p:cNvSpPr>
          <p:nvPr/>
        </p:nvSpPr>
        <p:spPr bwMode="auto">
          <a:xfrm flipV="1">
            <a:off x="3943350" y="1497013"/>
            <a:ext cx="179388" cy="1222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12" name="Oval 67">
            <a:extLst>
              <a:ext uri="{FF2B5EF4-FFF2-40B4-BE49-F238E27FC236}">
                <a16:creationId xmlns:a16="http://schemas.microsoft.com/office/drawing/2014/main" id="{CA22633F-A9CE-6148-876F-3D54BFE524EE}"/>
              </a:ext>
            </a:extLst>
          </p:cNvPr>
          <p:cNvSpPr>
            <a:spLocks noChangeArrowheads="1"/>
          </p:cNvSpPr>
          <p:nvPr/>
        </p:nvSpPr>
        <p:spPr bwMode="auto">
          <a:xfrm>
            <a:off x="4122738" y="1433513"/>
            <a:ext cx="120650" cy="12382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latinLnBrk="1" hangingPunct="1">
              <a:spcBef>
                <a:spcPct val="0"/>
              </a:spcBef>
              <a:buClrTx/>
              <a:buSzTx/>
              <a:buFontTx/>
              <a:buNone/>
            </a:pPr>
            <a:endParaRPr lang="ko-KR" altLang="en-US" sz="1400">
              <a:latin typeface="굴림" panose="020B0600000101010101" pitchFamily="34" charset="-127"/>
              <a:ea typeface="굴림" panose="020B0600000101010101" pitchFamily="34" charset="-127"/>
              <a:cs typeface="Tahoma" panose="020B0604030504040204" pitchFamily="34" charset="0"/>
            </a:endParaRPr>
          </a:p>
        </p:txBody>
      </p:sp>
      <p:grpSp>
        <p:nvGrpSpPr>
          <p:cNvPr id="254013" name="Group 72">
            <a:extLst>
              <a:ext uri="{FF2B5EF4-FFF2-40B4-BE49-F238E27FC236}">
                <a16:creationId xmlns:a16="http://schemas.microsoft.com/office/drawing/2014/main" id="{806769F6-53A1-A740-8EA5-8772592B1E9F}"/>
              </a:ext>
            </a:extLst>
          </p:cNvPr>
          <p:cNvGrpSpPr>
            <a:grpSpLocks/>
          </p:cNvGrpSpPr>
          <p:nvPr/>
        </p:nvGrpSpPr>
        <p:grpSpPr bwMode="auto">
          <a:xfrm flipH="1">
            <a:off x="3943350" y="1744663"/>
            <a:ext cx="300038" cy="249237"/>
            <a:chOff x="2336" y="3067"/>
            <a:chExt cx="227" cy="181"/>
          </a:xfrm>
        </p:grpSpPr>
        <p:sp>
          <p:nvSpPr>
            <p:cNvPr id="254020" name="Line 68">
              <a:extLst>
                <a:ext uri="{FF2B5EF4-FFF2-40B4-BE49-F238E27FC236}">
                  <a16:creationId xmlns:a16="http://schemas.microsoft.com/office/drawing/2014/main" id="{9BB3B228-2151-8D4F-A55C-61457EA5C5E1}"/>
                </a:ext>
              </a:extLst>
            </p:cNvPr>
            <p:cNvSpPr>
              <a:spLocks noChangeShapeType="1"/>
            </p:cNvSpPr>
            <p:nvPr/>
          </p:nvSpPr>
          <p:spPr bwMode="auto">
            <a:xfrm>
              <a:off x="2336" y="3067"/>
              <a:ext cx="0" cy="1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21" name="Line 69">
              <a:extLst>
                <a:ext uri="{FF2B5EF4-FFF2-40B4-BE49-F238E27FC236}">
                  <a16:creationId xmlns:a16="http://schemas.microsoft.com/office/drawing/2014/main" id="{EB5298C0-A28D-674D-AA4C-7704D4466092}"/>
                </a:ext>
              </a:extLst>
            </p:cNvPr>
            <p:cNvSpPr>
              <a:spLocks noChangeShapeType="1"/>
            </p:cNvSpPr>
            <p:nvPr/>
          </p:nvSpPr>
          <p:spPr bwMode="auto">
            <a:xfrm>
              <a:off x="2336" y="3067"/>
              <a:ext cx="136"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22" name="Line 70">
              <a:extLst>
                <a:ext uri="{FF2B5EF4-FFF2-40B4-BE49-F238E27FC236}">
                  <a16:creationId xmlns:a16="http://schemas.microsoft.com/office/drawing/2014/main" id="{8C6053BA-7F49-824D-B471-A031BD0ADC54}"/>
                </a:ext>
              </a:extLst>
            </p:cNvPr>
            <p:cNvSpPr>
              <a:spLocks noChangeShapeType="1"/>
            </p:cNvSpPr>
            <p:nvPr/>
          </p:nvSpPr>
          <p:spPr bwMode="auto">
            <a:xfrm flipV="1">
              <a:off x="2336" y="3158"/>
              <a:ext cx="136" cy="9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23" name="Oval 71">
              <a:extLst>
                <a:ext uri="{FF2B5EF4-FFF2-40B4-BE49-F238E27FC236}">
                  <a16:creationId xmlns:a16="http://schemas.microsoft.com/office/drawing/2014/main" id="{E99F7F9E-05C7-284A-B229-7D3C3A2F833B}"/>
                </a:ext>
              </a:extLst>
            </p:cNvPr>
            <p:cNvSpPr>
              <a:spLocks noChangeArrowheads="1"/>
            </p:cNvSpPr>
            <p:nvPr/>
          </p:nvSpPr>
          <p:spPr bwMode="auto">
            <a:xfrm>
              <a:off x="2472" y="3112"/>
              <a:ext cx="91" cy="91"/>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latinLnBrk="1" hangingPunct="1">
                <a:spcBef>
                  <a:spcPct val="0"/>
                </a:spcBef>
                <a:buClrTx/>
                <a:buSzTx/>
                <a:buFontTx/>
                <a:buNone/>
              </a:pPr>
              <a:endParaRPr lang="ko-KR" altLang="en-US" sz="1400">
                <a:latin typeface="굴림" panose="020B0600000101010101" pitchFamily="34" charset="-127"/>
                <a:ea typeface="굴림" panose="020B0600000101010101" pitchFamily="34" charset="-127"/>
                <a:cs typeface="Tahoma" panose="020B0604030504040204" pitchFamily="34" charset="0"/>
              </a:endParaRPr>
            </a:p>
          </p:txBody>
        </p:sp>
      </p:grpSp>
      <p:sp>
        <p:nvSpPr>
          <p:cNvPr id="254014" name="Line 73">
            <a:extLst>
              <a:ext uri="{FF2B5EF4-FFF2-40B4-BE49-F238E27FC236}">
                <a16:creationId xmlns:a16="http://schemas.microsoft.com/office/drawing/2014/main" id="{186CA873-7CEF-CD4E-8B6A-653169C58C14}"/>
              </a:ext>
            </a:extLst>
          </p:cNvPr>
          <p:cNvSpPr>
            <a:spLocks noChangeShapeType="1"/>
          </p:cNvSpPr>
          <p:nvPr/>
        </p:nvSpPr>
        <p:spPr bwMode="auto">
          <a:xfrm>
            <a:off x="4243388" y="1497013"/>
            <a:ext cx="179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15" name="Line 74">
            <a:extLst>
              <a:ext uri="{FF2B5EF4-FFF2-40B4-BE49-F238E27FC236}">
                <a16:creationId xmlns:a16="http://schemas.microsoft.com/office/drawing/2014/main" id="{62F7FAC2-7938-A14F-9800-8F2CE7AD2CD0}"/>
              </a:ext>
            </a:extLst>
          </p:cNvPr>
          <p:cNvSpPr>
            <a:spLocks noChangeShapeType="1"/>
          </p:cNvSpPr>
          <p:nvPr/>
        </p:nvSpPr>
        <p:spPr bwMode="auto">
          <a:xfrm>
            <a:off x="4243388" y="1870075"/>
            <a:ext cx="179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16" name="Line 75">
            <a:extLst>
              <a:ext uri="{FF2B5EF4-FFF2-40B4-BE49-F238E27FC236}">
                <a16:creationId xmlns:a16="http://schemas.microsoft.com/office/drawing/2014/main" id="{1CE2B78A-4BA2-B44B-825E-605908366675}"/>
              </a:ext>
            </a:extLst>
          </p:cNvPr>
          <p:cNvSpPr>
            <a:spLocks noChangeShapeType="1"/>
          </p:cNvSpPr>
          <p:nvPr/>
        </p:nvSpPr>
        <p:spPr bwMode="auto">
          <a:xfrm>
            <a:off x="4422775" y="1497013"/>
            <a:ext cx="0" cy="373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17" name="Line 76">
            <a:extLst>
              <a:ext uri="{FF2B5EF4-FFF2-40B4-BE49-F238E27FC236}">
                <a16:creationId xmlns:a16="http://schemas.microsoft.com/office/drawing/2014/main" id="{2519F5C6-9455-4046-9BE2-61967E4E9E99}"/>
              </a:ext>
            </a:extLst>
          </p:cNvPr>
          <p:cNvSpPr>
            <a:spLocks noChangeShapeType="1"/>
          </p:cNvSpPr>
          <p:nvPr/>
        </p:nvSpPr>
        <p:spPr bwMode="auto">
          <a:xfrm>
            <a:off x="3763963" y="1497013"/>
            <a:ext cx="179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18" name="Line 77">
            <a:extLst>
              <a:ext uri="{FF2B5EF4-FFF2-40B4-BE49-F238E27FC236}">
                <a16:creationId xmlns:a16="http://schemas.microsoft.com/office/drawing/2014/main" id="{DD3B2FE0-0170-294E-87DC-D91988046566}"/>
              </a:ext>
            </a:extLst>
          </p:cNvPr>
          <p:cNvSpPr>
            <a:spLocks noChangeShapeType="1"/>
          </p:cNvSpPr>
          <p:nvPr/>
        </p:nvSpPr>
        <p:spPr bwMode="auto">
          <a:xfrm>
            <a:off x="3763963" y="1870075"/>
            <a:ext cx="1793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54019" name="Line 78">
            <a:extLst>
              <a:ext uri="{FF2B5EF4-FFF2-40B4-BE49-F238E27FC236}">
                <a16:creationId xmlns:a16="http://schemas.microsoft.com/office/drawing/2014/main" id="{E8C7D7DC-51D6-7C4B-9945-A06786386447}"/>
              </a:ext>
            </a:extLst>
          </p:cNvPr>
          <p:cNvSpPr>
            <a:spLocks noChangeShapeType="1"/>
          </p:cNvSpPr>
          <p:nvPr/>
        </p:nvSpPr>
        <p:spPr bwMode="auto">
          <a:xfrm>
            <a:off x="3763963" y="1497013"/>
            <a:ext cx="0" cy="373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슬라이드 번호 개체 틀 5">
            <a:extLst>
              <a:ext uri="{FF2B5EF4-FFF2-40B4-BE49-F238E27FC236}">
                <a16:creationId xmlns:a16="http://schemas.microsoft.com/office/drawing/2014/main" id="{4AEA8391-DDC2-364C-90C2-259EAB3F027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B6011936-36C2-6243-BAA9-9413958D2C15}" type="slidenum">
              <a:rPr lang="en-US" altLang="en-US" sz="1200" smtClean="0">
                <a:latin typeface="Garamond" panose="02020404030301010803" pitchFamily="18" charset="0"/>
              </a:rPr>
              <a:pPr>
                <a:spcBef>
                  <a:spcPct val="0"/>
                </a:spcBef>
                <a:buClrTx/>
                <a:buSzTx/>
                <a:buFontTx/>
                <a:buNone/>
              </a:pPr>
              <a:t>8</a:t>
            </a:fld>
            <a:endParaRPr lang="en-US" altLang="en-US" sz="1200">
              <a:latin typeface="Garamond" panose="02020404030301010803" pitchFamily="18" charset="0"/>
            </a:endParaRPr>
          </a:p>
        </p:txBody>
      </p:sp>
      <p:sp>
        <p:nvSpPr>
          <p:cNvPr id="142339" name="Line 9">
            <a:extLst>
              <a:ext uri="{FF2B5EF4-FFF2-40B4-BE49-F238E27FC236}">
                <a16:creationId xmlns:a16="http://schemas.microsoft.com/office/drawing/2014/main" id="{698435EC-7828-BC4E-8191-C0C8C2418CBC}"/>
              </a:ext>
            </a:extLst>
          </p:cNvPr>
          <p:cNvSpPr>
            <a:spLocks noChangeShapeType="1"/>
          </p:cNvSpPr>
          <p:nvPr/>
        </p:nvSpPr>
        <p:spPr bwMode="auto">
          <a:xfrm>
            <a:off x="1549400" y="4105275"/>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40" name="Line 10">
            <a:extLst>
              <a:ext uri="{FF2B5EF4-FFF2-40B4-BE49-F238E27FC236}">
                <a16:creationId xmlns:a16="http://schemas.microsoft.com/office/drawing/2014/main" id="{70734F69-3317-2242-92A4-BEF360043E39}"/>
              </a:ext>
            </a:extLst>
          </p:cNvPr>
          <p:cNvSpPr>
            <a:spLocks noChangeShapeType="1"/>
          </p:cNvSpPr>
          <p:nvPr/>
        </p:nvSpPr>
        <p:spPr bwMode="auto">
          <a:xfrm flipV="1">
            <a:off x="2000250" y="3870325"/>
            <a:ext cx="0" cy="2413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41" name="Line 11">
            <a:extLst>
              <a:ext uri="{FF2B5EF4-FFF2-40B4-BE49-F238E27FC236}">
                <a16:creationId xmlns:a16="http://schemas.microsoft.com/office/drawing/2014/main" id="{C824B9B6-9BF9-0342-9AAF-CA49D3F61E88}"/>
              </a:ext>
            </a:extLst>
          </p:cNvPr>
          <p:cNvSpPr>
            <a:spLocks noChangeShapeType="1"/>
          </p:cNvSpPr>
          <p:nvPr/>
        </p:nvSpPr>
        <p:spPr bwMode="auto">
          <a:xfrm>
            <a:off x="2006600" y="3876675"/>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42" name="Line 12">
            <a:extLst>
              <a:ext uri="{FF2B5EF4-FFF2-40B4-BE49-F238E27FC236}">
                <a16:creationId xmlns:a16="http://schemas.microsoft.com/office/drawing/2014/main" id="{6E2351BE-EA27-EC4A-985F-3E09AFC63790}"/>
              </a:ext>
            </a:extLst>
          </p:cNvPr>
          <p:cNvSpPr>
            <a:spLocks noChangeShapeType="1"/>
          </p:cNvSpPr>
          <p:nvPr/>
        </p:nvSpPr>
        <p:spPr bwMode="auto">
          <a:xfrm>
            <a:off x="2457450" y="3883025"/>
            <a:ext cx="0" cy="2159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43" name="Line 13">
            <a:extLst>
              <a:ext uri="{FF2B5EF4-FFF2-40B4-BE49-F238E27FC236}">
                <a16:creationId xmlns:a16="http://schemas.microsoft.com/office/drawing/2014/main" id="{77834FF9-8C2F-7745-990F-C372A2B8C982}"/>
              </a:ext>
            </a:extLst>
          </p:cNvPr>
          <p:cNvSpPr>
            <a:spLocks noChangeShapeType="1"/>
          </p:cNvSpPr>
          <p:nvPr/>
        </p:nvSpPr>
        <p:spPr bwMode="auto">
          <a:xfrm>
            <a:off x="2463800" y="4105275"/>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44" name="Line 14">
            <a:extLst>
              <a:ext uri="{FF2B5EF4-FFF2-40B4-BE49-F238E27FC236}">
                <a16:creationId xmlns:a16="http://schemas.microsoft.com/office/drawing/2014/main" id="{1CF0E495-EE84-2646-8AB2-2A5D7F99DFFA}"/>
              </a:ext>
            </a:extLst>
          </p:cNvPr>
          <p:cNvSpPr>
            <a:spLocks noChangeShapeType="1"/>
          </p:cNvSpPr>
          <p:nvPr/>
        </p:nvSpPr>
        <p:spPr bwMode="auto">
          <a:xfrm flipV="1">
            <a:off x="2914650" y="3870325"/>
            <a:ext cx="0" cy="2413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45" name="Line 15">
            <a:extLst>
              <a:ext uri="{FF2B5EF4-FFF2-40B4-BE49-F238E27FC236}">
                <a16:creationId xmlns:a16="http://schemas.microsoft.com/office/drawing/2014/main" id="{6FCB310F-0F29-D94E-B280-314E62C8898B}"/>
              </a:ext>
            </a:extLst>
          </p:cNvPr>
          <p:cNvSpPr>
            <a:spLocks noChangeShapeType="1"/>
          </p:cNvSpPr>
          <p:nvPr/>
        </p:nvSpPr>
        <p:spPr bwMode="auto">
          <a:xfrm>
            <a:off x="2921000" y="3876675"/>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46" name="Line 16">
            <a:extLst>
              <a:ext uri="{FF2B5EF4-FFF2-40B4-BE49-F238E27FC236}">
                <a16:creationId xmlns:a16="http://schemas.microsoft.com/office/drawing/2014/main" id="{7A5574FA-3A96-B64C-9398-63B0A80CB29F}"/>
              </a:ext>
            </a:extLst>
          </p:cNvPr>
          <p:cNvSpPr>
            <a:spLocks noChangeShapeType="1"/>
          </p:cNvSpPr>
          <p:nvPr/>
        </p:nvSpPr>
        <p:spPr bwMode="auto">
          <a:xfrm>
            <a:off x="3371850" y="3883025"/>
            <a:ext cx="0" cy="2159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47" name="Line 17">
            <a:extLst>
              <a:ext uri="{FF2B5EF4-FFF2-40B4-BE49-F238E27FC236}">
                <a16:creationId xmlns:a16="http://schemas.microsoft.com/office/drawing/2014/main" id="{A95EC589-966F-8546-B2E1-189292E44275}"/>
              </a:ext>
            </a:extLst>
          </p:cNvPr>
          <p:cNvSpPr>
            <a:spLocks noChangeShapeType="1"/>
          </p:cNvSpPr>
          <p:nvPr/>
        </p:nvSpPr>
        <p:spPr bwMode="auto">
          <a:xfrm>
            <a:off x="3378200" y="4105275"/>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48" name="Line 18">
            <a:extLst>
              <a:ext uri="{FF2B5EF4-FFF2-40B4-BE49-F238E27FC236}">
                <a16:creationId xmlns:a16="http://schemas.microsoft.com/office/drawing/2014/main" id="{346E2C48-C7F4-0944-B5BD-614E59F8FB24}"/>
              </a:ext>
            </a:extLst>
          </p:cNvPr>
          <p:cNvSpPr>
            <a:spLocks noChangeShapeType="1"/>
          </p:cNvSpPr>
          <p:nvPr/>
        </p:nvSpPr>
        <p:spPr bwMode="auto">
          <a:xfrm flipV="1">
            <a:off x="3829050" y="3870325"/>
            <a:ext cx="0" cy="2413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49" name="Line 19">
            <a:extLst>
              <a:ext uri="{FF2B5EF4-FFF2-40B4-BE49-F238E27FC236}">
                <a16:creationId xmlns:a16="http://schemas.microsoft.com/office/drawing/2014/main" id="{A2E2B8B1-101A-3047-9D18-523E06AC457E}"/>
              </a:ext>
            </a:extLst>
          </p:cNvPr>
          <p:cNvSpPr>
            <a:spLocks noChangeShapeType="1"/>
          </p:cNvSpPr>
          <p:nvPr/>
        </p:nvSpPr>
        <p:spPr bwMode="auto">
          <a:xfrm>
            <a:off x="3835400" y="3876675"/>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50" name="Line 20">
            <a:extLst>
              <a:ext uri="{FF2B5EF4-FFF2-40B4-BE49-F238E27FC236}">
                <a16:creationId xmlns:a16="http://schemas.microsoft.com/office/drawing/2014/main" id="{41FD08DB-5B73-6448-91FC-9558C1A54C07}"/>
              </a:ext>
            </a:extLst>
          </p:cNvPr>
          <p:cNvSpPr>
            <a:spLocks noChangeShapeType="1"/>
          </p:cNvSpPr>
          <p:nvPr/>
        </p:nvSpPr>
        <p:spPr bwMode="auto">
          <a:xfrm>
            <a:off x="4286250" y="3883025"/>
            <a:ext cx="0" cy="2159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51" name="Line 21">
            <a:extLst>
              <a:ext uri="{FF2B5EF4-FFF2-40B4-BE49-F238E27FC236}">
                <a16:creationId xmlns:a16="http://schemas.microsoft.com/office/drawing/2014/main" id="{A03CC260-BD63-0240-8E77-B8526FF252BF}"/>
              </a:ext>
            </a:extLst>
          </p:cNvPr>
          <p:cNvSpPr>
            <a:spLocks noChangeShapeType="1"/>
          </p:cNvSpPr>
          <p:nvPr/>
        </p:nvSpPr>
        <p:spPr bwMode="auto">
          <a:xfrm>
            <a:off x="4292600" y="4105275"/>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52" name="Line 22">
            <a:extLst>
              <a:ext uri="{FF2B5EF4-FFF2-40B4-BE49-F238E27FC236}">
                <a16:creationId xmlns:a16="http://schemas.microsoft.com/office/drawing/2014/main" id="{0740098B-51E2-5543-8166-0C84732CB4DE}"/>
              </a:ext>
            </a:extLst>
          </p:cNvPr>
          <p:cNvSpPr>
            <a:spLocks noChangeShapeType="1"/>
          </p:cNvSpPr>
          <p:nvPr/>
        </p:nvSpPr>
        <p:spPr bwMode="auto">
          <a:xfrm flipV="1">
            <a:off x="4743450" y="3870325"/>
            <a:ext cx="0" cy="2413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53" name="Line 23">
            <a:extLst>
              <a:ext uri="{FF2B5EF4-FFF2-40B4-BE49-F238E27FC236}">
                <a16:creationId xmlns:a16="http://schemas.microsoft.com/office/drawing/2014/main" id="{5C9CBBCA-E43F-2749-9A55-CE8F4BA0E07D}"/>
              </a:ext>
            </a:extLst>
          </p:cNvPr>
          <p:cNvSpPr>
            <a:spLocks noChangeShapeType="1"/>
          </p:cNvSpPr>
          <p:nvPr/>
        </p:nvSpPr>
        <p:spPr bwMode="auto">
          <a:xfrm>
            <a:off x="4749800" y="3876675"/>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54" name="Line 24">
            <a:extLst>
              <a:ext uri="{FF2B5EF4-FFF2-40B4-BE49-F238E27FC236}">
                <a16:creationId xmlns:a16="http://schemas.microsoft.com/office/drawing/2014/main" id="{32137978-3A55-BA4D-98DB-13F8F0364A0A}"/>
              </a:ext>
            </a:extLst>
          </p:cNvPr>
          <p:cNvSpPr>
            <a:spLocks noChangeShapeType="1"/>
          </p:cNvSpPr>
          <p:nvPr/>
        </p:nvSpPr>
        <p:spPr bwMode="auto">
          <a:xfrm>
            <a:off x="5200650" y="3883025"/>
            <a:ext cx="0" cy="2159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55" name="Line 25">
            <a:extLst>
              <a:ext uri="{FF2B5EF4-FFF2-40B4-BE49-F238E27FC236}">
                <a16:creationId xmlns:a16="http://schemas.microsoft.com/office/drawing/2014/main" id="{56B54315-6547-1C44-952F-FFA343C62974}"/>
              </a:ext>
            </a:extLst>
          </p:cNvPr>
          <p:cNvSpPr>
            <a:spLocks noChangeShapeType="1"/>
          </p:cNvSpPr>
          <p:nvPr/>
        </p:nvSpPr>
        <p:spPr bwMode="auto">
          <a:xfrm>
            <a:off x="5219700" y="4105275"/>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56" name="Line 26">
            <a:extLst>
              <a:ext uri="{FF2B5EF4-FFF2-40B4-BE49-F238E27FC236}">
                <a16:creationId xmlns:a16="http://schemas.microsoft.com/office/drawing/2014/main" id="{3E55D616-148E-0940-81B4-7CA762E1D56D}"/>
              </a:ext>
            </a:extLst>
          </p:cNvPr>
          <p:cNvSpPr>
            <a:spLocks noChangeShapeType="1"/>
          </p:cNvSpPr>
          <p:nvPr/>
        </p:nvSpPr>
        <p:spPr bwMode="auto">
          <a:xfrm flipV="1">
            <a:off x="5670550" y="3870325"/>
            <a:ext cx="0" cy="2413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57" name="Line 27">
            <a:extLst>
              <a:ext uri="{FF2B5EF4-FFF2-40B4-BE49-F238E27FC236}">
                <a16:creationId xmlns:a16="http://schemas.microsoft.com/office/drawing/2014/main" id="{79F25120-AA59-0C4F-BECD-B7777432CA06}"/>
              </a:ext>
            </a:extLst>
          </p:cNvPr>
          <p:cNvSpPr>
            <a:spLocks noChangeShapeType="1"/>
          </p:cNvSpPr>
          <p:nvPr/>
        </p:nvSpPr>
        <p:spPr bwMode="auto">
          <a:xfrm>
            <a:off x="5676900" y="3876675"/>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58" name="Line 28">
            <a:extLst>
              <a:ext uri="{FF2B5EF4-FFF2-40B4-BE49-F238E27FC236}">
                <a16:creationId xmlns:a16="http://schemas.microsoft.com/office/drawing/2014/main" id="{FA59FCB9-15F6-9C45-B5DE-86AA942DA3FE}"/>
              </a:ext>
            </a:extLst>
          </p:cNvPr>
          <p:cNvSpPr>
            <a:spLocks noChangeShapeType="1"/>
          </p:cNvSpPr>
          <p:nvPr/>
        </p:nvSpPr>
        <p:spPr bwMode="auto">
          <a:xfrm>
            <a:off x="6127750" y="3883025"/>
            <a:ext cx="0" cy="2159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59" name="Line 29">
            <a:extLst>
              <a:ext uri="{FF2B5EF4-FFF2-40B4-BE49-F238E27FC236}">
                <a16:creationId xmlns:a16="http://schemas.microsoft.com/office/drawing/2014/main" id="{1B0121E3-375D-D547-9931-B09390C0E5E7}"/>
              </a:ext>
            </a:extLst>
          </p:cNvPr>
          <p:cNvSpPr>
            <a:spLocks noChangeShapeType="1"/>
          </p:cNvSpPr>
          <p:nvPr/>
        </p:nvSpPr>
        <p:spPr bwMode="auto">
          <a:xfrm>
            <a:off x="6134100" y="4105275"/>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60" name="Line 30">
            <a:extLst>
              <a:ext uri="{FF2B5EF4-FFF2-40B4-BE49-F238E27FC236}">
                <a16:creationId xmlns:a16="http://schemas.microsoft.com/office/drawing/2014/main" id="{144A20F2-D103-DB4E-9E36-C55D80F9567E}"/>
              </a:ext>
            </a:extLst>
          </p:cNvPr>
          <p:cNvSpPr>
            <a:spLocks noChangeShapeType="1"/>
          </p:cNvSpPr>
          <p:nvPr/>
        </p:nvSpPr>
        <p:spPr bwMode="auto">
          <a:xfrm flipV="1">
            <a:off x="6584950" y="3870325"/>
            <a:ext cx="0" cy="2413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61" name="Line 31">
            <a:extLst>
              <a:ext uri="{FF2B5EF4-FFF2-40B4-BE49-F238E27FC236}">
                <a16:creationId xmlns:a16="http://schemas.microsoft.com/office/drawing/2014/main" id="{8B2E4F93-801C-D64E-AA56-9FDBE3E7E19D}"/>
              </a:ext>
            </a:extLst>
          </p:cNvPr>
          <p:cNvSpPr>
            <a:spLocks noChangeShapeType="1"/>
          </p:cNvSpPr>
          <p:nvPr/>
        </p:nvSpPr>
        <p:spPr bwMode="auto">
          <a:xfrm>
            <a:off x="6591300" y="3876675"/>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62" name="Line 32">
            <a:extLst>
              <a:ext uri="{FF2B5EF4-FFF2-40B4-BE49-F238E27FC236}">
                <a16:creationId xmlns:a16="http://schemas.microsoft.com/office/drawing/2014/main" id="{22AD03D7-F10E-5042-BEE6-1FE804AE3645}"/>
              </a:ext>
            </a:extLst>
          </p:cNvPr>
          <p:cNvSpPr>
            <a:spLocks noChangeShapeType="1"/>
          </p:cNvSpPr>
          <p:nvPr/>
        </p:nvSpPr>
        <p:spPr bwMode="auto">
          <a:xfrm>
            <a:off x="7042150" y="3883025"/>
            <a:ext cx="0" cy="2159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63" name="Line 33">
            <a:extLst>
              <a:ext uri="{FF2B5EF4-FFF2-40B4-BE49-F238E27FC236}">
                <a16:creationId xmlns:a16="http://schemas.microsoft.com/office/drawing/2014/main" id="{8676DCDD-69F0-0941-A310-92318516F808}"/>
              </a:ext>
            </a:extLst>
          </p:cNvPr>
          <p:cNvSpPr>
            <a:spLocks noChangeShapeType="1"/>
          </p:cNvSpPr>
          <p:nvPr/>
        </p:nvSpPr>
        <p:spPr bwMode="auto">
          <a:xfrm>
            <a:off x="7048500" y="4105275"/>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64" name="Line 34">
            <a:extLst>
              <a:ext uri="{FF2B5EF4-FFF2-40B4-BE49-F238E27FC236}">
                <a16:creationId xmlns:a16="http://schemas.microsoft.com/office/drawing/2014/main" id="{00973C7F-DAF4-7C40-92C1-1CE56C44A1F2}"/>
              </a:ext>
            </a:extLst>
          </p:cNvPr>
          <p:cNvSpPr>
            <a:spLocks noChangeShapeType="1"/>
          </p:cNvSpPr>
          <p:nvPr/>
        </p:nvSpPr>
        <p:spPr bwMode="auto">
          <a:xfrm>
            <a:off x="3829050" y="4340225"/>
            <a:ext cx="0" cy="2159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65" name="Line 35">
            <a:extLst>
              <a:ext uri="{FF2B5EF4-FFF2-40B4-BE49-F238E27FC236}">
                <a16:creationId xmlns:a16="http://schemas.microsoft.com/office/drawing/2014/main" id="{C9816B62-4FE9-E44E-9370-4AC9432EF675}"/>
              </a:ext>
            </a:extLst>
          </p:cNvPr>
          <p:cNvSpPr>
            <a:spLocks noChangeShapeType="1"/>
          </p:cNvSpPr>
          <p:nvPr/>
        </p:nvSpPr>
        <p:spPr bwMode="auto">
          <a:xfrm>
            <a:off x="4743450" y="4340225"/>
            <a:ext cx="0" cy="2159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66" name="Line 36">
            <a:extLst>
              <a:ext uri="{FF2B5EF4-FFF2-40B4-BE49-F238E27FC236}">
                <a16:creationId xmlns:a16="http://schemas.microsoft.com/office/drawing/2014/main" id="{75AE42A6-0EBD-984B-A031-C8AEF6701C42}"/>
              </a:ext>
            </a:extLst>
          </p:cNvPr>
          <p:cNvSpPr>
            <a:spLocks noChangeShapeType="1"/>
          </p:cNvSpPr>
          <p:nvPr/>
        </p:nvSpPr>
        <p:spPr bwMode="auto">
          <a:xfrm>
            <a:off x="3835400" y="3533775"/>
            <a:ext cx="444500" cy="0"/>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67" name="Rectangle 37">
            <a:extLst>
              <a:ext uri="{FF2B5EF4-FFF2-40B4-BE49-F238E27FC236}">
                <a16:creationId xmlns:a16="http://schemas.microsoft.com/office/drawing/2014/main" id="{B817D437-C1EE-B045-85B3-50FDFC2131A2}"/>
              </a:ext>
            </a:extLst>
          </p:cNvPr>
          <p:cNvSpPr>
            <a:spLocks noChangeArrowheads="1"/>
          </p:cNvSpPr>
          <p:nvPr/>
        </p:nvSpPr>
        <p:spPr bwMode="auto">
          <a:xfrm>
            <a:off x="3752850" y="4365625"/>
            <a:ext cx="10668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2200"/>
              </a:lnSpc>
            </a:pPr>
            <a:r>
              <a:rPr lang="en-US" altLang="ko-KR" sz="1600">
                <a:solidFill>
                  <a:srgbClr val="000000"/>
                </a:solidFill>
                <a:latin typeface="Tahoma" panose="020B0604030504040204" pitchFamily="34" charset="0"/>
                <a:ea typeface="굴림" panose="020B0600000101010101" pitchFamily="34" charset="-127"/>
              </a:rPr>
              <a:t>period</a:t>
            </a:r>
          </a:p>
        </p:txBody>
      </p:sp>
      <p:sp>
        <p:nvSpPr>
          <p:cNvPr id="142368" name="Line 38">
            <a:extLst>
              <a:ext uri="{FF2B5EF4-FFF2-40B4-BE49-F238E27FC236}">
                <a16:creationId xmlns:a16="http://schemas.microsoft.com/office/drawing/2014/main" id="{D55F6EA1-827C-EF4E-8137-143A7DDC71AF}"/>
              </a:ext>
            </a:extLst>
          </p:cNvPr>
          <p:cNvSpPr>
            <a:spLocks noChangeShapeType="1"/>
          </p:cNvSpPr>
          <p:nvPr/>
        </p:nvSpPr>
        <p:spPr bwMode="auto">
          <a:xfrm>
            <a:off x="3829050" y="3425825"/>
            <a:ext cx="0" cy="2159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69" name="Line 39">
            <a:extLst>
              <a:ext uri="{FF2B5EF4-FFF2-40B4-BE49-F238E27FC236}">
                <a16:creationId xmlns:a16="http://schemas.microsoft.com/office/drawing/2014/main" id="{EADC5349-200C-0348-8D51-BD6C4F63E8A6}"/>
              </a:ext>
            </a:extLst>
          </p:cNvPr>
          <p:cNvSpPr>
            <a:spLocks noChangeShapeType="1"/>
          </p:cNvSpPr>
          <p:nvPr/>
        </p:nvSpPr>
        <p:spPr bwMode="auto">
          <a:xfrm>
            <a:off x="4286250" y="3425825"/>
            <a:ext cx="0" cy="2159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70" name="Line 40">
            <a:extLst>
              <a:ext uri="{FF2B5EF4-FFF2-40B4-BE49-F238E27FC236}">
                <a16:creationId xmlns:a16="http://schemas.microsoft.com/office/drawing/2014/main" id="{53C95ED9-2F4C-BE45-8963-A97C66A1CBBF}"/>
              </a:ext>
            </a:extLst>
          </p:cNvPr>
          <p:cNvSpPr>
            <a:spLocks noChangeShapeType="1"/>
          </p:cNvSpPr>
          <p:nvPr/>
        </p:nvSpPr>
        <p:spPr bwMode="auto">
          <a:xfrm>
            <a:off x="3835400" y="4448175"/>
            <a:ext cx="901700" cy="0"/>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2371" name="Rectangle 41">
            <a:extLst>
              <a:ext uri="{FF2B5EF4-FFF2-40B4-BE49-F238E27FC236}">
                <a16:creationId xmlns:a16="http://schemas.microsoft.com/office/drawing/2014/main" id="{FE27954F-890F-BB45-AC09-99AEC2561A9E}"/>
              </a:ext>
            </a:extLst>
          </p:cNvPr>
          <p:cNvSpPr>
            <a:spLocks noChangeArrowheads="1"/>
          </p:cNvSpPr>
          <p:nvPr/>
        </p:nvSpPr>
        <p:spPr bwMode="auto">
          <a:xfrm>
            <a:off x="4324350" y="3305175"/>
            <a:ext cx="31369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200"/>
              </a:lnSpc>
            </a:pPr>
            <a:r>
              <a:rPr lang="en-US" altLang="ko-KR" sz="1600">
                <a:solidFill>
                  <a:srgbClr val="000000"/>
                </a:solidFill>
                <a:latin typeface="Tahoma" panose="020B0604030504040204" pitchFamily="34" charset="0"/>
                <a:ea typeface="굴림" panose="020B0600000101010101" pitchFamily="34" charset="-127"/>
              </a:rPr>
              <a:t>duty cycle (in this case, 50%)</a:t>
            </a:r>
          </a:p>
        </p:txBody>
      </p:sp>
      <p:sp>
        <p:nvSpPr>
          <p:cNvPr id="142372" name="Rectangle 42">
            <a:extLst>
              <a:ext uri="{FF2B5EF4-FFF2-40B4-BE49-F238E27FC236}">
                <a16:creationId xmlns:a16="http://schemas.microsoft.com/office/drawing/2014/main" id="{D52E5B7C-279B-0945-A9AD-F1778366F6F3}"/>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Clocks</a:t>
            </a:r>
          </a:p>
        </p:txBody>
      </p:sp>
      <p:sp>
        <p:nvSpPr>
          <p:cNvPr id="142373" name="Rectangle 43">
            <a:extLst>
              <a:ext uri="{FF2B5EF4-FFF2-40B4-BE49-F238E27FC236}">
                <a16:creationId xmlns:a16="http://schemas.microsoft.com/office/drawing/2014/main" id="{483C793D-D70E-7B4C-97E9-AABDC781F4CD}"/>
              </a:ext>
            </a:extLst>
          </p:cNvPr>
          <p:cNvSpPr>
            <a:spLocks noGrp="1" noChangeArrowheads="1"/>
          </p:cNvSpPr>
          <p:nvPr>
            <p:ph type="body" idx="1"/>
          </p:nvPr>
        </p:nvSpPr>
        <p:spPr>
          <a:xfrm>
            <a:off x="339725" y="850900"/>
            <a:ext cx="8343900" cy="4589463"/>
          </a:xfrm>
        </p:spPr>
        <p:txBody>
          <a:bodyPr/>
          <a:lstStyle/>
          <a:p>
            <a:pPr eaLnBrk="1" hangingPunct="1"/>
            <a:r>
              <a:rPr lang="en-US" altLang="ko-KR" b="1">
                <a:ea typeface="굴림" panose="020B0600000101010101" pitchFamily="34" charset="-127"/>
              </a:rPr>
              <a:t>Used to keep time</a:t>
            </a:r>
          </a:p>
          <a:p>
            <a:pPr lvl="1" eaLnBrk="1" hangingPunct="1"/>
            <a:r>
              <a:rPr lang="en-US" altLang="ko-KR">
                <a:ea typeface="굴림" panose="020B0600000101010101" pitchFamily="34" charset="-127"/>
              </a:rPr>
              <a:t>wait long enough for inputs (R' and S') to settle</a:t>
            </a:r>
          </a:p>
          <a:p>
            <a:pPr lvl="1" eaLnBrk="1" hangingPunct="1"/>
            <a:r>
              <a:rPr lang="en-US" altLang="ko-KR">
                <a:ea typeface="굴림" panose="020B0600000101010101" pitchFamily="34" charset="-127"/>
              </a:rPr>
              <a:t>then allow to have effect on value stored</a:t>
            </a:r>
          </a:p>
          <a:p>
            <a:pPr eaLnBrk="1" hangingPunct="1"/>
            <a:r>
              <a:rPr lang="en-US" altLang="ko-KR" b="1">
                <a:ea typeface="굴림" panose="020B0600000101010101" pitchFamily="34" charset="-127"/>
              </a:rPr>
              <a:t>Clocks are regular periodic signals</a:t>
            </a:r>
          </a:p>
          <a:p>
            <a:pPr lvl="1" eaLnBrk="1" hangingPunct="1"/>
            <a:r>
              <a:rPr lang="en-US" altLang="ko-KR">
                <a:ea typeface="굴림" panose="020B0600000101010101" pitchFamily="34" charset="-127"/>
              </a:rPr>
              <a:t>period (time between ticks)</a:t>
            </a:r>
          </a:p>
          <a:p>
            <a:pPr lvl="1" eaLnBrk="1" hangingPunct="1"/>
            <a:r>
              <a:rPr lang="en-US" altLang="ko-KR">
                <a:ea typeface="굴림" panose="020B0600000101010101" pitchFamily="34" charset="-127"/>
              </a:rPr>
              <a:t>duty-cycle (time clock is high between ticks - expressed as % of period)</a:t>
            </a:r>
          </a:p>
        </p:txBody>
      </p:sp>
      <p:sp>
        <p:nvSpPr>
          <p:cNvPr id="142374" name="Text Box 44">
            <a:extLst>
              <a:ext uri="{FF2B5EF4-FFF2-40B4-BE49-F238E27FC236}">
                <a16:creationId xmlns:a16="http://schemas.microsoft.com/office/drawing/2014/main" id="{8F5959B8-6F7B-E94A-AA58-53536BDA88FA}"/>
              </a:ext>
            </a:extLst>
          </p:cNvPr>
          <p:cNvSpPr txBox="1">
            <a:spLocks noChangeArrowheads="1"/>
          </p:cNvSpPr>
          <p:nvPr/>
        </p:nvSpPr>
        <p:spPr bwMode="auto">
          <a:xfrm>
            <a:off x="0" y="4702175"/>
            <a:ext cx="9271000" cy="1616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A clock is an important element in sequential circuits. The enable signal in the previous slide serves as kind of a clock. Once enable is asserted, it should remain high until the input stimulates the output fully. Normally, a clock is periodically alternating between high and low. The beginning of each period is called a clock tick. And the duty cycle is defined as the ratio of High voltage interval to the period.</a:t>
            </a:r>
            <a:endParaRPr lang="en-US" altLang="ko-KR">
              <a:ea typeface="굴림" panose="020B0600000101010101" pitchFamily="34" charset="-127"/>
            </a:endParaRPr>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978" name="그림 3">
            <a:extLst>
              <a:ext uri="{FF2B5EF4-FFF2-40B4-BE49-F238E27FC236}">
                <a16:creationId xmlns:a16="http://schemas.microsoft.com/office/drawing/2014/main" id="{48205AFB-C0B7-644B-97D2-A665D903F5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8763" y="263525"/>
            <a:ext cx="8753475" cy="642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제목 1">
            <a:extLst>
              <a:ext uri="{FF2B5EF4-FFF2-40B4-BE49-F238E27FC236}">
                <a16:creationId xmlns:a16="http://schemas.microsoft.com/office/drawing/2014/main" id="{31CEAB27-6795-654E-83C4-7F39B63DECEA}"/>
              </a:ext>
            </a:extLst>
          </p:cNvPr>
          <p:cNvSpPr>
            <a:spLocks noGrp="1"/>
          </p:cNvSpPr>
          <p:nvPr>
            <p:ph type="title"/>
          </p:nvPr>
        </p:nvSpPr>
        <p:spPr/>
        <p:txBody>
          <a:bodyPr/>
          <a:lstStyle/>
          <a:p>
            <a:endParaRPr lang="ko-KR" altLang="en-US">
              <a:ea typeface="굴림" panose="020B0600000101010101" pitchFamily="34" charset="-127"/>
            </a:endParaRPr>
          </a:p>
        </p:txBody>
      </p:sp>
      <p:sp>
        <p:nvSpPr>
          <p:cNvPr id="256003" name="내용 개체 틀 2">
            <a:extLst>
              <a:ext uri="{FF2B5EF4-FFF2-40B4-BE49-F238E27FC236}">
                <a16:creationId xmlns:a16="http://schemas.microsoft.com/office/drawing/2014/main" id="{8532AD6E-BB01-7B46-BB54-DD6BB2B061D1}"/>
              </a:ext>
            </a:extLst>
          </p:cNvPr>
          <p:cNvSpPr>
            <a:spLocks noGrp="1"/>
          </p:cNvSpPr>
          <p:nvPr>
            <p:ph idx="1"/>
          </p:nvPr>
        </p:nvSpPr>
        <p:spPr/>
        <p:txBody>
          <a:bodyPr/>
          <a:lstStyle/>
          <a:p>
            <a:endParaRPr lang="ko-KR" altLang="en-US">
              <a:ea typeface="굴림" panose="020B0600000101010101" pitchFamily="34" charset="-127"/>
            </a:endParaRPr>
          </a:p>
        </p:txBody>
      </p:sp>
      <p:pic>
        <p:nvPicPr>
          <p:cNvPr id="256004" name="그림 3">
            <a:extLst>
              <a:ext uri="{FF2B5EF4-FFF2-40B4-BE49-F238E27FC236}">
                <a16:creationId xmlns:a16="http://schemas.microsoft.com/office/drawing/2014/main" id="{D5B4ABBD-02D0-6040-843E-BB5DF009A7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6725" y="409575"/>
            <a:ext cx="8337550" cy="615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제목 1">
            <a:extLst>
              <a:ext uri="{FF2B5EF4-FFF2-40B4-BE49-F238E27FC236}">
                <a16:creationId xmlns:a16="http://schemas.microsoft.com/office/drawing/2014/main" id="{F1FC81CA-D896-8A49-A4AC-1783FA3F07E5}"/>
              </a:ext>
            </a:extLst>
          </p:cNvPr>
          <p:cNvSpPr>
            <a:spLocks noGrp="1"/>
          </p:cNvSpPr>
          <p:nvPr>
            <p:ph type="title"/>
          </p:nvPr>
        </p:nvSpPr>
        <p:spPr/>
        <p:txBody>
          <a:bodyPr/>
          <a:lstStyle/>
          <a:p>
            <a:r>
              <a:rPr lang="en-US" altLang="ko-KR" b="1">
                <a:ea typeface="굴림" panose="020B0600000101010101" pitchFamily="34" charset="-127"/>
              </a:rPr>
              <a:t>DRAM Scaling Limit</a:t>
            </a:r>
            <a:endParaRPr lang="ko-KR" altLang="en-US" b="1">
              <a:ea typeface="굴림" panose="020B0600000101010101" pitchFamily="34" charset="-127"/>
            </a:endParaRPr>
          </a:p>
        </p:txBody>
      </p:sp>
      <p:graphicFrame>
        <p:nvGraphicFramePr>
          <p:cNvPr id="4" name="표 3">
            <a:extLst>
              <a:ext uri="{FF2B5EF4-FFF2-40B4-BE49-F238E27FC236}">
                <a16:creationId xmlns:a16="http://schemas.microsoft.com/office/drawing/2014/main" id="{44B3DFB6-FE33-294F-9C31-B44F06790C36}"/>
              </a:ext>
            </a:extLst>
          </p:cNvPr>
          <p:cNvGraphicFramePr>
            <a:graphicFrameLocks noGrp="1"/>
          </p:cNvGraphicFramePr>
          <p:nvPr/>
        </p:nvGraphicFramePr>
        <p:xfrm>
          <a:off x="581025" y="1930400"/>
          <a:ext cx="8132763" cy="985838"/>
        </p:xfrm>
        <a:graphic>
          <a:graphicData uri="http://schemas.openxmlformats.org/drawingml/2006/table">
            <a:tbl>
              <a:tblPr/>
              <a:tblGrid>
                <a:gridCol w="1714500">
                  <a:extLst>
                    <a:ext uri="{9D8B030D-6E8A-4147-A177-3AD203B41FA5}">
                      <a16:colId xmlns:a16="http://schemas.microsoft.com/office/drawing/2014/main" val="20000"/>
                    </a:ext>
                  </a:extLst>
                </a:gridCol>
                <a:gridCol w="582613">
                  <a:extLst>
                    <a:ext uri="{9D8B030D-6E8A-4147-A177-3AD203B41FA5}">
                      <a16:colId xmlns:a16="http://schemas.microsoft.com/office/drawing/2014/main" val="20001"/>
                    </a:ext>
                  </a:extLst>
                </a:gridCol>
                <a:gridCol w="584200">
                  <a:extLst>
                    <a:ext uri="{9D8B030D-6E8A-4147-A177-3AD203B41FA5}">
                      <a16:colId xmlns:a16="http://schemas.microsoft.com/office/drawing/2014/main" val="20002"/>
                    </a:ext>
                  </a:extLst>
                </a:gridCol>
                <a:gridCol w="584200">
                  <a:extLst>
                    <a:ext uri="{9D8B030D-6E8A-4147-A177-3AD203B41FA5}">
                      <a16:colId xmlns:a16="http://schemas.microsoft.com/office/drawing/2014/main" val="20003"/>
                    </a:ext>
                  </a:extLst>
                </a:gridCol>
                <a:gridCol w="582612">
                  <a:extLst>
                    <a:ext uri="{9D8B030D-6E8A-4147-A177-3AD203B41FA5}">
                      <a16:colId xmlns:a16="http://schemas.microsoft.com/office/drawing/2014/main" val="20004"/>
                    </a:ext>
                  </a:extLst>
                </a:gridCol>
                <a:gridCol w="584200">
                  <a:extLst>
                    <a:ext uri="{9D8B030D-6E8A-4147-A177-3AD203B41FA5}">
                      <a16:colId xmlns:a16="http://schemas.microsoft.com/office/drawing/2014/main" val="20005"/>
                    </a:ext>
                  </a:extLst>
                </a:gridCol>
                <a:gridCol w="582613">
                  <a:extLst>
                    <a:ext uri="{9D8B030D-6E8A-4147-A177-3AD203B41FA5}">
                      <a16:colId xmlns:a16="http://schemas.microsoft.com/office/drawing/2014/main" val="20006"/>
                    </a:ext>
                  </a:extLst>
                </a:gridCol>
                <a:gridCol w="584200">
                  <a:extLst>
                    <a:ext uri="{9D8B030D-6E8A-4147-A177-3AD203B41FA5}">
                      <a16:colId xmlns:a16="http://schemas.microsoft.com/office/drawing/2014/main" val="20007"/>
                    </a:ext>
                  </a:extLst>
                </a:gridCol>
                <a:gridCol w="582612">
                  <a:extLst>
                    <a:ext uri="{9D8B030D-6E8A-4147-A177-3AD203B41FA5}">
                      <a16:colId xmlns:a16="http://schemas.microsoft.com/office/drawing/2014/main" val="20008"/>
                    </a:ext>
                  </a:extLst>
                </a:gridCol>
                <a:gridCol w="584200">
                  <a:extLst>
                    <a:ext uri="{9D8B030D-6E8A-4147-A177-3AD203B41FA5}">
                      <a16:colId xmlns:a16="http://schemas.microsoft.com/office/drawing/2014/main" val="20009"/>
                    </a:ext>
                  </a:extLst>
                </a:gridCol>
                <a:gridCol w="582613">
                  <a:extLst>
                    <a:ext uri="{9D8B030D-6E8A-4147-A177-3AD203B41FA5}">
                      <a16:colId xmlns:a16="http://schemas.microsoft.com/office/drawing/2014/main" val="20010"/>
                    </a:ext>
                  </a:extLst>
                </a:gridCol>
                <a:gridCol w="584200">
                  <a:extLst>
                    <a:ext uri="{9D8B030D-6E8A-4147-A177-3AD203B41FA5}">
                      <a16:colId xmlns:a16="http://schemas.microsoft.com/office/drawing/2014/main" val="20011"/>
                    </a:ext>
                  </a:extLst>
                </a:gridCol>
              </a:tblGrid>
              <a:tr h="328613">
                <a:tc>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rgbClr val="000000"/>
                          </a:solidFill>
                          <a:effectLst/>
                          <a:latin typeface="Tahoma" panose="020B0604030504040204" pitchFamily="34" charset="0"/>
                          <a:ea typeface="굴림" panose="020B0600000101010101" pitchFamily="50" charset="-127"/>
                          <a:cs typeface="Tahoma" panose="020B0604030504040204" pitchFamily="34" charset="0"/>
                        </a:rPr>
                        <a:t>Year</a:t>
                      </a:r>
                      <a:endParaRPr kumimoji="0" lang="ko-KR" altLang="en-US" sz="1200" b="1" i="0" u="none" strike="noStrike" cap="none" normalizeH="0" baseline="0">
                        <a:ln>
                          <a:noFill/>
                        </a:ln>
                        <a:solidFill>
                          <a:srgbClr val="000000"/>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rPr>
                        <a:t>2010</a:t>
                      </a:r>
                      <a:endParaRPr kumimoji="0" lang="ko-KR" altLang="en-US" sz="1200" b="1"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rPr>
                        <a:t>2011</a:t>
                      </a:r>
                      <a:endParaRPr kumimoji="0" lang="ko-KR" altLang="en-US" sz="1200" b="1"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rPr>
                        <a:t>2012</a:t>
                      </a:r>
                      <a:endParaRPr kumimoji="0" lang="ko-KR" altLang="en-US" sz="1200" b="1"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rPr>
                        <a:t>2013</a:t>
                      </a:r>
                      <a:endParaRPr kumimoji="0" lang="ko-KR" altLang="en-US" sz="1200" b="1"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rPr>
                        <a:t>2014</a:t>
                      </a:r>
                      <a:endParaRPr kumimoji="0" lang="ko-KR" altLang="en-US" sz="1200" b="1"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rPr>
                        <a:t>2015</a:t>
                      </a:r>
                      <a:endParaRPr kumimoji="0" lang="ko-KR" altLang="en-US" sz="1200" b="1"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rPr>
                        <a:t>2016</a:t>
                      </a:r>
                      <a:endParaRPr kumimoji="0" lang="ko-KR" altLang="en-US" sz="1200" b="1"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rPr>
                        <a:t>2017</a:t>
                      </a:r>
                      <a:endParaRPr kumimoji="0" lang="ko-KR" altLang="en-US" sz="1200" b="1"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rPr>
                        <a:t>2018</a:t>
                      </a:r>
                      <a:endParaRPr kumimoji="0" lang="ko-KR" altLang="en-US" sz="1200" b="1"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rPr>
                        <a:t>2019</a:t>
                      </a:r>
                      <a:endParaRPr kumimoji="0" lang="ko-KR" altLang="en-US" sz="1200" b="1"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rPr>
                        <a:t>2020</a:t>
                      </a:r>
                      <a:endParaRPr kumimoji="0" lang="ko-KR" altLang="en-US" sz="1200" b="1"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8613">
                <a:tc>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rgbClr val="000000"/>
                          </a:solidFill>
                          <a:effectLst/>
                          <a:latin typeface="Tahoma" panose="020B0604030504040204" pitchFamily="34" charset="0"/>
                          <a:ea typeface="굴림" panose="020B0600000101010101" pitchFamily="50" charset="-127"/>
                          <a:cs typeface="Tahoma" panose="020B0604030504040204" pitchFamily="34" charset="0"/>
                        </a:rPr>
                        <a:t>DRAM ½ Pitch (nm)</a:t>
                      </a:r>
                      <a:endParaRPr kumimoji="0" lang="ko-KR" altLang="en-US" sz="1200" b="1" i="0" u="none" strike="noStrike" cap="none" normalizeH="0" baseline="0">
                        <a:ln>
                          <a:noFill/>
                        </a:ln>
                        <a:solidFill>
                          <a:srgbClr val="000000"/>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rPr>
                        <a:t>45</a:t>
                      </a:r>
                      <a:endParaRPr kumimoji="0" lang="ko-KR" altLang="en-US"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rgbClr val="FFF0C2"/>
                    </a:solidFill>
                  </a:tcPr>
                </a:tc>
                <a:tc>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rPr>
                        <a:t>40</a:t>
                      </a:r>
                      <a:endParaRPr kumimoji="0" lang="ko-KR" altLang="en-US"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rgbClr val="FFF0C2"/>
                    </a:solidFill>
                  </a:tcPr>
                </a:tc>
                <a:tc>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rPr>
                        <a:t>36</a:t>
                      </a:r>
                      <a:endParaRPr kumimoji="0" lang="ko-KR" altLang="en-US"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rgbClr val="FFF0C2"/>
                    </a:solidFill>
                  </a:tcPr>
                </a:tc>
                <a:tc>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rPr>
                        <a:t>32</a:t>
                      </a:r>
                      <a:endParaRPr kumimoji="0" lang="ko-KR" altLang="en-US"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rgbClr val="FFFF00">
                        <a:alpha val="20000"/>
                      </a:srgbClr>
                    </a:solidFill>
                  </a:tcPr>
                </a:tc>
                <a:tc>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rPr>
                        <a:t>28</a:t>
                      </a:r>
                      <a:endParaRPr kumimoji="0" lang="ko-KR" altLang="en-US"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rgbClr val="FFFF00">
                        <a:alpha val="20000"/>
                      </a:srgbClr>
                    </a:solidFill>
                  </a:tcPr>
                </a:tc>
                <a:tc>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rPr>
                        <a:t>25</a:t>
                      </a:r>
                      <a:endParaRPr kumimoji="0" lang="ko-KR" altLang="en-US"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rgbClr val="FFFF00">
                        <a:alpha val="20000"/>
                      </a:srgbClr>
                    </a:solidFill>
                  </a:tcPr>
                </a:tc>
                <a:tc>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rPr>
                        <a:t>23</a:t>
                      </a:r>
                      <a:endParaRPr kumimoji="0" lang="ko-KR" altLang="en-US"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rgbClr val="FFFF00">
                        <a:alpha val="20000"/>
                      </a:srgbClr>
                    </a:solidFill>
                  </a:tcPr>
                </a:tc>
                <a:tc>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rPr>
                        <a:t>20</a:t>
                      </a:r>
                      <a:endParaRPr kumimoji="0" lang="ko-KR" altLang="en-US"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rgbClr val="FF0000">
                        <a:alpha val="20000"/>
                      </a:srgbClr>
                    </a:solidFill>
                  </a:tcPr>
                </a:tc>
                <a:tc>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rPr>
                        <a:t>18</a:t>
                      </a:r>
                      <a:endParaRPr kumimoji="0" lang="ko-KR" altLang="en-US"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rgbClr val="FF0000">
                        <a:alpha val="20000"/>
                      </a:srgbClr>
                    </a:solidFill>
                  </a:tcPr>
                </a:tc>
                <a:tc>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rPr>
                        <a:t>16</a:t>
                      </a:r>
                      <a:endParaRPr kumimoji="0" lang="ko-KR" altLang="en-US"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rgbClr val="FF0000">
                        <a:alpha val="20000"/>
                      </a:srgbClr>
                    </a:solidFill>
                  </a:tcPr>
                </a:tc>
                <a:tc>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rPr>
                        <a:t>14</a:t>
                      </a:r>
                      <a:endParaRPr kumimoji="0" lang="ko-KR" altLang="en-US"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a:noFill/>
                    </a:lnL>
                    <a:lnR>
                      <a:noFill/>
                    </a:lnR>
                    <a:lnT w="12700" cap="flat" cmpd="sng" algn="ctr">
                      <a:solidFill>
                        <a:schemeClr val="accent1"/>
                      </a:solidFill>
                      <a:prstDash val="solid"/>
                      <a:round/>
                      <a:headEnd type="none" w="med" len="med"/>
                      <a:tailEnd type="none" w="med" len="med"/>
                    </a:lnT>
                    <a:lnB>
                      <a:noFill/>
                    </a:lnB>
                    <a:lnTlToBr>
                      <a:noFill/>
                    </a:lnTlToBr>
                    <a:lnBlToTr>
                      <a:noFill/>
                    </a:lnBlToTr>
                    <a:solidFill>
                      <a:srgbClr val="FF0000">
                        <a:alpha val="20000"/>
                      </a:srgbClr>
                    </a:solidFill>
                  </a:tcPr>
                </a:tc>
                <a:extLst>
                  <a:ext uri="{0D108BD9-81ED-4DB2-BD59-A6C34878D82A}">
                    <a16:rowId xmlns:a16="http://schemas.microsoft.com/office/drawing/2014/main" val="10001"/>
                  </a:ext>
                </a:extLst>
              </a:tr>
              <a:tr h="328613">
                <a:tc>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1" i="0" u="none" strike="noStrike" cap="none" normalizeH="0" baseline="0">
                          <a:ln>
                            <a:noFill/>
                          </a:ln>
                          <a:solidFill>
                            <a:srgbClr val="000000"/>
                          </a:solidFill>
                          <a:effectLst/>
                          <a:latin typeface="Tahoma" panose="020B0604030504040204" pitchFamily="34" charset="0"/>
                          <a:ea typeface="굴림" panose="020B0600000101010101" pitchFamily="50" charset="-127"/>
                          <a:cs typeface="Tahoma" panose="020B0604030504040204" pitchFamily="34" charset="0"/>
                        </a:rPr>
                        <a:t>Manufacturable sol.</a:t>
                      </a:r>
                      <a:endParaRPr kumimoji="0" lang="ko-KR" altLang="en-US" sz="1200" b="1" i="0" u="none" strike="noStrike" cap="none" normalizeH="0" baseline="0">
                        <a:ln>
                          <a:noFill/>
                        </a:ln>
                        <a:solidFill>
                          <a:srgbClr val="000000"/>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a:noFill/>
                    </a:lnL>
                    <a:lnR w="12700" cap="flat" cmpd="sng" algn="ctr">
                      <a:solidFill>
                        <a:schemeClr val="accent1"/>
                      </a:solidFill>
                      <a:prstDash val="solid"/>
                      <a:round/>
                      <a:headEnd type="none" w="med" len="med"/>
                      <a:tailEnd type="none" w="med" len="med"/>
                    </a:lnR>
                    <a:lnT>
                      <a:noFill/>
                    </a:lnT>
                    <a:lnB w="12700" cap="flat" cmpd="sng" algn="ctr">
                      <a:solidFill>
                        <a:schemeClr val="accent1"/>
                      </a:solidFill>
                      <a:prstDash val="solid"/>
                      <a:round/>
                      <a:headEnd type="none" w="med" len="med"/>
                      <a:tailEnd type="none" w="med" len="med"/>
                    </a:lnB>
                    <a:lnTlToBr>
                      <a:noFill/>
                    </a:lnTlToBr>
                    <a:lnBlToTr>
                      <a:noFill/>
                    </a:lnBlToTr>
                    <a:noFill/>
                  </a:tcPr>
                </a:tc>
                <a:tc gridSpan="3">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rPr>
                        <a:t>Exist</a:t>
                      </a:r>
                      <a:endParaRPr kumimoji="0" lang="ko-KR" altLang="en-US"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w="12700" cap="flat" cmpd="sng" algn="ctr">
                      <a:solidFill>
                        <a:schemeClr val="accent1"/>
                      </a:solidFill>
                      <a:prstDash val="solid"/>
                      <a:round/>
                      <a:headEnd type="none" w="med" len="med"/>
                      <a:tailEnd type="none" w="med" len="med"/>
                    </a:lnL>
                    <a:lnR>
                      <a:noFill/>
                    </a:lnR>
                    <a:lnT>
                      <a:noFill/>
                    </a:lnT>
                    <a:lnB w="12700" cap="flat" cmpd="sng" algn="ctr">
                      <a:solidFill>
                        <a:schemeClr val="accent1"/>
                      </a:solidFill>
                      <a:prstDash val="solid"/>
                      <a:round/>
                      <a:headEnd type="none" w="med" len="med"/>
                      <a:tailEnd type="none" w="med" len="med"/>
                    </a:lnB>
                    <a:lnTlToBr>
                      <a:noFill/>
                    </a:lnTlToBr>
                    <a:lnBlToTr>
                      <a:noFill/>
                    </a:lnBlToTr>
                    <a:solidFill>
                      <a:srgbClr val="FFF0C2"/>
                    </a:solidFill>
                  </a:tcPr>
                </a:tc>
                <a:tc hMerge="1">
                  <a:txBody>
                    <a:bodyPr/>
                    <a:lstStyle/>
                    <a:p>
                      <a:pPr latinLnBrk="1"/>
                      <a:endParaRPr lang="ko-KR" altLang="en-US"/>
                    </a:p>
                  </a:txBody>
                  <a:tcPr/>
                </a:tc>
                <a:tc hMerge="1">
                  <a:txBody>
                    <a:bodyPr/>
                    <a:lstStyle/>
                    <a:p>
                      <a:pPr latinLnBrk="1"/>
                      <a:endParaRPr lang="ko-KR" altLang="en-US"/>
                    </a:p>
                  </a:txBody>
                  <a:tcPr/>
                </a:tc>
                <a:tc gridSpan="4">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rPr>
                        <a:t>Known</a:t>
                      </a:r>
                      <a:endParaRPr kumimoji="0" lang="ko-KR" altLang="en-US"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a:noFill/>
                    </a:lnL>
                    <a:lnR>
                      <a:noFill/>
                    </a:lnR>
                    <a:lnT>
                      <a:noFill/>
                    </a:lnT>
                    <a:lnB w="12700" cap="flat" cmpd="sng" algn="ctr">
                      <a:solidFill>
                        <a:schemeClr val="accent1"/>
                      </a:solidFill>
                      <a:prstDash val="solid"/>
                      <a:round/>
                      <a:headEnd type="none" w="med" len="med"/>
                      <a:tailEnd type="none" w="med" len="med"/>
                    </a:lnB>
                    <a:lnTlToBr>
                      <a:noFill/>
                    </a:lnTlToBr>
                    <a:lnBlToTr>
                      <a:noFill/>
                    </a:lnBlToTr>
                    <a:solidFill>
                      <a:srgbClr val="FFFF00">
                        <a:alpha val="20000"/>
                      </a:srgb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4">
                  <a:txBody>
                    <a:bodyPr/>
                    <a:lstStyle>
                      <a:lvl1pPr>
                        <a:spcBef>
                          <a:spcPct val="20000"/>
                        </a:spcBef>
                        <a:buClr>
                          <a:schemeClr val="accent1"/>
                        </a:buClr>
                        <a:buSzPct val="65000"/>
                        <a:buFont typeface="Wingdings" panose="05000000000000000000" pitchFamily="2" charset="2"/>
                        <a:defRPr sz="2000">
                          <a:solidFill>
                            <a:schemeClr val="tx1"/>
                          </a:solidFill>
                          <a:latin typeface="Arial" panose="020B0604020202020204" pitchFamily="34" charset="0"/>
                        </a:defRPr>
                      </a:lvl1pPr>
                      <a:lvl2pPr marL="742950" indent="-285750">
                        <a:spcBef>
                          <a:spcPct val="20000"/>
                        </a:spcBef>
                        <a:buClr>
                          <a:schemeClr val="accent2"/>
                        </a:buClr>
                        <a:buSzPct val="60000"/>
                        <a:buFont typeface="Wingdings" panose="05000000000000000000" pitchFamily="2" charset="2"/>
                        <a:defRPr>
                          <a:solidFill>
                            <a:schemeClr val="tx1"/>
                          </a:solidFill>
                          <a:latin typeface="Arial" panose="020B0604020202020204" pitchFamily="34" charset="0"/>
                        </a:defRPr>
                      </a:lvl2pPr>
                      <a:lvl3pPr marL="1143000" indent="-228600">
                        <a:spcBef>
                          <a:spcPct val="20000"/>
                        </a:spcBef>
                        <a:buClr>
                          <a:schemeClr val="accent1"/>
                        </a:buClr>
                        <a:buSzPct val="65000"/>
                        <a:buFont typeface="Wingdings" panose="05000000000000000000" pitchFamily="2" charset="2"/>
                        <a:defRPr sz="16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defRPr sz="1400">
                          <a:solidFill>
                            <a:schemeClr val="tx1"/>
                          </a:solidFill>
                          <a:latin typeface="Arial" panose="020B0604020202020204" pitchFamily="34" charset="0"/>
                        </a:defRPr>
                      </a:lvl4pPr>
                      <a:lvl5pPr marL="2057400" indent="-228600">
                        <a:spcBef>
                          <a:spcPct val="20000"/>
                        </a:spcBef>
                        <a:buClr>
                          <a:schemeClr val="accent1"/>
                        </a:buClr>
                        <a:buSzPct val="75000"/>
                        <a:buFont typeface="Wingdings" panose="05000000000000000000" pitchFamily="2" charset="2"/>
                        <a:defRPr sz="14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anose="05000000000000000000" pitchFamily="2" charset="2"/>
                        <a:defRPr sz="1400">
                          <a:solidFill>
                            <a:schemeClr val="tx1"/>
                          </a:solidFill>
                          <a:latin typeface="Arial" panose="020B0604020202020204" pitchFamily="34" charset="0"/>
                        </a:defRPr>
                      </a:lvl9pPr>
                    </a:lstStyle>
                    <a:p>
                      <a:pPr marL="0" marR="0" lvl="0" indent="0" algn="ctr" defTabSz="914400" rtl="0" eaLnBrk="1" fontAlgn="base" latinLnBrk="1" hangingPunct="1">
                        <a:lnSpc>
                          <a:spcPct val="100000"/>
                        </a:lnSpc>
                        <a:spcBef>
                          <a:spcPct val="0"/>
                        </a:spcBef>
                        <a:spcAft>
                          <a:spcPct val="0"/>
                        </a:spcAft>
                        <a:buClrTx/>
                        <a:buSzTx/>
                        <a:buFontTx/>
                        <a:buNone/>
                        <a:tabLst/>
                      </a:pPr>
                      <a:r>
                        <a:rPr kumimoji="0" lang="en-US" altLang="ko-KR"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rPr>
                        <a:t>NOT known</a:t>
                      </a:r>
                      <a:endParaRPr kumimoji="0" lang="ko-KR" altLang="en-US" sz="1200" b="0" i="0" u="none" strike="noStrike" cap="none" normalizeH="0" baseline="0">
                        <a:ln>
                          <a:noFill/>
                        </a:ln>
                        <a:solidFill>
                          <a:schemeClr val="tx1"/>
                        </a:solidFill>
                        <a:effectLst/>
                        <a:latin typeface="Tahoma" panose="020B0604030504040204" pitchFamily="34" charset="0"/>
                        <a:ea typeface="굴림" panose="020B0600000101010101" pitchFamily="50" charset="-127"/>
                        <a:cs typeface="Tahoma" panose="020B0604030504040204" pitchFamily="34" charset="0"/>
                      </a:endParaRPr>
                    </a:p>
                  </a:txBody>
                  <a:tcPr marL="92625" marR="92625" marT="46367" marB="46367" anchor="ctr" horzOverflow="overflow">
                    <a:lnL>
                      <a:noFill/>
                    </a:lnL>
                    <a:lnR>
                      <a:noFill/>
                    </a:lnR>
                    <a:lnT>
                      <a:noFill/>
                    </a:lnT>
                    <a:lnB w="12700" cap="flat" cmpd="sng" algn="ctr">
                      <a:solidFill>
                        <a:schemeClr val="accent1"/>
                      </a:solidFill>
                      <a:prstDash val="solid"/>
                      <a:round/>
                      <a:headEnd type="none" w="med" len="med"/>
                      <a:tailEnd type="none" w="med" len="med"/>
                    </a:lnB>
                    <a:lnTlToBr>
                      <a:noFill/>
                    </a:lnTlToBr>
                    <a:lnBlToTr>
                      <a:noFill/>
                    </a:lnBlToTr>
                    <a:solidFill>
                      <a:srgbClr val="FF0000">
                        <a:alpha val="20000"/>
                      </a:srgbClr>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2"/>
                  </a:ext>
                </a:extLst>
              </a:tr>
            </a:tbl>
          </a:graphicData>
        </a:graphic>
      </p:graphicFrame>
      <p:sp>
        <p:nvSpPr>
          <p:cNvPr id="200740" name="TextBox 4">
            <a:extLst>
              <a:ext uri="{FF2B5EF4-FFF2-40B4-BE49-F238E27FC236}">
                <a16:creationId xmlns:a16="http://schemas.microsoft.com/office/drawing/2014/main" id="{3537E92D-CE0E-8443-818E-8D3D9CB08412}"/>
              </a:ext>
            </a:extLst>
          </p:cNvPr>
          <p:cNvSpPr txBox="1">
            <a:spLocks noChangeArrowheads="1"/>
          </p:cNvSpPr>
          <p:nvPr/>
        </p:nvSpPr>
        <p:spPr bwMode="auto">
          <a:xfrm>
            <a:off x="7472363" y="1562100"/>
            <a:ext cx="14700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Tahoma" panose="020B0604030504040204" pitchFamily="34" charset="0"/>
                <a:ea typeface="맑은 고딕" panose="020B0503020000020004" pitchFamily="50" charset="-127"/>
                <a:cs typeface="Tahoma" panose="020B0604030504040204" pitchFamily="34" charset="0"/>
              </a:defRPr>
            </a:lvl1pPr>
            <a:lvl2pPr marL="742950" indent="-285750" latinLnBrk="1">
              <a:spcBef>
                <a:spcPct val="20000"/>
              </a:spcBef>
              <a:buFont typeface="Arial" panose="020B0604020202020204" pitchFamily="34" charset="0"/>
              <a:buChar char="–"/>
              <a:defRPr sz="2800">
                <a:solidFill>
                  <a:schemeClr val="tx1"/>
                </a:solidFill>
                <a:latin typeface="Tahoma" panose="020B0604030504040204" pitchFamily="34" charset="0"/>
                <a:ea typeface="맑은 고딕" panose="020B0503020000020004" pitchFamily="50" charset="-127"/>
                <a:cs typeface="Tahoma" panose="020B0604030504040204" pitchFamily="34" charset="0"/>
              </a:defRPr>
            </a:lvl2pPr>
            <a:lvl3pPr marL="1143000" indent="-228600" latinLnBrk="1">
              <a:spcBef>
                <a:spcPct val="20000"/>
              </a:spcBef>
              <a:buFont typeface="Arial" panose="020B0604020202020204" pitchFamily="34" charset="0"/>
              <a:buChar char="•"/>
              <a:defRPr sz="2400">
                <a:solidFill>
                  <a:schemeClr val="tx1"/>
                </a:solidFill>
                <a:latin typeface="Tahoma" panose="020B0604030504040204" pitchFamily="34" charset="0"/>
                <a:ea typeface="맑은 고딕" panose="020B0503020000020004" pitchFamily="50" charset="-127"/>
                <a:cs typeface="Tahoma" panose="020B0604030504040204" pitchFamily="34" charset="0"/>
              </a:defRPr>
            </a:lvl3pPr>
            <a:lvl4pPr marL="16002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4pPr>
            <a:lvl5pPr marL="20574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9pPr>
          </a:lstStyle>
          <a:p>
            <a:pPr eaLnBrk="1" latinLnBrk="0" hangingPunct="1">
              <a:spcBef>
                <a:spcPct val="0"/>
              </a:spcBef>
              <a:buFontTx/>
              <a:buNone/>
              <a:defRPr/>
            </a:pPr>
            <a:r>
              <a:rPr lang="en-US" altLang="ko-KR" sz="1621">
                <a:solidFill>
                  <a:srgbClr val="000000"/>
                </a:solidFill>
                <a:latin typeface="굴림" panose="020B0600000101010101" pitchFamily="50" charset="-127"/>
                <a:ea typeface="굴림" panose="020B0600000101010101" pitchFamily="50" charset="-127"/>
              </a:rPr>
              <a:t>[ITRS, 2010]</a:t>
            </a:r>
            <a:endParaRPr lang="ko-KR" altLang="en-US" sz="1621">
              <a:solidFill>
                <a:srgbClr val="000000"/>
              </a:solidFill>
              <a:latin typeface="굴림" panose="020B0600000101010101" pitchFamily="50" charset="-127"/>
              <a:ea typeface="굴림" panose="020B0600000101010101" pitchFamily="50" charset="-127"/>
            </a:endParaRPr>
          </a:p>
        </p:txBody>
      </p:sp>
      <p:pic>
        <p:nvPicPr>
          <p:cNvPr id="257061" name="Picture 115">
            <a:extLst>
              <a:ext uri="{FF2B5EF4-FFF2-40B4-BE49-F238E27FC236}">
                <a16:creationId xmlns:a16="http://schemas.microsoft.com/office/drawing/2014/main" id="{4B0F7403-BDE7-B44D-806C-84AB6F1B22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8185" t="36684" r="51477" b="19832"/>
          <a:stretch>
            <a:fillRect/>
          </a:stretch>
        </p:blipFill>
        <p:spPr bwMode="auto">
          <a:xfrm>
            <a:off x="153988" y="3810000"/>
            <a:ext cx="3567112"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7062" name="Picture 118">
            <a:extLst>
              <a:ext uri="{FF2B5EF4-FFF2-40B4-BE49-F238E27FC236}">
                <a16:creationId xmlns:a16="http://schemas.microsoft.com/office/drawing/2014/main" id="{90CFA22B-AD79-1346-A4EC-ECA2831999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6800" t="2826" r="2405" b="3899"/>
          <a:stretch>
            <a:fillRect/>
          </a:stretch>
        </p:blipFill>
        <p:spPr bwMode="auto">
          <a:xfrm>
            <a:off x="6348413" y="3811588"/>
            <a:ext cx="2689225" cy="263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7063" name="Group 148">
            <a:extLst>
              <a:ext uri="{FF2B5EF4-FFF2-40B4-BE49-F238E27FC236}">
                <a16:creationId xmlns:a16="http://schemas.microsoft.com/office/drawing/2014/main" id="{D611C985-B62F-A24F-80D0-80396E099BE3}"/>
              </a:ext>
            </a:extLst>
          </p:cNvPr>
          <p:cNvGrpSpPr>
            <a:grpSpLocks/>
          </p:cNvGrpSpPr>
          <p:nvPr/>
        </p:nvGrpSpPr>
        <p:grpSpPr bwMode="auto">
          <a:xfrm>
            <a:off x="3910013" y="4435475"/>
            <a:ext cx="1709737" cy="1481138"/>
            <a:chOff x="178" y="2402"/>
            <a:chExt cx="1182" cy="876"/>
          </a:xfrm>
        </p:grpSpPr>
        <p:sp>
          <p:nvSpPr>
            <p:cNvPr id="36" name="Rectangle 5">
              <a:extLst>
                <a:ext uri="{FF2B5EF4-FFF2-40B4-BE49-F238E27FC236}">
                  <a16:creationId xmlns:a16="http://schemas.microsoft.com/office/drawing/2014/main" id="{24B7D20F-D75C-9847-917C-AF994E61CCA6}"/>
                </a:ext>
              </a:extLst>
            </p:cNvPr>
            <p:cNvSpPr>
              <a:spLocks noChangeArrowheads="1"/>
            </p:cNvSpPr>
            <p:nvPr/>
          </p:nvSpPr>
          <p:spPr bwMode="auto">
            <a:xfrm>
              <a:off x="178" y="2922"/>
              <a:ext cx="1182" cy="356"/>
            </a:xfrm>
            <a:prstGeom prst="rect">
              <a:avLst/>
            </a:prstGeom>
            <a:solidFill>
              <a:srgbClr val="FFCC99"/>
            </a:solidFill>
            <a:ln w="9525">
              <a:noFill/>
              <a:miter lim="800000"/>
              <a:headEnd/>
              <a:tailEnd/>
            </a:ln>
            <a:effectLst/>
            <a:scene3d>
              <a:camera prst="isometricOffAxis2Left"/>
              <a:lightRig rig="soft" dir="t"/>
            </a:scene3d>
            <a:sp3d>
              <a:bevelT w="0" h="1270000"/>
            </a:sp3d>
          </p:spPr>
          <p:txBody>
            <a:bodyPr wrap="none" anchor="ctr"/>
            <a:lstStyle/>
            <a:p>
              <a:pPr eaLnBrk="1" hangingPunct="1">
                <a:lnSpc>
                  <a:spcPct val="90000"/>
                </a:lnSpc>
                <a:defRPr/>
              </a:pPr>
              <a:endParaRPr lang="ko-KR" altLang="en-US" sz="2836" i="1">
                <a:solidFill>
                  <a:srgbClr val="000000"/>
                </a:solidFill>
                <a:latin typeface="굴림" panose="020B0600000101010101" pitchFamily="34" charset="-127"/>
                <a:ea typeface="굴림" panose="020B0600000101010101" pitchFamily="34" charset="-127"/>
                <a:cs typeface="Tahoma" pitchFamily="34" charset="0"/>
              </a:endParaRPr>
            </a:p>
          </p:txBody>
        </p:sp>
        <p:sp>
          <p:nvSpPr>
            <p:cNvPr id="37" name="AutoShape 9">
              <a:extLst>
                <a:ext uri="{FF2B5EF4-FFF2-40B4-BE49-F238E27FC236}">
                  <a16:creationId xmlns:a16="http://schemas.microsoft.com/office/drawing/2014/main" id="{DB226F30-8036-AC4E-801F-7E2D321969EB}"/>
                </a:ext>
              </a:extLst>
            </p:cNvPr>
            <p:cNvSpPr>
              <a:spLocks noChangeArrowheads="1"/>
            </p:cNvSpPr>
            <p:nvPr/>
          </p:nvSpPr>
          <p:spPr bwMode="auto">
            <a:xfrm>
              <a:off x="214" y="2876"/>
              <a:ext cx="514" cy="149"/>
            </a:xfrm>
            <a:prstGeom prst="roundRect">
              <a:avLst>
                <a:gd name="adj" fmla="val 16667"/>
              </a:avLst>
            </a:prstGeom>
            <a:solidFill>
              <a:srgbClr val="FF6600"/>
            </a:solidFill>
            <a:ln w="9525">
              <a:noFill/>
              <a:round/>
              <a:headEnd/>
              <a:tailEnd/>
            </a:ln>
            <a:effectLst/>
            <a:scene3d>
              <a:camera prst="isometricOffAxis2Left"/>
              <a:lightRig rig="soft" dir="t"/>
            </a:scene3d>
            <a:sp3d>
              <a:bevelT w="0" h="1270000"/>
            </a:sp3d>
          </p:spPr>
          <p:txBody>
            <a:bodyPr wrap="none" anchor="ctr"/>
            <a:lstStyle/>
            <a:p>
              <a:pPr eaLnBrk="1" hangingPunct="1">
                <a:lnSpc>
                  <a:spcPct val="90000"/>
                </a:lnSpc>
                <a:defRPr/>
              </a:pPr>
              <a:endParaRPr lang="ko-KR" altLang="en-US" sz="2836" i="1">
                <a:solidFill>
                  <a:srgbClr val="000000"/>
                </a:solidFill>
                <a:latin typeface="굴림" panose="020B0600000101010101" pitchFamily="34" charset="-127"/>
                <a:ea typeface="굴림" panose="020B0600000101010101" pitchFamily="34" charset="-127"/>
                <a:cs typeface="Tahoma" pitchFamily="34" charset="0"/>
              </a:endParaRPr>
            </a:p>
          </p:txBody>
        </p:sp>
        <p:sp>
          <p:nvSpPr>
            <p:cNvPr id="38" name="AutoShape 10">
              <a:extLst>
                <a:ext uri="{FF2B5EF4-FFF2-40B4-BE49-F238E27FC236}">
                  <a16:creationId xmlns:a16="http://schemas.microsoft.com/office/drawing/2014/main" id="{C7A93AAA-033F-9347-A9E0-2B7FB931B9CB}"/>
                </a:ext>
              </a:extLst>
            </p:cNvPr>
            <p:cNvSpPr>
              <a:spLocks noChangeArrowheads="1"/>
            </p:cNvSpPr>
            <p:nvPr/>
          </p:nvSpPr>
          <p:spPr bwMode="auto">
            <a:xfrm>
              <a:off x="937" y="2961"/>
              <a:ext cx="378" cy="150"/>
            </a:xfrm>
            <a:prstGeom prst="roundRect">
              <a:avLst>
                <a:gd name="adj" fmla="val 16667"/>
              </a:avLst>
            </a:prstGeom>
            <a:solidFill>
              <a:srgbClr val="FF6600"/>
            </a:solidFill>
            <a:ln w="9525">
              <a:noFill/>
              <a:round/>
              <a:headEnd/>
              <a:tailEnd/>
            </a:ln>
            <a:effectLst/>
            <a:scene3d>
              <a:camera prst="isometricOffAxis2Left"/>
              <a:lightRig rig="soft" dir="t"/>
            </a:scene3d>
            <a:sp3d>
              <a:bevelT w="0" h="1270000"/>
            </a:sp3d>
          </p:spPr>
          <p:txBody>
            <a:bodyPr wrap="none" anchor="ctr"/>
            <a:lstStyle/>
            <a:p>
              <a:pPr eaLnBrk="1" hangingPunct="1">
                <a:lnSpc>
                  <a:spcPct val="90000"/>
                </a:lnSpc>
                <a:defRPr/>
              </a:pPr>
              <a:endParaRPr lang="ko-KR" altLang="en-US" sz="2836" i="1" dirty="0">
                <a:solidFill>
                  <a:srgbClr val="000000"/>
                </a:solidFill>
                <a:latin typeface="굴림" panose="020B0600000101010101" pitchFamily="34" charset="-127"/>
                <a:ea typeface="굴림" panose="020B0600000101010101" pitchFamily="34" charset="-127"/>
                <a:cs typeface="Tahoma" pitchFamily="34" charset="0"/>
              </a:endParaRPr>
            </a:p>
          </p:txBody>
        </p:sp>
        <p:sp>
          <p:nvSpPr>
            <p:cNvPr id="39" name="Text Box 19">
              <a:extLst>
                <a:ext uri="{FF2B5EF4-FFF2-40B4-BE49-F238E27FC236}">
                  <a16:creationId xmlns:a16="http://schemas.microsoft.com/office/drawing/2014/main" id="{DD7A7370-E6E6-6242-950F-10BAD9CB550F}"/>
                </a:ext>
              </a:extLst>
            </p:cNvPr>
            <p:cNvSpPr txBox="1">
              <a:spLocks noChangeArrowheads="1"/>
            </p:cNvSpPr>
            <p:nvPr/>
          </p:nvSpPr>
          <p:spPr bwMode="auto">
            <a:xfrm>
              <a:off x="497" y="3102"/>
              <a:ext cx="748" cy="139"/>
            </a:xfrm>
            <a:prstGeom prst="rect">
              <a:avLst/>
            </a:prstGeom>
            <a:noFill/>
            <a:ln w="9525">
              <a:noFill/>
              <a:miter lim="800000"/>
              <a:headEnd/>
              <a:tailEnd/>
            </a:ln>
            <a:effectLst/>
            <a:scene3d>
              <a:camera prst="isometricOffAxis2Left"/>
              <a:lightRig rig="threePt" dir="t"/>
            </a:scene3d>
            <a:sp3d>
              <a:bevelT w="0" h="1270000"/>
            </a:sp3d>
          </p:spPr>
          <p:txBody>
            <a:bodyPr wrap="none">
              <a:spAutoFit/>
            </a:bodyPr>
            <a:lstStyle/>
            <a:p>
              <a:pPr eaLnBrk="1" hangingPunct="1">
                <a:lnSpc>
                  <a:spcPct val="90000"/>
                </a:lnSpc>
                <a:defRPr/>
              </a:pPr>
              <a:r>
                <a:rPr lang="en-US" altLang="ko-KR" sz="1013" dirty="0">
                  <a:solidFill>
                    <a:srgbClr val="000000"/>
                  </a:solidFill>
                  <a:latin typeface="굴림" panose="020B0600000101010101" pitchFamily="34" charset="-127"/>
                  <a:ea typeface="Tahoma" pitchFamily="34" charset="0"/>
                  <a:cs typeface="Tahoma" pitchFamily="34" charset="0"/>
                </a:rPr>
                <a:t>p-type Si sub.</a:t>
              </a:r>
            </a:p>
          </p:txBody>
        </p:sp>
        <p:grpSp>
          <p:nvGrpSpPr>
            <p:cNvPr id="257075" name="그룹 60">
              <a:extLst>
                <a:ext uri="{FF2B5EF4-FFF2-40B4-BE49-F238E27FC236}">
                  <a16:creationId xmlns:a16="http://schemas.microsoft.com/office/drawing/2014/main" id="{34DB6788-9CDD-154F-A220-B959C4062E00}"/>
                </a:ext>
              </a:extLst>
            </p:cNvPr>
            <p:cNvGrpSpPr>
              <a:grpSpLocks/>
            </p:cNvGrpSpPr>
            <p:nvPr/>
          </p:nvGrpSpPr>
          <p:grpSpPr bwMode="auto">
            <a:xfrm>
              <a:off x="285" y="2479"/>
              <a:ext cx="146" cy="407"/>
              <a:chOff x="2887980" y="2124075"/>
              <a:chExt cx="790575" cy="2381250"/>
            </a:xfrm>
          </p:grpSpPr>
          <p:sp>
            <p:nvSpPr>
              <p:cNvPr id="52" name="Rectangle 40">
                <a:extLst>
                  <a:ext uri="{FF2B5EF4-FFF2-40B4-BE49-F238E27FC236}">
                    <a16:creationId xmlns:a16="http://schemas.microsoft.com/office/drawing/2014/main" id="{E69EE856-5C7B-9D43-B764-CC0167B5A81D}"/>
                  </a:ext>
                </a:extLst>
              </p:cNvPr>
              <p:cNvSpPr>
                <a:spLocks noChangeArrowheads="1"/>
              </p:cNvSpPr>
              <p:nvPr/>
            </p:nvSpPr>
            <p:spPr bwMode="auto">
              <a:xfrm>
                <a:off x="3124200" y="3352800"/>
                <a:ext cx="361950" cy="1152525"/>
              </a:xfrm>
              <a:prstGeom prst="rect">
                <a:avLst/>
              </a:prstGeom>
              <a:solidFill>
                <a:srgbClr val="FF6600"/>
              </a:solidFill>
              <a:ln w="9525">
                <a:noFill/>
                <a:miter lim="800000"/>
                <a:headEnd/>
                <a:tailEnd/>
              </a:ln>
              <a:effectLst/>
              <a:scene3d>
                <a:camera prst="isometricOffAxis2Left"/>
                <a:lightRig rig="soft" dir="t"/>
              </a:scene3d>
              <a:sp3d>
                <a:bevelT w="0" h="1270000"/>
              </a:sp3d>
            </p:spPr>
            <p:txBody>
              <a:bodyPr wrap="none" anchor="ctr"/>
              <a:lstStyle/>
              <a:p>
                <a:pPr eaLnBrk="1" hangingPunct="1">
                  <a:lnSpc>
                    <a:spcPct val="90000"/>
                  </a:lnSpc>
                  <a:defRPr/>
                </a:pPr>
                <a:endParaRPr lang="ko-KR" altLang="en-US" sz="2836" i="1">
                  <a:solidFill>
                    <a:srgbClr val="000000"/>
                  </a:solidFill>
                  <a:latin typeface="굴림" panose="020B0600000101010101" pitchFamily="34" charset="-127"/>
                  <a:ea typeface="굴림" panose="020B0600000101010101" pitchFamily="34" charset="-127"/>
                  <a:cs typeface="Tahoma" pitchFamily="34" charset="0"/>
                </a:endParaRPr>
              </a:p>
            </p:txBody>
          </p:sp>
          <p:sp>
            <p:nvSpPr>
              <p:cNvPr id="53" name="Rectangle 42">
                <a:extLst>
                  <a:ext uri="{FF2B5EF4-FFF2-40B4-BE49-F238E27FC236}">
                    <a16:creationId xmlns:a16="http://schemas.microsoft.com/office/drawing/2014/main" id="{374641BD-0949-004D-BC7D-E9BE06F7F04B}"/>
                  </a:ext>
                </a:extLst>
              </p:cNvPr>
              <p:cNvSpPr>
                <a:spLocks noChangeArrowheads="1"/>
              </p:cNvSpPr>
              <p:nvPr/>
            </p:nvSpPr>
            <p:spPr bwMode="auto">
              <a:xfrm>
                <a:off x="2887980" y="3282950"/>
                <a:ext cx="790575" cy="146050"/>
              </a:xfrm>
              <a:prstGeom prst="rect">
                <a:avLst/>
              </a:prstGeom>
              <a:solidFill>
                <a:srgbClr val="FF6600"/>
              </a:solidFill>
              <a:ln w="9525">
                <a:noFill/>
                <a:miter lim="800000"/>
                <a:headEnd/>
                <a:tailEnd/>
              </a:ln>
              <a:effectLst/>
              <a:scene3d>
                <a:camera prst="isometricOffAxis2Left"/>
                <a:lightRig rig="soft" dir="t"/>
              </a:scene3d>
              <a:sp3d>
                <a:bevelT w="0" h="1270000"/>
              </a:sp3d>
            </p:spPr>
            <p:txBody>
              <a:bodyPr wrap="none" anchor="ctr"/>
              <a:lstStyle/>
              <a:p>
                <a:pPr eaLnBrk="1" hangingPunct="1">
                  <a:lnSpc>
                    <a:spcPct val="90000"/>
                  </a:lnSpc>
                  <a:defRPr/>
                </a:pPr>
                <a:endParaRPr lang="ko-KR" altLang="en-US" sz="2836" i="1">
                  <a:solidFill>
                    <a:srgbClr val="000000"/>
                  </a:solidFill>
                  <a:latin typeface="굴림" panose="020B0600000101010101" pitchFamily="34" charset="-127"/>
                  <a:ea typeface="굴림" panose="020B0600000101010101" pitchFamily="34" charset="-127"/>
                  <a:cs typeface="Tahoma" pitchFamily="34" charset="0"/>
                </a:endParaRPr>
              </a:p>
            </p:txBody>
          </p:sp>
          <p:sp>
            <p:nvSpPr>
              <p:cNvPr id="54" name="Rectangle 43">
                <a:extLst>
                  <a:ext uri="{FF2B5EF4-FFF2-40B4-BE49-F238E27FC236}">
                    <a16:creationId xmlns:a16="http://schemas.microsoft.com/office/drawing/2014/main" id="{F6A68044-52D6-8947-A528-BCEDFC11BBF9}"/>
                  </a:ext>
                </a:extLst>
              </p:cNvPr>
              <p:cNvSpPr>
                <a:spLocks noChangeArrowheads="1"/>
              </p:cNvSpPr>
              <p:nvPr/>
            </p:nvSpPr>
            <p:spPr bwMode="auto">
              <a:xfrm>
                <a:off x="2918460" y="2124075"/>
                <a:ext cx="142875" cy="1152525"/>
              </a:xfrm>
              <a:prstGeom prst="rect">
                <a:avLst/>
              </a:prstGeom>
              <a:solidFill>
                <a:srgbClr val="FF6600"/>
              </a:solidFill>
              <a:ln w="9525">
                <a:noFill/>
                <a:miter lim="800000"/>
                <a:headEnd/>
                <a:tailEnd/>
              </a:ln>
              <a:effectLst/>
              <a:scene3d>
                <a:camera prst="isometricOffAxis2Left"/>
                <a:lightRig rig="soft" dir="t"/>
              </a:scene3d>
              <a:sp3d>
                <a:bevelT w="0" h="1270000"/>
              </a:sp3d>
            </p:spPr>
            <p:txBody>
              <a:bodyPr wrap="none" anchor="ctr"/>
              <a:lstStyle/>
              <a:p>
                <a:pPr eaLnBrk="1" hangingPunct="1">
                  <a:lnSpc>
                    <a:spcPct val="90000"/>
                  </a:lnSpc>
                  <a:defRPr/>
                </a:pPr>
                <a:endParaRPr lang="ko-KR" altLang="en-US" sz="2836" i="1">
                  <a:solidFill>
                    <a:srgbClr val="000000"/>
                  </a:solidFill>
                  <a:latin typeface="굴림" panose="020B0600000101010101" pitchFamily="34" charset="-127"/>
                  <a:ea typeface="굴림" panose="020B0600000101010101" pitchFamily="34" charset="-127"/>
                  <a:cs typeface="Tahoma" pitchFamily="34" charset="0"/>
                </a:endParaRPr>
              </a:p>
            </p:txBody>
          </p:sp>
          <p:sp>
            <p:nvSpPr>
              <p:cNvPr id="55" name="Rectangle 44">
                <a:extLst>
                  <a:ext uri="{FF2B5EF4-FFF2-40B4-BE49-F238E27FC236}">
                    <a16:creationId xmlns:a16="http://schemas.microsoft.com/office/drawing/2014/main" id="{F0019104-500F-3748-BA26-3876FA22CC1C}"/>
                  </a:ext>
                </a:extLst>
              </p:cNvPr>
              <p:cNvSpPr>
                <a:spLocks noChangeArrowheads="1"/>
              </p:cNvSpPr>
              <p:nvPr/>
            </p:nvSpPr>
            <p:spPr bwMode="auto">
              <a:xfrm>
                <a:off x="3505200" y="2217420"/>
                <a:ext cx="142875" cy="1152525"/>
              </a:xfrm>
              <a:prstGeom prst="rect">
                <a:avLst/>
              </a:prstGeom>
              <a:solidFill>
                <a:srgbClr val="FF6600"/>
              </a:solidFill>
              <a:ln w="9525">
                <a:noFill/>
                <a:miter lim="800000"/>
                <a:headEnd/>
                <a:tailEnd/>
              </a:ln>
              <a:effectLst/>
              <a:scene3d>
                <a:camera prst="isometricOffAxis2Left"/>
                <a:lightRig rig="soft" dir="t"/>
              </a:scene3d>
              <a:sp3d>
                <a:bevelT w="0" h="1270000"/>
              </a:sp3d>
            </p:spPr>
            <p:txBody>
              <a:bodyPr wrap="none" anchor="ctr"/>
              <a:lstStyle/>
              <a:p>
                <a:pPr eaLnBrk="1" hangingPunct="1">
                  <a:lnSpc>
                    <a:spcPct val="90000"/>
                  </a:lnSpc>
                  <a:defRPr/>
                </a:pPr>
                <a:endParaRPr lang="ko-KR" altLang="en-US" sz="2836" i="1">
                  <a:solidFill>
                    <a:srgbClr val="000000"/>
                  </a:solidFill>
                  <a:latin typeface="굴림" panose="020B0600000101010101" pitchFamily="34" charset="-127"/>
                  <a:ea typeface="굴림" panose="020B0600000101010101" pitchFamily="34" charset="-127"/>
                  <a:cs typeface="Tahoma" pitchFamily="34" charset="0"/>
                </a:endParaRPr>
              </a:p>
            </p:txBody>
          </p:sp>
        </p:grpSp>
        <p:sp>
          <p:nvSpPr>
            <p:cNvPr id="41" name="자유형 40">
              <a:extLst>
                <a:ext uri="{FF2B5EF4-FFF2-40B4-BE49-F238E27FC236}">
                  <a16:creationId xmlns:a16="http://schemas.microsoft.com/office/drawing/2014/main" id="{E5FCC687-CED4-C64E-90E3-6B977EA6E7A5}"/>
                </a:ext>
              </a:extLst>
            </p:cNvPr>
            <p:cNvSpPr/>
            <p:nvPr/>
          </p:nvSpPr>
          <p:spPr bwMode="auto">
            <a:xfrm flipH="1">
              <a:off x="497" y="2640"/>
              <a:ext cx="199" cy="257"/>
            </a:xfrm>
            <a:custGeom>
              <a:avLst/>
              <a:gdLst>
                <a:gd name="connsiteX0" fmla="*/ 8878 w 719091"/>
                <a:gd name="connsiteY0" fmla="*/ 0 h 923277"/>
                <a:gd name="connsiteX1" fmla="*/ 0 w 719091"/>
                <a:gd name="connsiteY1" fmla="*/ 923277 h 923277"/>
                <a:gd name="connsiteX2" fmla="*/ 719091 w 719091"/>
                <a:gd name="connsiteY2" fmla="*/ 923277 h 923277"/>
                <a:gd name="connsiteX3" fmla="*/ 435006 w 719091"/>
                <a:gd name="connsiteY3" fmla="*/ 310718 h 923277"/>
                <a:gd name="connsiteX4" fmla="*/ 221942 w 719091"/>
                <a:gd name="connsiteY4" fmla="*/ 106532 h 923277"/>
                <a:gd name="connsiteX5" fmla="*/ 8878 w 719091"/>
                <a:gd name="connsiteY5" fmla="*/ 0 h 92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091" h="923277">
                  <a:moveTo>
                    <a:pt x="8878" y="0"/>
                  </a:moveTo>
                  <a:cubicBezTo>
                    <a:pt x="5919" y="307759"/>
                    <a:pt x="0" y="923277"/>
                    <a:pt x="0" y="923277"/>
                  </a:cubicBezTo>
                  <a:lnTo>
                    <a:pt x="719091" y="923277"/>
                  </a:lnTo>
                  <a:lnTo>
                    <a:pt x="435006" y="310718"/>
                  </a:lnTo>
                  <a:lnTo>
                    <a:pt x="221942" y="106532"/>
                  </a:lnTo>
                  <a:lnTo>
                    <a:pt x="8878" y="0"/>
                  </a:lnTo>
                  <a:close/>
                </a:path>
              </a:pathLst>
            </a:custGeom>
            <a:solidFill>
              <a:srgbClr val="00FFFF"/>
            </a:solidFill>
            <a:ln w="9525" cap="flat" cmpd="sng" algn="ctr">
              <a:solidFill>
                <a:srgbClr val="00FFFF"/>
              </a:solidFill>
              <a:prstDash val="solid"/>
              <a:round/>
              <a:headEnd type="none" w="med" len="med"/>
              <a:tailEnd type="none" w="med" len="med"/>
            </a:ln>
            <a:effectLst/>
            <a:scene3d>
              <a:camera prst="isometricOffAxis2Left"/>
              <a:lightRig rig="threePt" dir="t"/>
            </a:scene3d>
            <a:sp3d>
              <a:bevelT w="0" h="1206500"/>
            </a:sp3d>
          </p:spPr>
          <p:txBody>
            <a:bodyPr lIns="0" anchor="ctr"/>
            <a:lstStyle/>
            <a:p>
              <a:pPr eaLnBrk="1" hangingPunct="1">
                <a:lnSpc>
                  <a:spcPct val="90000"/>
                </a:lnSpc>
                <a:defRPr/>
              </a:pPr>
              <a:endParaRPr lang="ko-KR" altLang="en-US" sz="2836" i="1">
                <a:solidFill>
                  <a:srgbClr val="000000"/>
                </a:solidFill>
                <a:latin typeface="굴림" panose="020B0600000101010101" pitchFamily="34" charset="-127"/>
                <a:ea typeface="굴림" panose="020B0600000101010101" pitchFamily="34" charset="-127"/>
                <a:cs typeface="Tahoma" pitchFamily="34" charset="0"/>
              </a:endParaRPr>
            </a:p>
          </p:txBody>
        </p:sp>
        <p:sp>
          <p:nvSpPr>
            <p:cNvPr id="42" name="Rectangle 11">
              <a:extLst>
                <a:ext uri="{FF2B5EF4-FFF2-40B4-BE49-F238E27FC236}">
                  <a16:creationId xmlns:a16="http://schemas.microsoft.com/office/drawing/2014/main" id="{11D1B205-5C62-E74B-AE16-DC2E3F7D8433}"/>
                </a:ext>
              </a:extLst>
            </p:cNvPr>
            <p:cNvSpPr>
              <a:spLocks noChangeArrowheads="1"/>
            </p:cNvSpPr>
            <p:nvPr/>
          </p:nvSpPr>
          <p:spPr bwMode="auto">
            <a:xfrm>
              <a:off x="646" y="2891"/>
              <a:ext cx="464" cy="49"/>
            </a:xfrm>
            <a:prstGeom prst="rect">
              <a:avLst/>
            </a:prstGeom>
            <a:solidFill>
              <a:srgbClr val="00FFFF"/>
            </a:solidFill>
            <a:ln w="9525">
              <a:noFill/>
              <a:miter lim="800000"/>
              <a:headEnd/>
              <a:tailEnd/>
            </a:ln>
            <a:effectLst/>
            <a:scene3d>
              <a:camera prst="isometricOffAxis2Left"/>
              <a:lightRig rig="threePt" dir="t"/>
            </a:scene3d>
            <a:sp3d>
              <a:bevelT w="0" h="1270000"/>
            </a:sp3d>
          </p:spPr>
          <p:txBody>
            <a:bodyPr wrap="none" anchor="ctr"/>
            <a:lstStyle/>
            <a:p>
              <a:pPr eaLnBrk="1" hangingPunct="1">
                <a:lnSpc>
                  <a:spcPct val="90000"/>
                </a:lnSpc>
                <a:defRPr/>
              </a:pPr>
              <a:endParaRPr lang="ko-KR" altLang="en-US" sz="2836" i="1">
                <a:solidFill>
                  <a:srgbClr val="000000"/>
                </a:solidFill>
                <a:latin typeface="굴림" panose="020B0600000101010101" pitchFamily="34" charset="-127"/>
                <a:ea typeface="굴림" panose="020B0600000101010101" pitchFamily="34" charset="-127"/>
                <a:cs typeface="Tahoma" pitchFamily="34" charset="0"/>
              </a:endParaRPr>
            </a:p>
          </p:txBody>
        </p:sp>
        <p:sp>
          <p:nvSpPr>
            <p:cNvPr id="43" name="Rectangle 9">
              <a:extLst>
                <a:ext uri="{FF2B5EF4-FFF2-40B4-BE49-F238E27FC236}">
                  <a16:creationId xmlns:a16="http://schemas.microsoft.com/office/drawing/2014/main" id="{119EE491-DA77-314B-AA32-417DE3429BAC}"/>
                </a:ext>
              </a:extLst>
            </p:cNvPr>
            <p:cNvSpPr>
              <a:spLocks noChangeArrowheads="1"/>
            </p:cNvSpPr>
            <p:nvPr/>
          </p:nvSpPr>
          <p:spPr bwMode="auto">
            <a:xfrm>
              <a:off x="651" y="2681"/>
              <a:ext cx="443" cy="217"/>
            </a:xfrm>
            <a:prstGeom prst="rect">
              <a:avLst/>
            </a:prstGeom>
            <a:solidFill>
              <a:srgbClr val="FF6600"/>
            </a:solidFill>
            <a:ln w="9525">
              <a:noFill/>
              <a:miter lim="800000"/>
              <a:headEnd/>
              <a:tailEnd/>
            </a:ln>
            <a:effectLst/>
            <a:scene3d>
              <a:camera prst="isometricOffAxis2Left"/>
              <a:lightRig rig="threePt" dir="t"/>
            </a:scene3d>
            <a:sp3d>
              <a:bevelT w="0" h="1244600"/>
            </a:sp3d>
          </p:spPr>
          <p:txBody>
            <a:bodyPr wrap="none" anchor="ctr"/>
            <a:lstStyle/>
            <a:p>
              <a:pPr eaLnBrk="1" hangingPunct="1">
                <a:lnSpc>
                  <a:spcPct val="90000"/>
                </a:lnSpc>
                <a:defRPr/>
              </a:pPr>
              <a:endParaRPr lang="ko-KR" altLang="en-US" sz="2836" i="1">
                <a:solidFill>
                  <a:srgbClr val="000000"/>
                </a:solidFill>
                <a:latin typeface="굴림" panose="020B0600000101010101" pitchFamily="34" charset="-127"/>
                <a:ea typeface="굴림" panose="020B0600000101010101" pitchFamily="34" charset="-127"/>
                <a:cs typeface="Tahoma" pitchFamily="34" charset="0"/>
              </a:endParaRPr>
            </a:p>
          </p:txBody>
        </p:sp>
        <p:sp>
          <p:nvSpPr>
            <p:cNvPr id="44" name="자유형 43">
              <a:extLst>
                <a:ext uri="{FF2B5EF4-FFF2-40B4-BE49-F238E27FC236}">
                  <a16:creationId xmlns:a16="http://schemas.microsoft.com/office/drawing/2014/main" id="{1703B1A3-5239-F74E-98BA-5757F235A2C0}"/>
                </a:ext>
              </a:extLst>
            </p:cNvPr>
            <p:cNvSpPr/>
            <p:nvPr/>
          </p:nvSpPr>
          <p:spPr bwMode="auto">
            <a:xfrm>
              <a:off x="1046" y="2731"/>
              <a:ext cx="169" cy="244"/>
            </a:xfrm>
            <a:custGeom>
              <a:avLst/>
              <a:gdLst>
                <a:gd name="connsiteX0" fmla="*/ 8878 w 719091"/>
                <a:gd name="connsiteY0" fmla="*/ 0 h 923277"/>
                <a:gd name="connsiteX1" fmla="*/ 0 w 719091"/>
                <a:gd name="connsiteY1" fmla="*/ 923277 h 923277"/>
                <a:gd name="connsiteX2" fmla="*/ 719091 w 719091"/>
                <a:gd name="connsiteY2" fmla="*/ 923277 h 923277"/>
                <a:gd name="connsiteX3" fmla="*/ 435006 w 719091"/>
                <a:gd name="connsiteY3" fmla="*/ 310718 h 923277"/>
                <a:gd name="connsiteX4" fmla="*/ 221942 w 719091"/>
                <a:gd name="connsiteY4" fmla="*/ 106532 h 923277"/>
                <a:gd name="connsiteX5" fmla="*/ 8878 w 719091"/>
                <a:gd name="connsiteY5" fmla="*/ 0 h 92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9091" h="923277">
                  <a:moveTo>
                    <a:pt x="8878" y="0"/>
                  </a:moveTo>
                  <a:cubicBezTo>
                    <a:pt x="5919" y="307759"/>
                    <a:pt x="0" y="923277"/>
                    <a:pt x="0" y="923277"/>
                  </a:cubicBezTo>
                  <a:lnTo>
                    <a:pt x="719091" y="923277"/>
                  </a:lnTo>
                  <a:lnTo>
                    <a:pt x="435006" y="310718"/>
                  </a:lnTo>
                  <a:lnTo>
                    <a:pt x="221942" y="106532"/>
                  </a:lnTo>
                  <a:lnTo>
                    <a:pt x="8878" y="0"/>
                  </a:lnTo>
                  <a:close/>
                </a:path>
              </a:pathLst>
            </a:custGeom>
            <a:solidFill>
              <a:srgbClr val="00FFFF"/>
            </a:solidFill>
            <a:ln w="9525" cap="flat" cmpd="sng" algn="ctr">
              <a:solidFill>
                <a:srgbClr val="00FFFF"/>
              </a:solidFill>
              <a:prstDash val="solid"/>
              <a:round/>
              <a:headEnd type="none" w="med" len="med"/>
              <a:tailEnd type="none" w="med" len="med"/>
            </a:ln>
            <a:effectLst/>
            <a:scene3d>
              <a:camera prst="isometricOffAxis2Left"/>
              <a:lightRig rig="soft" dir="t"/>
            </a:scene3d>
            <a:sp3d>
              <a:bevelT w="0" h="1282700"/>
            </a:sp3d>
          </p:spPr>
          <p:txBody>
            <a:bodyPr lIns="0" anchor="ctr"/>
            <a:lstStyle/>
            <a:p>
              <a:pPr eaLnBrk="1" hangingPunct="1">
                <a:lnSpc>
                  <a:spcPct val="90000"/>
                </a:lnSpc>
                <a:defRPr/>
              </a:pPr>
              <a:endParaRPr lang="ko-KR" altLang="en-US" sz="2836" i="1">
                <a:solidFill>
                  <a:srgbClr val="000000"/>
                </a:solidFill>
                <a:latin typeface="굴림" panose="020B0600000101010101" pitchFamily="34" charset="-127"/>
                <a:ea typeface="굴림" panose="020B0600000101010101" pitchFamily="34" charset="-127"/>
                <a:cs typeface="Tahoma" pitchFamily="34" charset="0"/>
              </a:endParaRPr>
            </a:p>
          </p:txBody>
        </p:sp>
        <p:sp>
          <p:nvSpPr>
            <p:cNvPr id="45" name="Line 54">
              <a:extLst>
                <a:ext uri="{FF2B5EF4-FFF2-40B4-BE49-F238E27FC236}">
                  <a16:creationId xmlns:a16="http://schemas.microsoft.com/office/drawing/2014/main" id="{0F89C994-6C23-5D43-8174-11BAADEBF580}"/>
                </a:ext>
              </a:extLst>
            </p:cNvPr>
            <p:cNvSpPr>
              <a:spLocks noChangeShapeType="1"/>
            </p:cNvSpPr>
            <p:nvPr/>
          </p:nvSpPr>
          <p:spPr bwMode="auto">
            <a:xfrm flipH="1" flipV="1">
              <a:off x="311" y="2966"/>
              <a:ext cx="802" cy="24"/>
            </a:xfrm>
            <a:prstGeom prst="line">
              <a:avLst/>
            </a:prstGeom>
            <a:noFill/>
            <a:ln w="19050">
              <a:solidFill>
                <a:srgbClr val="FF0000"/>
              </a:solidFill>
              <a:round/>
              <a:headEnd type="triangle" w="med" len="med"/>
              <a:tailEnd/>
            </a:ln>
            <a:effectLst/>
            <a:scene3d>
              <a:camera prst="isometricOffAxis2Left"/>
              <a:lightRig rig="threePt" dir="t"/>
            </a:scene3d>
            <a:sp3d>
              <a:bevelT w="0" h="63500"/>
            </a:sp3d>
          </p:spPr>
          <p:txBody>
            <a:bodyPr/>
            <a:lstStyle/>
            <a:p>
              <a:pPr eaLnBrk="1" hangingPunct="1">
                <a:lnSpc>
                  <a:spcPct val="90000"/>
                </a:lnSpc>
                <a:defRPr/>
              </a:pPr>
              <a:endParaRPr lang="ko-KR" altLang="en-US" sz="2836" i="1">
                <a:solidFill>
                  <a:srgbClr val="000000"/>
                </a:solidFill>
                <a:latin typeface="굴림" panose="020B0600000101010101" pitchFamily="34" charset="-127"/>
                <a:ea typeface="굴림" panose="020B0600000101010101" pitchFamily="34" charset="-127"/>
                <a:cs typeface="Tahoma" pitchFamily="34" charset="0"/>
              </a:endParaRPr>
            </a:p>
          </p:txBody>
        </p:sp>
        <p:sp>
          <p:nvSpPr>
            <p:cNvPr id="46" name="Line 53">
              <a:extLst>
                <a:ext uri="{FF2B5EF4-FFF2-40B4-BE49-F238E27FC236}">
                  <a16:creationId xmlns:a16="http://schemas.microsoft.com/office/drawing/2014/main" id="{0609AF06-EE77-EE44-AD41-0E8C0D70EFD3}"/>
                </a:ext>
              </a:extLst>
            </p:cNvPr>
            <p:cNvSpPr>
              <a:spLocks noChangeShapeType="1"/>
            </p:cNvSpPr>
            <p:nvPr/>
          </p:nvSpPr>
          <p:spPr bwMode="auto">
            <a:xfrm>
              <a:off x="356" y="2721"/>
              <a:ext cx="1" cy="190"/>
            </a:xfrm>
            <a:prstGeom prst="line">
              <a:avLst/>
            </a:prstGeom>
            <a:noFill/>
            <a:ln w="19050">
              <a:solidFill>
                <a:srgbClr val="FF0000"/>
              </a:solidFill>
              <a:round/>
              <a:headEnd type="triangle" w="med" len="med"/>
              <a:tailEnd/>
            </a:ln>
            <a:effectLst/>
            <a:scene3d>
              <a:camera prst="isometricOffAxis2Left"/>
              <a:lightRig rig="soft" dir="t"/>
            </a:scene3d>
            <a:sp3d>
              <a:bevelT w="0" h="63500"/>
            </a:sp3d>
          </p:spPr>
          <p:txBody>
            <a:bodyPr/>
            <a:lstStyle/>
            <a:p>
              <a:pPr eaLnBrk="1" hangingPunct="1">
                <a:lnSpc>
                  <a:spcPct val="90000"/>
                </a:lnSpc>
                <a:defRPr/>
              </a:pPr>
              <a:endParaRPr lang="ko-KR" altLang="en-US" sz="2836" i="1">
                <a:solidFill>
                  <a:srgbClr val="000000"/>
                </a:solidFill>
                <a:latin typeface="굴림" panose="020B0600000101010101" pitchFamily="34" charset="-127"/>
                <a:ea typeface="굴림" panose="020B0600000101010101" pitchFamily="34" charset="-127"/>
                <a:cs typeface="Tahoma" pitchFamily="34" charset="0"/>
              </a:endParaRPr>
            </a:p>
          </p:txBody>
        </p:sp>
        <p:sp>
          <p:nvSpPr>
            <p:cNvPr id="47" name="Oval 47">
              <a:extLst>
                <a:ext uri="{FF2B5EF4-FFF2-40B4-BE49-F238E27FC236}">
                  <a16:creationId xmlns:a16="http://schemas.microsoft.com/office/drawing/2014/main" id="{33B27C63-6BB7-3547-A184-2E3BFD65C486}"/>
                </a:ext>
              </a:extLst>
            </p:cNvPr>
            <p:cNvSpPr>
              <a:spLocks noChangeArrowheads="1"/>
            </p:cNvSpPr>
            <p:nvPr/>
          </p:nvSpPr>
          <p:spPr bwMode="auto">
            <a:xfrm>
              <a:off x="276" y="2402"/>
              <a:ext cx="141" cy="322"/>
            </a:xfrm>
            <a:prstGeom prst="ellipse">
              <a:avLst/>
            </a:prstGeom>
            <a:noFill/>
            <a:ln w="25400">
              <a:solidFill>
                <a:srgbClr val="FF0000"/>
              </a:solidFill>
              <a:round/>
              <a:headEnd/>
              <a:tailEnd/>
            </a:ln>
            <a:effectLst/>
            <a:scene3d>
              <a:camera prst="isometricOffAxis2Left"/>
              <a:lightRig rig="soft" dir="t"/>
            </a:scene3d>
            <a:sp3d>
              <a:bevelT w="0" h="63500"/>
            </a:sp3d>
          </p:spPr>
          <p:txBody>
            <a:bodyPr wrap="none" anchor="ctr"/>
            <a:lstStyle/>
            <a:p>
              <a:pPr eaLnBrk="1" hangingPunct="1">
                <a:lnSpc>
                  <a:spcPct val="90000"/>
                </a:lnSpc>
                <a:defRPr/>
              </a:pPr>
              <a:endParaRPr lang="ko-KR" altLang="en-US" sz="2836" i="1">
                <a:solidFill>
                  <a:srgbClr val="000000"/>
                </a:solidFill>
                <a:latin typeface="굴림" panose="020B0600000101010101" pitchFamily="34" charset="-127"/>
                <a:ea typeface="굴림" panose="020B0600000101010101" pitchFamily="34" charset="-127"/>
                <a:cs typeface="Tahoma" pitchFamily="34" charset="0"/>
              </a:endParaRPr>
            </a:p>
          </p:txBody>
        </p:sp>
        <p:sp>
          <p:nvSpPr>
            <p:cNvPr id="48" name="Rectangle 46">
              <a:extLst>
                <a:ext uri="{FF2B5EF4-FFF2-40B4-BE49-F238E27FC236}">
                  <a16:creationId xmlns:a16="http://schemas.microsoft.com/office/drawing/2014/main" id="{EC3AA1D5-074E-4947-9B86-E2A8F26B542D}"/>
                </a:ext>
              </a:extLst>
            </p:cNvPr>
            <p:cNvSpPr>
              <a:spLocks noChangeArrowheads="1"/>
            </p:cNvSpPr>
            <p:nvPr/>
          </p:nvSpPr>
          <p:spPr bwMode="auto">
            <a:xfrm>
              <a:off x="215" y="2519"/>
              <a:ext cx="288" cy="130"/>
            </a:xfrm>
            <a:prstGeom prst="rect">
              <a:avLst/>
            </a:prstGeom>
            <a:noFill/>
            <a:ln w="9525">
              <a:noFill/>
              <a:miter lim="800000"/>
              <a:headEnd/>
              <a:tailEnd/>
            </a:ln>
            <a:effectLst/>
            <a:scene3d>
              <a:camera prst="isometricOffAxis2Left"/>
              <a:lightRig rig="threePt" dir="t"/>
            </a:scene3d>
          </p:spPr>
          <p:txBody>
            <a:bodyPr wrap="none">
              <a:spAutoFit/>
            </a:bodyPr>
            <a:lstStyle/>
            <a:p>
              <a:pPr eaLnBrk="1" hangingPunct="1">
                <a:lnSpc>
                  <a:spcPct val="80000"/>
                </a:lnSpc>
                <a:defRPr/>
              </a:pPr>
              <a:r>
                <a:rPr lang="en-US" altLang="ko-KR" sz="1013" dirty="0">
                  <a:solidFill>
                    <a:srgbClr val="000000"/>
                  </a:solidFill>
                  <a:latin typeface="굴림" panose="020B0600000101010101" pitchFamily="34" charset="-127"/>
                  <a:ea typeface="Tahoma" pitchFamily="34" charset="0"/>
                  <a:cs typeface="Tahoma" pitchFamily="34" charset="0"/>
                </a:rPr>
                <a:t>cap</a:t>
              </a:r>
            </a:p>
          </p:txBody>
        </p:sp>
        <p:sp>
          <p:nvSpPr>
            <p:cNvPr id="49" name="Text Box 20">
              <a:extLst>
                <a:ext uri="{FF2B5EF4-FFF2-40B4-BE49-F238E27FC236}">
                  <a16:creationId xmlns:a16="http://schemas.microsoft.com/office/drawing/2014/main" id="{292B0D7A-F1AC-664E-A358-4710785F9DA5}"/>
                </a:ext>
              </a:extLst>
            </p:cNvPr>
            <p:cNvSpPr txBox="1">
              <a:spLocks noChangeArrowheads="1"/>
            </p:cNvSpPr>
            <p:nvPr/>
          </p:nvSpPr>
          <p:spPr bwMode="auto">
            <a:xfrm>
              <a:off x="662" y="2614"/>
              <a:ext cx="444" cy="307"/>
            </a:xfrm>
            <a:prstGeom prst="rect">
              <a:avLst/>
            </a:prstGeom>
            <a:noFill/>
            <a:ln w="9525">
              <a:noFill/>
              <a:miter lim="800000"/>
              <a:headEnd/>
              <a:tailEnd/>
            </a:ln>
            <a:effectLst/>
            <a:scene3d>
              <a:camera prst="isometricOffAxis2Left"/>
              <a:lightRig rig="threePt" dir="t"/>
            </a:scene3d>
          </p:spPr>
          <p:txBody>
            <a:bodyPr wrap="none">
              <a:spAutoFit/>
            </a:bodyPr>
            <a:lstStyle/>
            <a:p>
              <a:pPr eaLnBrk="1" hangingPunct="1">
                <a:lnSpc>
                  <a:spcPct val="90000"/>
                </a:lnSpc>
                <a:defRPr/>
              </a:pPr>
              <a:r>
                <a:rPr lang="en-US" altLang="ko-KR" sz="1013" dirty="0">
                  <a:solidFill>
                    <a:srgbClr val="C0504D"/>
                  </a:solidFill>
                  <a:latin typeface="굴림" panose="020B0600000101010101" pitchFamily="34" charset="-127"/>
                  <a:ea typeface="Tahoma" pitchFamily="34" charset="0"/>
                  <a:cs typeface="Tahoma" pitchFamily="34" charset="0"/>
                </a:rPr>
                <a:t>n</a:t>
              </a:r>
              <a:r>
                <a:rPr lang="en-US" altLang="ko-KR" sz="1013" baseline="30000" dirty="0">
                  <a:solidFill>
                    <a:srgbClr val="C0504D"/>
                  </a:solidFill>
                  <a:latin typeface="굴림" panose="020B0600000101010101" pitchFamily="34" charset="-127"/>
                  <a:ea typeface="Tahoma" pitchFamily="34" charset="0"/>
                  <a:cs typeface="Tahoma" pitchFamily="34" charset="0"/>
                </a:rPr>
                <a:t>+</a:t>
              </a:r>
            </a:p>
            <a:p>
              <a:pPr eaLnBrk="1" hangingPunct="1">
                <a:lnSpc>
                  <a:spcPct val="90000"/>
                </a:lnSpc>
                <a:defRPr/>
              </a:pPr>
              <a:r>
                <a:rPr lang="en-US" altLang="ko-KR" sz="1013" dirty="0">
                  <a:solidFill>
                    <a:srgbClr val="000000"/>
                  </a:solidFill>
                  <a:latin typeface="굴림" panose="020B0600000101010101" pitchFamily="34" charset="-127"/>
                  <a:ea typeface="Tahoma" pitchFamily="34" charset="0"/>
                  <a:cs typeface="Tahoma" pitchFamily="34" charset="0"/>
                </a:rPr>
                <a:t>poly-Si</a:t>
              </a:r>
            </a:p>
            <a:p>
              <a:pPr eaLnBrk="1" hangingPunct="1">
                <a:lnSpc>
                  <a:spcPct val="90000"/>
                </a:lnSpc>
                <a:defRPr/>
              </a:pPr>
              <a:r>
                <a:rPr lang="en-US" altLang="ko-KR" sz="1013" dirty="0">
                  <a:solidFill>
                    <a:srgbClr val="000000"/>
                  </a:solidFill>
                  <a:latin typeface="굴림" panose="020B0600000101010101" pitchFamily="34" charset="-127"/>
                  <a:ea typeface="Tahoma" pitchFamily="34" charset="0"/>
                  <a:cs typeface="Tahoma" pitchFamily="34" charset="0"/>
                </a:rPr>
                <a:t>gate</a:t>
              </a:r>
            </a:p>
          </p:txBody>
        </p:sp>
        <p:sp>
          <p:nvSpPr>
            <p:cNvPr id="50" name="Rectangle 21">
              <a:extLst>
                <a:ext uri="{FF2B5EF4-FFF2-40B4-BE49-F238E27FC236}">
                  <a16:creationId xmlns:a16="http://schemas.microsoft.com/office/drawing/2014/main" id="{E58A7CDB-4283-3D4F-84CD-321CD3C456B8}"/>
                </a:ext>
              </a:extLst>
            </p:cNvPr>
            <p:cNvSpPr>
              <a:spLocks noChangeArrowheads="1"/>
            </p:cNvSpPr>
            <p:nvPr/>
          </p:nvSpPr>
          <p:spPr bwMode="auto">
            <a:xfrm>
              <a:off x="223" y="2831"/>
              <a:ext cx="418" cy="205"/>
            </a:xfrm>
            <a:prstGeom prst="rect">
              <a:avLst/>
            </a:prstGeom>
            <a:noFill/>
            <a:ln w="9525">
              <a:noFill/>
              <a:miter lim="800000"/>
              <a:headEnd/>
              <a:tailEnd/>
            </a:ln>
            <a:effectLst/>
            <a:scene3d>
              <a:camera prst="isometricOffAxis2Left"/>
              <a:lightRig rig="threePt" dir="t"/>
            </a:scene3d>
          </p:spPr>
          <p:txBody>
            <a:bodyPr wrap="none">
              <a:spAutoFit/>
            </a:bodyPr>
            <a:lstStyle/>
            <a:p>
              <a:pPr eaLnBrk="1" hangingPunct="1">
                <a:lnSpc>
                  <a:spcPct val="80000"/>
                </a:lnSpc>
                <a:defRPr/>
              </a:pPr>
              <a:r>
                <a:rPr lang="en-US" altLang="ko-KR" sz="1013" dirty="0">
                  <a:solidFill>
                    <a:srgbClr val="C0504D"/>
                  </a:solidFill>
                  <a:latin typeface="굴림" panose="020B0600000101010101" pitchFamily="34" charset="-127"/>
                  <a:ea typeface="Tahoma" pitchFamily="34" charset="0"/>
                  <a:cs typeface="Tahoma" pitchFamily="34" charset="0"/>
                </a:rPr>
                <a:t>n</a:t>
              </a:r>
              <a:r>
                <a:rPr lang="en-US" altLang="ko-KR" sz="1013" baseline="30000" dirty="0">
                  <a:solidFill>
                    <a:srgbClr val="C0504D"/>
                  </a:solidFill>
                  <a:latin typeface="굴림" panose="020B0600000101010101" pitchFamily="34" charset="-127"/>
                  <a:ea typeface="Tahoma" pitchFamily="34" charset="0"/>
                  <a:cs typeface="Tahoma" pitchFamily="34" charset="0"/>
                </a:rPr>
                <a:t>+</a:t>
              </a:r>
            </a:p>
            <a:p>
              <a:pPr eaLnBrk="1" hangingPunct="1">
                <a:lnSpc>
                  <a:spcPct val="80000"/>
                </a:lnSpc>
                <a:defRPr/>
              </a:pPr>
              <a:r>
                <a:rPr lang="en-US" altLang="ko-KR" sz="1013" dirty="0">
                  <a:solidFill>
                    <a:srgbClr val="000000"/>
                  </a:solidFill>
                  <a:latin typeface="굴림" panose="020B0600000101010101" pitchFamily="34" charset="-127"/>
                  <a:ea typeface="Tahoma" pitchFamily="34" charset="0"/>
                  <a:cs typeface="Tahoma" pitchFamily="34" charset="0"/>
                </a:rPr>
                <a:t>source</a:t>
              </a:r>
            </a:p>
          </p:txBody>
        </p:sp>
        <p:sp>
          <p:nvSpPr>
            <p:cNvPr id="51" name="Rectangle 22">
              <a:extLst>
                <a:ext uri="{FF2B5EF4-FFF2-40B4-BE49-F238E27FC236}">
                  <a16:creationId xmlns:a16="http://schemas.microsoft.com/office/drawing/2014/main" id="{D1EE3855-7CD0-7F45-869C-4D5C65F1F1F1}"/>
                </a:ext>
              </a:extLst>
            </p:cNvPr>
            <p:cNvSpPr>
              <a:spLocks noChangeArrowheads="1"/>
            </p:cNvSpPr>
            <p:nvPr/>
          </p:nvSpPr>
          <p:spPr bwMode="auto">
            <a:xfrm>
              <a:off x="995" y="2945"/>
              <a:ext cx="342" cy="205"/>
            </a:xfrm>
            <a:prstGeom prst="rect">
              <a:avLst/>
            </a:prstGeom>
            <a:noFill/>
            <a:ln w="9525">
              <a:noFill/>
              <a:miter lim="800000"/>
              <a:headEnd/>
              <a:tailEnd/>
            </a:ln>
            <a:effectLst/>
            <a:scene3d>
              <a:camera prst="isometricOffAxis2Left"/>
              <a:lightRig rig="threePt" dir="t"/>
            </a:scene3d>
          </p:spPr>
          <p:txBody>
            <a:bodyPr wrap="none">
              <a:spAutoFit/>
            </a:bodyPr>
            <a:lstStyle/>
            <a:p>
              <a:pPr algn="r" eaLnBrk="1" hangingPunct="1">
                <a:lnSpc>
                  <a:spcPct val="80000"/>
                </a:lnSpc>
                <a:defRPr/>
              </a:pPr>
              <a:r>
                <a:rPr lang="en-US" altLang="ko-KR" sz="1013" dirty="0">
                  <a:solidFill>
                    <a:srgbClr val="C0504D"/>
                  </a:solidFill>
                  <a:latin typeface="굴림" panose="020B0600000101010101" pitchFamily="34" charset="-127"/>
                  <a:ea typeface="Tahoma" pitchFamily="34" charset="0"/>
                  <a:cs typeface="Tahoma" pitchFamily="34" charset="0"/>
                </a:rPr>
                <a:t>n</a:t>
              </a:r>
              <a:r>
                <a:rPr lang="en-US" altLang="ko-KR" sz="1013" baseline="30000" dirty="0">
                  <a:solidFill>
                    <a:srgbClr val="C0504D"/>
                  </a:solidFill>
                  <a:latin typeface="굴림" panose="020B0600000101010101" pitchFamily="34" charset="-127"/>
                  <a:ea typeface="Tahoma" pitchFamily="34" charset="0"/>
                  <a:cs typeface="Tahoma" pitchFamily="34" charset="0"/>
                </a:rPr>
                <a:t>+</a:t>
              </a:r>
            </a:p>
            <a:p>
              <a:pPr algn="r" eaLnBrk="1" hangingPunct="1">
                <a:lnSpc>
                  <a:spcPct val="80000"/>
                </a:lnSpc>
                <a:defRPr/>
              </a:pPr>
              <a:r>
                <a:rPr lang="en-US" altLang="ko-KR" sz="1013" dirty="0">
                  <a:solidFill>
                    <a:srgbClr val="000000"/>
                  </a:solidFill>
                  <a:latin typeface="굴림" panose="020B0600000101010101" pitchFamily="34" charset="-127"/>
                  <a:ea typeface="Tahoma" pitchFamily="34" charset="0"/>
                  <a:cs typeface="Tahoma" pitchFamily="34" charset="0"/>
                </a:rPr>
                <a:t>drain</a:t>
              </a:r>
            </a:p>
          </p:txBody>
        </p:sp>
      </p:grpSp>
      <p:sp>
        <p:nvSpPr>
          <p:cNvPr id="200744" name="Rectangle 30">
            <a:extLst>
              <a:ext uri="{FF2B5EF4-FFF2-40B4-BE49-F238E27FC236}">
                <a16:creationId xmlns:a16="http://schemas.microsoft.com/office/drawing/2014/main" id="{8BDEF146-32AC-DB49-B9D9-53783964C556}"/>
              </a:ext>
            </a:extLst>
          </p:cNvPr>
          <p:cNvSpPr>
            <a:spLocks noChangeArrowheads="1"/>
          </p:cNvSpPr>
          <p:nvPr/>
        </p:nvSpPr>
        <p:spPr bwMode="auto">
          <a:xfrm>
            <a:off x="188913" y="3392488"/>
            <a:ext cx="3532187"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027" tIns="48514" rIns="97027" bIns="48514">
            <a:spAutoFit/>
          </a:bodyPr>
          <a:lstStyle>
            <a:lvl1pPr defTabSz="957263" latinLnBrk="1">
              <a:spcBef>
                <a:spcPct val="20000"/>
              </a:spcBef>
              <a:buFont typeface="Arial" panose="020B0604020202020204" pitchFamily="34" charset="0"/>
              <a:buChar char="•"/>
              <a:defRPr sz="3200">
                <a:solidFill>
                  <a:schemeClr val="tx1"/>
                </a:solidFill>
                <a:latin typeface="Tahoma" panose="020B0604030504040204" pitchFamily="34" charset="0"/>
                <a:ea typeface="맑은 고딕" panose="020B0503020000020004" pitchFamily="50" charset="-127"/>
                <a:cs typeface="Tahoma" panose="020B0604030504040204" pitchFamily="34" charset="0"/>
              </a:defRPr>
            </a:lvl1pPr>
            <a:lvl2pPr marL="742950" indent="-285750" defTabSz="957263" latinLnBrk="1">
              <a:spcBef>
                <a:spcPct val="20000"/>
              </a:spcBef>
              <a:buFont typeface="Arial" panose="020B0604020202020204" pitchFamily="34" charset="0"/>
              <a:buChar char="–"/>
              <a:defRPr sz="2800">
                <a:solidFill>
                  <a:schemeClr val="tx1"/>
                </a:solidFill>
                <a:latin typeface="Tahoma" panose="020B0604030504040204" pitchFamily="34" charset="0"/>
                <a:ea typeface="맑은 고딕" panose="020B0503020000020004" pitchFamily="50" charset="-127"/>
                <a:cs typeface="Tahoma" panose="020B0604030504040204" pitchFamily="34" charset="0"/>
              </a:defRPr>
            </a:lvl2pPr>
            <a:lvl3pPr marL="1143000" indent="-228600" defTabSz="957263" latinLnBrk="1">
              <a:spcBef>
                <a:spcPct val="20000"/>
              </a:spcBef>
              <a:buFont typeface="Arial" panose="020B0604020202020204" pitchFamily="34" charset="0"/>
              <a:buChar char="•"/>
              <a:defRPr sz="2400">
                <a:solidFill>
                  <a:schemeClr val="tx1"/>
                </a:solidFill>
                <a:latin typeface="Tahoma" panose="020B0604030504040204" pitchFamily="34" charset="0"/>
                <a:ea typeface="맑은 고딕" panose="020B0503020000020004" pitchFamily="50" charset="-127"/>
                <a:cs typeface="Tahoma" panose="020B0604030504040204" pitchFamily="34" charset="0"/>
              </a:defRPr>
            </a:lvl3pPr>
            <a:lvl4pPr marL="1600200" indent="-228600" defTabSz="957263"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4pPr>
            <a:lvl5pPr marL="2057400" indent="-228600" defTabSz="957263"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5pPr>
            <a:lvl6pPr marL="2514600" indent="-228600" defTabSz="957263"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6pPr>
            <a:lvl7pPr marL="2971800" indent="-228600" defTabSz="957263"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7pPr>
            <a:lvl8pPr marL="3429000" indent="-228600" defTabSz="957263"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8pPr>
            <a:lvl9pPr marL="3886200" indent="-228600" defTabSz="957263"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9pPr>
          </a:lstStyle>
          <a:p>
            <a:pPr eaLnBrk="1" latinLnBrk="0" hangingPunct="1">
              <a:buFontTx/>
              <a:buNone/>
              <a:defRPr/>
            </a:pPr>
            <a:r>
              <a:rPr lang="en-US" altLang="ko-KR" sz="1823">
                <a:solidFill>
                  <a:srgbClr val="000000"/>
                </a:solidFill>
                <a:latin typeface="굴림" panose="020B0600000101010101" pitchFamily="50" charset="-127"/>
                <a:ea typeface="굴림" panose="020B0600000101010101" pitchFamily="50" charset="-127"/>
                <a:sym typeface="Wingdings" panose="05000000000000000000" pitchFamily="2" charset="2"/>
              </a:rPr>
              <a:t> </a:t>
            </a:r>
            <a:r>
              <a:rPr lang="en-US" altLang="ko-KR" sz="2026">
                <a:solidFill>
                  <a:srgbClr val="000000"/>
                </a:solidFill>
                <a:latin typeface="굴림" panose="020B0600000101010101" pitchFamily="50" charset="-127"/>
                <a:ea typeface="굴림" panose="020B0600000101010101" pitchFamily="50" charset="-127"/>
                <a:sym typeface="Wingdings" panose="05000000000000000000" pitchFamily="2" charset="2"/>
              </a:rPr>
              <a:t> RCAT DRAM Structure</a:t>
            </a:r>
            <a:endParaRPr lang="el-GR" altLang="ko-KR" sz="2026">
              <a:solidFill>
                <a:srgbClr val="000000"/>
              </a:solidFill>
              <a:latin typeface="굴림" panose="020B0600000101010101" pitchFamily="50" charset="-127"/>
              <a:ea typeface="굴림" panose="020B0600000101010101" pitchFamily="50" charset="-127"/>
            </a:endParaRPr>
          </a:p>
        </p:txBody>
      </p:sp>
      <p:sp>
        <p:nvSpPr>
          <p:cNvPr id="200745" name="Rectangle 31">
            <a:extLst>
              <a:ext uri="{FF2B5EF4-FFF2-40B4-BE49-F238E27FC236}">
                <a16:creationId xmlns:a16="http://schemas.microsoft.com/office/drawing/2014/main" id="{9BE7449A-6912-974A-9609-253DE8085CC6}"/>
              </a:ext>
            </a:extLst>
          </p:cNvPr>
          <p:cNvSpPr>
            <a:spLocks noChangeArrowheads="1"/>
          </p:cNvSpPr>
          <p:nvPr/>
        </p:nvSpPr>
        <p:spPr bwMode="auto">
          <a:xfrm>
            <a:off x="4418013" y="3392488"/>
            <a:ext cx="4848225"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027" tIns="48514" rIns="97027" bIns="48514">
            <a:spAutoFit/>
          </a:bodyPr>
          <a:lstStyle>
            <a:lvl1pPr defTabSz="957263" latinLnBrk="1">
              <a:spcBef>
                <a:spcPct val="20000"/>
              </a:spcBef>
              <a:buFont typeface="Arial" panose="020B0604020202020204" pitchFamily="34" charset="0"/>
              <a:buChar char="•"/>
              <a:defRPr sz="3200">
                <a:solidFill>
                  <a:schemeClr val="tx1"/>
                </a:solidFill>
                <a:latin typeface="Tahoma" panose="020B0604030504040204" pitchFamily="34" charset="0"/>
                <a:ea typeface="맑은 고딕" panose="020B0503020000020004" pitchFamily="50" charset="-127"/>
                <a:cs typeface="Tahoma" panose="020B0604030504040204" pitchFamily="34" charset="0"/>
              </a:defRPr>
            </a:lvl1pPr>
            <a:lvl2pPr marL="742950" indent="-285750" defTabSz="957263" latinLnBrk="1">
              <a:spcBef>
                <a:spcPct val="20000"/>
              </a:spcBef>
              <a:buFont typeface="Arial" panose="020B0604020202020204" pitchFamily="34" charset="0"/>
              <a:buChar char="–"/>
              <a:defRPr sz="2800">
                <a:solidFill>
                  <a:schemeClr val="tx1"/>
                </a:solidFill>
                <a:latin typeface="Tahoma" panose="020B0604030504040204" pitchFamily="34" charset="0"/>
                <a:ea typeface="맑은 고딕" panose="020B0503020000020004" pitchFamily="50" charset="-127"/>
                <a:cs typeface="Tahoma" panose="020B0604030504040204" pitchFamily="34" charset="0"/>
              </a:defRPr>
            </a:lvl2pPr>
            <a:lvl3pPr marL="1143000" indent="-228600" defTabSz="957263" latinLnBrk="1">
              <a:spcBef>
                <a:spcPct val="20000"/>
              </a:spcBef>
              <a:buFont typeface="Arial" panose="020B0604020202020204" pitchFamily="34" charset="0"/>
              <a:buChar char="•"/>
              <a:defRPr sz="2400">
                <a:solidFill>
                  <a:schemeClr val="tx1"/>
                </a:solidFill>
                <a:latin typeface="Tahoma" panose="020B0604030504040204" pitchFamily="34" charset="0"/>
                <a:ea typeface="맑은 고딕" panose="020B0503020000020004" pitchFamily="50" charset="-127"/>
                <a:cs typeface="Tahoma" panose="020B0604030504040204" pitchFamily="34" charset="0"/>
              </a:defRPr>
            </a:lvl3pPr>
            <a:lvl4pPr marL="1600200" indent="-228600" defTabSz="957263"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4pPr>
            <a:lvl5pPr marL="2057400" indent="-228600" defTabSz="957263"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5pPr>
            <a:lvl6pPr marL="2514600" indent="-228600" defTabSz="957263"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6pPr>
            <a:lvl7pPr marL="2971800" indent="-228600" defTabSz="957263"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7pPr>
            <a:lvl8pPr marL="3429000" indent="-228600" defTabSz="957263"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8pPr>
            <a:lvl9pPr marL="3886200" indent="-228600" defTabSz="957263"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9pPr>
          </a:lstStyle>
          <a:p>
            <a:pPr algn="r" eaLnBrk="1" latinLnBrk="0" hangingPunct="1">
              <a:buFontTx/>
              <a:buNone/>
              <a:defRPr/>
            </a:pPr>
            <a:r>
              <a:rPr lang="en-US" altLang="ko-KR" sz="1823">
                <a:solidFill>
                  <a:srgbClr val="000000"/>
                </a:solidFill>
                <a:latin typeface="굴림" panose="020B0600000101010101" pitchFamily="50" charset="-127"/>
                <a:ea typeface="굴림" panose="020B0600000101010101" pitchFamily="50" charset="-127"/>
                <a:sym typeface="Wingdings" panose="05000000000000000000" pitchFamily="2" charset="2"/>
              </a:rPr>
              <a:t> </a:t>
            </a:r>
            <a:r>
              <a:rPr lang="en-US" altLang="ko-KR" sz="2026">
                <a:solidFill>
                  <a:srgbClr val="000000"/>
                </a:solidFill>
                <a:latin typeface="굴림" panose="020B0600000101010101" pitchFamily="50" charset="-127"/>
                <a:ea typeface="굴림" panose="020B0600000101010101" pitchFamily="50" charset="-127"/>
                <a:sym typeface="Wingdings" panose="05000000000000000000" pitchFamily="2" charset="2"/>
              </a:rPr>
              <a:t> Capacitor lean (Cylinder &gt; 2 um)</a:t>
            </a:r>
            <a:endParaRPr lang="en-US" altLang="ko-KR" sz="2026">
              <a:solidFill>
                <a:srgbClr val="000000"/>
              </a:solidFill>
              <a:latin typeface="굴림" panose="020B0600000101010101" pitchFamily="50" charset="-127"/>
              <a:ea typeface="굴림" panose="020B0600000101010101" pitchFamily="50" charset="-127"/>
            </a:endParaRPr>
          </a:p>
        </p:txBody>
      </p:sp>
      <p:sp>
        <p:nvSpPr>
          <p:cNvPr id="257066" name="Line 32">
            <a:extLst>
              <a:ext uri="{FF2B5EF4-FFF2-40B4-BE49-F238E27FC236}">
                <a16:creationId xmlns:a16="http://schemas.microsoft.com/office/drawing/2014/main" id="{06EB7B49-70CE-5541-A105-CAD62AE049FB}"/>
              </a:ext>
            </a:extLst>
          </p:cNvPr>
          <p:cNvSpPr>
            <a:spLocks noChangeShapeType="1"/>
          </p:cNvSpPr>
          <p:nvPr/>
        </p:nvSpPr>
        <p:spPr bwMode="auto">
          <a:xfrm flipV="1">
            <a:off x="2228850" y="4067175"/>
            <a:ext cx="0" cy="1525588"/>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9" name="Rectangle 35">
            <a:extLst>
              <a:ext uri="{FF2B5EF4-FFF2-40B4-BE49-F238E27FC236}">
                <a16:creationId xmlns:a16="http://schemas.microsoft.com/office/drawing/2014/main" id="{A7A4697F-90CB-1741-8DAB-1C04FC6FCC21}"/>
              </a:ext>
            </a:extLst>
          </p:cNvPr>
          <p:cNvSpPr>
            <a:spLocks noChangeArrowheads="1"/>
          </p:cNvSpPr>
          <p:nvPr/>
        </p:nvSpPr>
        <p:spPr bwMode="auto">
          <a:xfrm>
            <a:off x="2238375" y="4679950"/>
            <a:ext cx="1044575" cy="409575"/>
          </a:xfrm>
          <a:prstGeom prst="rect">
            <a:avLst/>
          </a:prstGeom>
          <a:noFill/>
          <a:ln w="12700" algn="ctr">
            <a:noFill/>
            <a:miter lim="800000"/>
            <a:headEnd/>
            <a:tailEnd/>
          </a:ln>
          <a:effectLst/>
        </p:spPr>
        <p:txBody>
          <a:bodyPr wrap="none">
            <a:spAutoFit/>
          </a:bodyPr>
          <a:lstStyle/>
          <a:p>
            <a:pPr eaLnBrk="1" hangingPunct="1">
              <a:defRPr/>
            </a:pPr>
            <a:r>
              <a:rPr lang="en-US" altLang="ko-KR" sz="2026">
                <a:solidFill>
                  <a:srgbClr val="FF0000"/>
                </a:solidFill>
                <a:effectLst>
                  <a:outerShdw blurRad="38100" dist="38100" dir="2700000" algn="tl">
                    <a:srgbClr val="C0C0C0"/>
                  </a:outerShdw>
                </a:effectLst>
                <a:latin typeface="굴림" panose="020B0600000101010101" pitchFamily="34" charset="-127"/>
                <a:ea typeface="굴림" panose="020B0600000101010101" pitchFamily="34" charset="-127"/>
                <a:cs typeface="Tahoma" pitchFamily="34" charset="0"/>
              </a:rPr>
              <a:t>1.6 </a:t>
            </a:r>
            <a:r>
              <a:rPr lang="el-GR" altLang="ko-KR" sz="2026">
                <a:solidFill>
                  <a:srgbClr val="FF0000"/>
                </a:solidFill>
                <a:effectLst>
                  <a:outerShdw blurRad="38100" dist="38100" dir="2700000" algn="tl">
                    <a:srgbClr val="C0C0C0"/>
                  </a:outerShdw>
                </a:effectLst>
                <a:latin typeface="굴림" panose="020B0600000101010101" pitchFamily="34" charset="-127"/>
                <a:ea typeface="굴림" panose="020B0600000101010101" pitchFamily="34" charset="-127"/>
                <a:cs typeface="Tahoma" pitchFamily="34" charset="0"/>
              </a:rPr>
              <a:t>μ</a:t>
            </a:r>
            <a:r>
              <a:rPr lang="en-US" altLang="ko-KR" sz="2026">
                <a:solidFill>
                  <a:srgbClr val="FF0000"/>
                </a:solidFill>
                <a:effectLst>
                  <a:outerShdw blurRad="38100" dist="38100" dir="2700000" algn="tl">
                    <a:srgbClr val="C0C0C0"/>
                  </a:outerShdw>
                </a:effectLst>
                <a:latin typeface="굴림" panose="020B0600000101010101" pitchFamily="34" charset="-127"/>
                <a:ea typeface="굴림" panose="020B0600000101010101" pitchFamily="34" charset="-127"/>
                <a:cs typeface="Tahoma" pitchFamily="34" charset="0"/>
              </a:rPr>
              <a:t>m</a:t>
            </a:r>
            <a:endParaRPr lang="el-GR" altLang="en-US" sz="2026">
              <a:solidFill>
                <a:srgbClr val="FF0000"/>
              </a:solidFill>
              <a:effectLst>
                <a:outerShdw blurRad="38100" dist="38100" dir="2700000" algn="tl">
                  <a:srgbClr val="C0C0C0"/>
                </a:outerShdw>
              </a:effectLst>
              <a:latin typeface="굴림" panose="020B0600000101010101" pitchFamily="34" charset="-127"/>
              <a:ea typeface="굴림" panose="020B0600000101010101" pitchFamily="34" charset="-127"/>
              <a:cs typeface="Tahoma" pitchFamily="34" charset="0"/>
            </a:endParaRPr>
          </a:p>
        </p:txBody>
      </p:sp>
      <p:sp>
        <p:nvSpPr>
          <p:cNvPr id="257068" name="Line 36">
            <a:extLst>
              <a:ext uri="{FF2B5EF4-FFF2-40B4-BE49-F238E27FC236}">
                <a16:creationId xmlns:a16="http://schemas.microsoft.com/office/drawing/2014/main" id="{EC88B5B0-8D2B-924F-8D6E-0E179178D2F0}"/>
              </a:ext>
            </a:extLst>
          </p:cNvPr>
          <p:cNvSpPr>
            <a:spLocks noChangeShapeType="1"/>
          </p:cNvSpPr>
          <p:nvPr/>
        </p:nvSpPr>
        <p:spPr bwMode="auto">
          <a:xfrm flipV="1">
            <a:off x="7015163" y="4381500"/>
            <a:ext cx="0" cy="2038350"/>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1" name="Rectangle 37">
            <a:extLst>
              <a:ext uri="{FF2B5EF4-FFF2-40B4-BE49-F238E27FC236}">
                <a16:creationId xmlns:a16="http://schemas.microsoft.com/office/drawing/2014/main" id="{8898813B-B843-FD4B-9560-421D88257444}"/>
              </a:ext>
            </a:extLst>
          </p:cNvPr>
          <p:cNvSpPr>
            <a:spLocks noChangeArrowheads="1"/>
          </p:cNvSpPr>
          <p:nvPr/>
        </p:nvSpPr>
        <p:spPr bwMode="auto">
          <a:xfrm>
            <a:off x="7059613" y="5181600"/>
            <a:ext cx="1295400" cy="409575"/>
          </a:xfrm>
          <a:prstGeom prst="rect">
            <a:avLst/>
          </a:prstGeom>
          <a:noFill/>
          <a:ln w="12700" algn="ctr">
            <a:noFill/>
            <a:miter lim="800000"/>
            <a:headEnd/>
            <a:tailEnd/>
          </a:ln>
          <a:effectLst/>
        </p:spPr>
        <p:txBody>
          <a:bodyPr wrap="none">
            <a:spAutoFit/>
          </a:bodyPr>
          <a:lstStyle/>
          <a:p>
            <a:pPr eaLnBrk="1" hangingPunct="1">
              <a:defRPr/>
            </a:pPr>
            <a:r>
              <a:rPr lang="en-US" altLang="ko-KR" sz="2026">
                <a:solidFill>
                  <a:srgbClr val="FF0000"/>
                </a:solidFill>
                <a:effectLst>
                  <a:outerShdw blurRad="38100" dist="38100" dir="2700000" algn="tl">
                    <a:srgbClr val="C0C0C0"/>
                  </a:outerShdw>
                </a:effectLst>
                <a:latin typeface="굴림" panose="020B0600000101010101" pitchFamily="34" charset="-127"/>
                <a:ea typeface="굴림" panose="020B0600000101010101" pitchFamily="34" charset="-127"/>
                <a:cs typeface="Tahoma" pitchFamily="34" charset="0"/>
              </a:rPr>
              <a:t>&gt; 2.0 </a:t>
            </a:r>
            <a:r>
              <a:rPr lang="el-GR" altLang="ko-KR" sz="2026">
                <a:solidFill>
                  <a:srgbClr val="FF0000"/>
                </a:solidFill>
                <a:effectLst>
                  <a:outerShdw blurRad="38100" dist="38100" dir="2700000" algn="tl">
                    <a:srgbClr val="C0C0C0"/>
                  </a:outerShdw>
                </a:effectLst>
                <a:latin typeface="굴림" panose="020B0600000101010101" pitchFamily="34" charset="-127"/>
                <a:ea typeface="굴림" panose="020B0600000101010101" pitchFamily="34" charset="-127"/>
                <a:cs typeface="Tahoma" pitchFamily="34" charset="0"/>
              </a:rPr>
              <a:t>μ</a:t>
            </a:r>
            <a:r>
              <a:rPr lang="en-US" altLang="ko-KR" sz="2026">
                <a:solidFill>
                  <a:srgbClr val="FF0000"/>
                </a:solidFill>
                <a:effectLst>
                  <a:outerShdw blurRad="38100" dist="38100" dir="2700000" algn="tl">
                    <a:srgbClr val="C0C0C0"/>
                  </a:outerShdw>
                </a:effectLst>
                <a:latin typeface="굴림" panose="020B0600000101010101" pitchFamily="34" charset="-127"/>
                <a:ea typeface="굴림" panose="020B0600000101010101" pitchFamily="34" charset="-127"/>
                <a:cs typeface="Tahoma" pitchFamily="34" charset="0"/>
              </a:rPr>
              <a:t>m</a:t>
            </a:r>
            <a:endParaRPr lang="el-GR" altLang="en-US" sz="2026">
              <a:solidFill>
                <a:srgbClr val="FF0000"/>
              </a:solidFill>
              <a:effectLst>
                <a:outerShdw blurRad="38100" dist="38100" dir="2700000" algn="tl">
                  <a:srgbClr val="C0C0C0"/>
                </a:outerShdw>
              </a:effectLst>
              <a:latin typeface="굴림" panose="020B0600000101010101" pitchFamily="34" charset="-127"/>
              <a:ea typeface="굴림" panose="020B0600000101010101" pitchFamily="34" charset="-127"/>
              <a:cs typeface="Tahoma" pitchFamily="34" charset="0"/>
            </a:endParaRPr>
          </a:p>
        </p:txBody>
      </p:sp>
      <p:sp>
        <p:nvSpPr>
          <p:cNvPr id="200750" name="Text Box 4">
            <a:extLst>
              <a:ext uri="{FF2B5EF4-FFF2-40B4-BE49-F238E27FC236}">
                <a16:creationId xmlns:a16="http://schemas.microsoft.com/office/drawing/2014/main" id="{94A9DA1B-0B24-E34D-A49A-AA28C50808F9}"/>
              </a:ext>
            </a:extLst>
          </p:cNvPr>
          <p:cNvSpPr txBox="1">
            <a:spLocks noChangeArrowheads="1"/>
          </p:cNvSpPr>
          <p:nvPr/>
        </p:nvSpPr>
        <p:spPr bwMode="auto">
          <a:xfrm>
            <a:off x="3763963" y="6119813"/>
            <a:ext cx="36369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latinLnBrk="1">
              <a:spcBef>
                <a:spcPct val="20000"/>
              </a:spcBef>
              <a:buFont typeface="Arial" panose="020B0604020202020204" pitchFamily="34" charset="0"/>
              <a:buChar char="•"/>
              <a:defRPr sz="3200">
                <a:solidFill>
                  <a:schemeClr val="tx1"/>
                </a:solidFill>
                <a:latin typeface="Tahoma" panose="020B0604030504040204" pitchFamily="34" charset="0"/>
                <a:ea typeface="맑은 고딕" panose="020B0503020000020004" pitchFamily="50" charset="-127"/>
                <a:cs typeface="Tahoma" panose="020B0604030504040204" pitchFamily="34" charset="0"/>
              </a:defRPr>
            </a:lvl1pPr>
            <a:lvl2pPr marL="742950" indent="-285750" latinLnBrk="1">
              <a:spcBef>
                <a:spcPct val="20000"/>
              </a:spcBef>
              <a:buFont typeface="Arial" panose="020B0604020202020204" pitchFamily="34" charset="0"/>
              <a:buChar char="–"/>
              <a:defRPr sz="2800">
                <a:solidFill>
                  <a:schemeClr val="tx1"/>
                </a:solidFill>
                <a:latin typeface="Tahoma" panose="020B0604030504040204" pitchFamily="34" charset="0"/>
                <a:ea typeface="맑은 고딕" panose="020B0503020000020004" pitchFamily="50" charset="-127"/>
                <a:cs typeface="Tahoma" panose="020B0604030504040204" pitchFamily="34" charset="0"/>
              </a:defRPr>
            </a:lvl2pPr>
            <a:lvl3pPr marL="1143000" indent="-228600" latinLnBrk="1">
              <a:spcBef>
                <a:spcPct val="20000"/>
              </a:spcBef>
              <a:buFont typeface="Arial" panose="020B0604020202020204" pitchFamily="34" charset="0"/>
              <a:buChar char="•"/>
              <a:defRPr sz="2400">
                <a:solidFill>
                  <a:schemeClr val="tx1"/>
                </a:solidFill>
                <a:latin typeface="Tahoma" panose="020B0604030504040204" pitchFamily="34" charset="0"/>
                <a:ea typeface="맑은 고딕" panose="020B0503020000020004" pitchFamily="50" charset="-127"/>
                <a:cs typeface="Tahoma" panose="020B0604030504040204" pitchFamily="34" charset="0"/>
              </a:defRPr>
            </a:lvl3pPr>
            <a:lvl4pPr marL="16002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4pPr>
            <a:lvl5pPr marL="20574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9pPr>
          </a:lstStyle>
          <a:p>
            <a:pPr eaLnBrk="1" latinLnBrk="0" hangingPunct="1">
              <a:spcBef>
                <a:spcPct val="0"/>
              </a:spcBef>
              <a:buFontTx/>
              <a:buNone/>
              <a:defRPr/>
            </a:pPr>
            <a:r>
              <a:rPr lang="en-US" altLang="ko-KR" sz="1621">
                <a:solidFill>
                  <a:srgbClr val="FF0000"/>
                </a:solidFill>
                <a:latin typeface="굴림" panose="020B0600000101010101" pitchFamily="50" charset="-127"/>
                <a:ea typeface="굴림" panose="020B0600000101010101" pitchFamily="50" charset="-127"/>
              </a:rPr>
              <a:t>scalability limit: &lt; 15 nm</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제목 1">
            <a:extLst>
              <a:ext uri="{FF2B5EF4-FFF2-40B4-BE49-F238E27FC236}">
                <a16:creationId xmlns:a16="http://schemas.microsoft.com/office/drawing/2014/main" id="{52039D1F-0140-754A-A76A-FFF924205A46}"/>
              </a:ext>
            </a:extLst>
          </p:cNvPr>
          <p:cNvSpPr>
            <a:spLocks noGrp="1"/>
          </p:cNvSpPr>
          <p:nvPr>
            <p:ph type="title"/>
          </p:nvPr>
        </p:nvSpPr>
        <p:spPr/>
        <p:txBody>
          <a:bodyPr/>
          <a:lstStyle/>
          <a:p>
            <a:r>
              <a:rPr lang="en-US" altLang="ko-KR" b="1">
                <a:ea typeface="굴림" panose="020B0600000101010101" pitchFamily="34" charset="-127"/>
              </a:rPr>
              <a:t>Intel 3D XPoint</a:t>
            </a:r>
            <a:endParaRPr lang="ko-KR" altLang="en-US" b="1">
              <a:ea typeface="굴림" panose="020B0600000101010101" pitchFamily="34" charset="-127"/>
            </a:endParaRPr>
          </a:p>
        </p:txBody>
      </p:sp>
      <p:pic>
        <p:nvPicPr>
          <p:cNvPr id="258051" name="그림 4">
            <a:extLst>
              <a:ext uri="{FF2B5EF4-FFF2-40B4-BE49-F238E27FC236}">
                <a16:creationId xmlns:a16="http://schemas.microsoft.com/office/drawing/2014/main" id="{419FE428-77B8-CC4B-AE19-799C807E986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5825" y="1100138"/>
            <a:ext cx="7499350" cy="540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itle 1">
            <a:extLst>
              <a:ext uri="{FF2B5EF4-FFF2-40B4-BE49-F238E27FC236}">
                <a16:creationId xmlns:a16="http://schemas.microsoft.com/office/drawing/2014/main" id="{FC92E4E8-7A64-1949-B592-A219E085133D}"/>
              </a:ext>
            </a:extLst>
          </p:cNvPr>
          <p:cNvSpPr>
            <a:spLocks noGrp="1"/>
          </p:cNvSpPr>
          <p:nvPr>
            <p:ph type="title"/>
          </p:nvPr>
        </p:nvSpPr>
        <p:spPr/>
        <p:txBody>
          <a:bodyPr/>
          <a:lstStyle/>
          <a:p>
            <a:r>
              <a:rPr lang="en-US" altLang="ko-KR" b="1">
                <a:ea typeface="굴림" panose="020B0600000101010101" pitchFamily="34" charset="-127"/>
              </a:rPr>
              <a:t>Phase-change RAM (PCM)</a:t>
            </a:r>
          </a:p>
        </p:txBody>
      </p:sp>
      <p:grpSp>
        <p:nvGrpSpPr>
          <p:cNvPr id="259075" name="Group 50">
            <a:extLst>
              <a:ext uri="{FF2B5EF4-FFF2-40B4-BE49-F238E27FC236}">
                <a16:creationId xmlns:a16="http://schemas.microsoft.com/office/drawing/2014/main" id="{B23370CF-A100-2745-90F0-46E67BCCA667}"/>
              </a:ext>
            </a:extLst>
          </p:cNvPr>
          <p:cNvGrpSpPr>
            <a:grpSpLocks/>
          </p:cNvGrpSpPr>
          <p:nvPr/>
        </p:nvGrpSpPr>
        <p:grpSpPr bwMode="auto">
          <a:xfrm>
            <a:off x="3422650" y="1444625"/>
            <a:ext cx="665163" cy="1466850"/>
            <a:chOff x="311946" y="1302545"/>
            <a:chExt cx="654843" cy="1448573"/>
          </a:xfrm>
        </p:grpSpPr>
        <p:sp>
          <p:nvSpPr>
            <p:cNvPr id="52" name="Rectangle 51">
              <a:extLst>
                <a:ext uri="{FF2B5EF4-FFF2-40B4-BE49-F238E27FC236}">
                  <a16:creationId xmlns:a16="http://schemas.microsoft.com/office/drawing/2014/main" id="{35725CFD-D380-E94D-A961-55EC3CC937CE}"/>
                </a:ext>
              </a:extLst>
            </p:cNvPr>
            <p:cNvSpPr/>
            <p:nvPr/>
          </p:nvSpPr>
          <p:spPr>
            <a:xfrm>
              <a:off x="349455" y="1749346"/>
              <a:ext cx="586077" cy="28062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709" dirty="0">
                  <a:solidFill>
                    <a:prstClr val="black"/>
                  </a:solidFill>
                  <a:cs typeface="Arial" pitchFamily="34" charset="0"/>
                </a:rPr>
                <a:t>top</a:t>
              </a:r>
            </a:p>
            <a:p>
              <a:pPr algn="ctr">
                <a:defRPr/>
              </a:pPr>
              <a:r>
                <a:rPr lang="en-US" sz="709" dirty="0">
                  <a:solidFill>
                    <a:prstClr val="black"/>
                  </a:solidFill>
                  <a:cs typeface="Arial" pitchFamily="34" charset="0"/>
                </a:rPr>
                <a:t>electrode</a:t>
              </a:r>
            </a:p>
          </p:txBody>
        </p:sp>
        <p:sp>
          <p:nvSpPr>
            <p:cNvPr id="53" name="Rectangle 52">
              <a:extLst>
                <a:ext uri="{FF2B5EF4-FFF2-40B4-BE49-F238E27FC236}">
                  <a16:creationId xmlns:a16="http://schemas.microsoft.com/office/drawing/2014/main" id="{08EC2BFE-53B8-5B46-91C6-C19C912FB918}"/>
                </a:ext>
              </a:extLst>
            </p:cNvPr>
            <p:cNvSpPr/>
            <p:nvPr/>
          </p:nvSpPr>
          <p:spPr>
            <a:xfrm>
              <a:off x="347893" y="2039373"/>
              <a:ext cx="590765" cy="280622"/>
            </a:xfrm>
            <a:prstGeom prst="rect">
              <a:avLst/>
            </a:prstGeom>
            <a:solidFill>
              <a:srgbClr val="FF6600"/>
            </a:solidFill>
            <a:ln w="317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912" dirty="0">
                  <a:solidFill>
                    <a:prstClr val="white"/>
                  </a:solidFill>
                  <a:cs typeface="Arial" pitchFamily="34" charset="0"/>
                </a:rPr>
                <a:t>GST</a:t>
              </a:r>
            </a:p>
          </p:txBody>
        </p:sp>
        <p:grpSp>
          <p:nvGrpSpPr>
            <p:cNvPr id="259125" name="Group 86">
              <a:extLst>
                <a:ext uri="{FF2B5EF4-FFF2-40B4-BE49-F238E27FC236}">
                  <a16:creationId xmlns:a16="http://schemas.microsoft.com/office/drawing/2014/main" id="{7FB4A117-4F60-2246-BEDB-DC330F38B604}"/>
                </a:ext>
              </a:extLst>
            </p:cNvPr>
            <p:cNvGrpSpPr>
              <a:grpSpLocks/>
            </p:cNvGrpSpPr>
            <p:nvPr/>
          </p:nvGrpSpPr>
          <p:grpSpPr bwMode="auto">
            <a:xfrm>
              <a:off x="350045" y="2319333"/>
              <a:ext cx="571500" cy="431785"/>
              <a:chOff x="873920" y="3254390"/>
              <a:chExt cx="571500" cy="431785"/>
            </a:xfrm>
          </p:grpSpPr>
          <p:sp>
            <p:nvSpPr>
              <p:cNvPr id="57" name="Rectangle 56">
                <a:extLst>
                  <a:ext uri="{FF2B5EF4-FFF2-40B4-BE49-F238E27FC236}">
                    <a16:creationId xmlns:a16="http://schemas.microsoft.com/office/drawing/2014/main" id="{31D31B80-DDD8-AD44-A8AD-4B77F5EB0186}"/>
                  </a:ext>
                </a:extLst>
              </p:cNvPr>
              <p:cNvSpPr/>
              <p:nvPr/>
            </p:nvSpPr>
            <p:spPr>
              <a:xfrm>
                <a:off x="873330" y="3407121"/>
                <a:ext cx="572010" cy="279054"/>
              </a:xfrm>
              <a:prstGeom prst="rect">
                <a:avLst/>
              </a:prstGeom>
              <a:solidFill>
                <a:schemeClr val="bg2">
                  <a:lumMod val="25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912" dirty="0">
                    <a:solidFill>
                      <a:prstClr val="white"/>
                    </a:solidFill>
                    <a:cs typeface="Arial" pitchFamily="34" charset="0"/>
                  </a:rPr>
                  <a:t>metal</a:t>
                </a:r>
              </a:p>
            </p:txBody>
          </p:sp>
          <p:sp>
            <p:nvSpPr>
              <p:cNvPr id="58" name="Rectangle 57">
                <a:extLst>
                  <a:ext uri="{FF2B5EF4-FFF2-40B4-BE49-F238E27FC236}">
                    <a16:creationId xmlns:a16="http://schemas.microsoft.com/office/drawing/2014/main" id="{DA16AB43-4817-E242-A75C-192BED395DDA}"/>
                  </a:ext>
                </a:extLst>
              </p:cNvPr>
              <p:cNvSpPr/>
              <p:nvPr/>
            </p:nvSpPr>
            <p:spPr>
              <a:xfrm>
                <a:off x="1059312" y="3255053"/>
                <a:ext cx="195358" cy="159907"/>
              </a:xfrm>
              <a:prstGeom prst="rect">
                <a:avLst/>
              </a:prstGeom>
              <a:gradFill flip="none" rotWithShape="1">
                <a:gsLst>
                  <a:gs pos="0">
                    <a:schemeClr val="tx1">
                      <a:lumMod val="75000"/>
                      <a:lumOff val="25000"/>
                    </a:schemeClr>
                  </a:gs>
                  <a:gs pos="50000">
                    <a:schemeClr val="accent6">
                      <a:lumMod val="75000"/>
                    </a:schemeClr>
                  </a:gs>
                  <a:gs pos="100000">
                    <a:schemeClr val="accent4">
                      <a:lumMod val="50000"/>
                    </a:schemeClr>
                  </a:gs>
                </a:gsLst>
                <a:lin ang="0" scaled="1"/>
                <a:tileRect/>
              </a:gradFill>
              <a:ln w="3175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ko-KR" sz="900">
                  <a:solidFill>
                    <a:srgbClr val="FFFFFF"/>
                  </a:solidFill>
                  <a:ea typeface="굴림" panose="020B0600000101010101" pitchFamily="50" charset="-127"/>
                  <a:cs typeface="Arial" panose="020B0604020202020204" pitchFamily="34" charset="0"/>
                </a:endParaRPr>
              </a:p>
            </p:txBody>
          </p:sp>
        </p:grpSp>
        <p:sp>
          <p:nvSpPr>
            <p:cNvPr id="55" name="Rectangle 54">
              <a:extLst>
                <a:ext uri="{FF2B5EF4-FFF2-40B4-BE49-F238E27FC236}">
                  <a16:creationId xmlns:a16="http://schemas.microsoft.com/office/drawing/2014/main" id="{3CDF501D-B52B-4B48-87C6-9A830BF43483}"/>
                </a:ext>
              </a:extLst>
            </p:cNvPr>
            <p:cNvSpPr/>
            <p:nvPr/>
          </p:nvSpPr>
          <p:spPr>
            <a:xfrm>
              <a:off x="311946" y="1302545"/>
              <a:ext cx="654843" cy="279054"/>
            </a:xfrm>
            <a:prstGeom prst="rect">
              <a:avLst/>
            </a:prstGeom>
            <a:solidFill>
              <a:schemeClr val="tx2">
                <a:lumMod val="75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912" dirty="0">
                  <a:solidFill>
                    <a:prstClr val="white"/>
                  </a:solidFill>
                  <a:cs typeface="Arial" pitchFamily="34" charset="0"/>
                </a:rPr>
                <a:t>bit line</a:t>
              </a:r>
            </a:p>
          </p:txBody>
        </p:sp>
        <p:sp>
          <p:nvSpPr>
            <p:cNvPr id="56" name="Rectangle 55">
              <a:extLst>
                <a:ext uri="{FF2B5EF4-FFF2-40B4-BE49-F238E27FC236}">
                  <a16:creationId xmlns:a16="http://schemas.microsoft.com/office/drawing/2014/main" id="{875180FC-7D4E-164A-B6C8-0DECC9926141}"/>
                </a:ext>
              </a:extLst>
            </p:cNvPr>
            <p:cNvSpPr/>
            <p:nvPr/>
          </p:nvSpPr>
          <p:spPr>
            <a:xfrm>
              <a:off x="486987" y="1581599"/>
              <a:ext cx="290694" cy="161476"/>
            </a:xfrm>
            <a:prstGeom prst="rect">
              <a:avLst/>
            </a:prstGeom>
            <a:gradFill flip="none" rotWithShape="1">
              <a:gsLst>
                <a:gs pos="0">
                  <a:schemeClr val="tx1">
                    <a:lumMod val="75000"/>
                    <a:lumOff val="25000"/>
                  </a:schemeClr>
                </a:gs>
                <a:gs pos="50000">
                  <a:schemeClr val="accent6">
                    <a:lumMod val="75000"/>
                  </a:schemeClr>
                </a:gs>
                <a:gs pos="100000">
                  <a:schemeClr val="accent4">
                    <a:lumMod val="50000"/>
                  </a:schemeClr>
                </a:gs>
              </a:gsLst>
              <a:lin ang="0" scaled="1"/>
              <a:tileRect/>
            </a:gradFill>
            <a:ln w="31750">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ko-KR" sz="900">
                <a:solidFill>
                  <a:srgbClr val="FFFFFF"/>
                </a:solidFill>
                <a:ea typeface="굴림" panose="020B0600000101010101" pitchFamily="50" charset="-127"/>
                <a:cs typeface="Arial" panose="020B0604020202020204" pitchFamily="34" charset="0"/>
              </a:endParaRPr>
            </a:p>
          </p:txBody>
        </p:sp>
      </p:grpSp>
      <p:grpSp>
        <p:nvGrpSpPr>
          <p:cNvPr id="259076" name="Group 58">
            <a:extLst>
              <a:ext uri="{FF2B5EF4-FFF2-40B4-BE49-F238E27FC236}">
                <a16:creationId xmlns:a16="http://schemas.microsoft.com/office/drawing/2014/main" id="{B5A1C01E-F952-F74B-8B6E-7520BC3007A3}"/>
              </a:ext>
            </a:extLst>
          </p:cNvPr>
          <p:cNvGrpSpPr>
            <a:grpSpLocks/>
          </p:cNvGrpSpPr>
          <p:nvPr/>
        </p:nvGrpSpPr>
        <p:grpSpPr bwMode="auto">
          <a:xfrm>
            <a:off x="4483100" y="1466850"/>
            <a:ext cx="1177925" cy="1466850"/>
            <a:chOff x="1042726" y="1323975"/>
            <a:chExt cx="1164652" cy="1447759"/>
          </a:xfrm>
        </p:grpSpPr>
        <p:sp>
          <p:nvSpPr>
            <p:cNvPr id="244749" name="TextBox 59">
              <a:extLst>
                <a:ext uri="{FF2B5EF4-FFF2-40B4-BE49-F238E27FC236}">
                  <a16:creationId xmlns:a16="http://schemas.microsoft.com/office/drawing/2014/main" id="{58FE22C3-4CD0-9F4B-A186-E26E2352AF00}"/>
                </a:ext>
              </a:extLst>
            </p:cNvPr>
            <p:cNvSpPr txBox="1">
              <a:spLocks noChangeArrowheads="1"/>
            </p:cNvSpPr>
            <p:nvPr/>
          </p:nvSpPr>
          <p:spPr bwMode="auto">
            <a:xfrm>
              <a:off x="1592090" y="2386292"/>
              <a:ext cx="615288" cy="214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Tahoma" panose="020B0604030504040204" pitchFamily="34" charset="0"/>
                  <a:ea typeface="맑은 고딕" panose="020B0503020000020004" pitchFamily="50" charset="-127"/>
                  <a:cs typeface="Tahoma" panose="020B0604030504040204" pitchFamily="34" charset="0"/>
                </a:defRPr>
              </a:lvl1pPr>
              <a:lvl2pPr marL="742950" indent="-285750" latinLnBrk="1">
                <a:spcBef>
                  <a:spcPct val="20000"/>
                </a:spcBef>
                <a:buFont typeface="Arial" panose="020B0604020202020204" pitchFamily="34" charset="0"/>
                <a:buChar char="–"/>
                <a:defRPr sz="2800">
                  <a:solidFill>
                    <a:schemeClr val="tx1"/>
                  </a:solidFill>
                  <a:latin typeface="Tahoma" panose="020B0604030504040204" pitchFamily="34" charset="0"/>
                  <a:ea typeface="맑은 고딕" panose="020B0503020000020004" pitchFamily="50" charset="-127"/>
                  <a:cs typeface="Tahoma" panose="020B0604030504040204" pitchFamily="34" charset="0"/>
                </a:defRPr>
              </a:lvl2pPr>
              <a:lvl3pPr marL="1143000" indent="-228600" latinLnBrk="1">
                <a:spcBef>
                  <a:spcPct val="20000"/>
                </a:spcBef>
                <a:buFont typeface="Arial" panose="020B0604020202020204" pitchFamily="34" charset="0"/>
                <a:buChar char="•"/>
                <a:defRPr sz="2400">
                  <a:solidFill>
                    <a:schemeClr val="tx1"/>
                  </a:solidFill>
                  <a:latin typeface="Tahoma" panose="020B0604030504040204" pitchFamily="34" charset="0"/>
                  <a:ea typeface="맑은 고딕" panose="020B0503020000020004" pitchFamily="50" charset="-127"/>
                  <a:cs typeface="Tahoma" panose="020B0604030504040204" pitchFamily="34" charset="0"/>
                </a:defRPr>
              </a:lvl3pPr>
              <a:lvl4pPr marL="16002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4pPr>
              <a:lvl5pPr marL="20574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9pPr>
            </a:lstStyle>
            <a:p>
              <a:pPr>
                <a:spcBef>
                  <a:spcPct val="0"/>
                </a:spcBef>
                <a:buFontTx/>
                <a:buNone/>
                <a:defRPr/>
              </a:pPr>
              <a:r>
                <a:rPr lang="en-US" altLang="ko-KR" sz="810">
                  <a:solidFill>
                    <a:prstClr val="black"/>
                  </a:solidFill>
                  <a:latin typeface="Arial" panose="020B0604020202020204" pitchFamily="34" charset="0"/>
                  <a:ea typeface="굴림" panose="020B0600000101010101" pitchFamily="50" charset="-127"/>
                  <a:cs typeface="Arial" panose="020B0604020202020204" pitchFamily="34" charset="0"/>
                </a:rPr>
                <a:t>select TR</a:t>
              </a:r>
            </a:p>
          </p:txBody>
        </p:sp>
        <p:sp>
          <p:nvSpPr>
            <p:cNvPr id="244750" name="TextBox 60">
              <a:extLst>
                <a:ext uri="{FF2B5EF4-FFF2-40B4-BE49-F238E27FC236}">
                  <a16:creationId xmlns:a16="http://schemas.microsoft.com/office/drawing/2014/main" id="{9A6D607E-5E23-584A-9C2E-C1CC03FAE324}"/>
                </a:ext>
              </a:extLst>
            </p:cNvPr>
            <p:cNvSpPr txBox="1">
              <a:spLocks noChangeArrowheads="1"/>
            </p:cNvSpPr>
            <p:nvPr/>
          </p:nvSpPr>
          <p:spPr bwMode="auto">
            <a:xfrm>
              <a:off x="1173004" y="1533931"/>
              <a:ext cx="510123" cy="465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Tahoma" panose="020B0604030504040204" pitchFamily="34" charset="0"/>
                  <a:ea typeface="맑은 고딕" panose="020B0503020000020004" pitchFamily="50" charset="-127"/>
                  <a:cs typeface="Tahoma" panose="020B0604030504040204" pitchFamily="34" charset="0"/>
                </a:defRPr>
              </a:lvl1pPr>
              <a:lvl2pPr marL="742950" indent="-285750" latinLnBrk="1">
                <a:spcBef>
                  <a:spcPct val="20000"/>
                </a:spcBef>
                <a:buFont typeface="Arial" panose="020B0604020202020204" pitchFamily="34" charset="0"/>
                <a:buChar char="–"/>
                <a:defRPr sz="2800">
                  <a:solidFill>
                    <a:schemeClr val="tx1"/>
                  </a:solidFill>
                  <a:latin typeface="Tahoma" panose="020B0604030504040204" pitchFamily="34" charset="0"/>
                  <a:ea typeface="맑은 고딕" panose="020B0503020000020004" pitchFamily="50" charset="-127"/>
                  <a:cs typeface="Tahoma" panose="020B0604030504040204" pitchFamily="34" charset="0"/>
                </a:defRPr>
              </a:lvl2pPr>
              <a:lvl3pPr marL="1143000" indent="-228600" latinLnBrk="1">
                <a:spcBef>
                  <a:spcPct val="20000"/>
                </a:spcBef>
                <a:buFont typeface="Arial" panose="020B0604020202020204" pitchFamily="34" charset="0"/>
                <a:buChar char="•"/>
                <a:defRPr sz="2400">
                  <a:solidFill>
                    <a:schemeClr val="tx1"/>
                  </a:solidFill>
                  <a:latin typeface="Tahoma" panose="020B0604030504040204" pitchFamily="34" charset="0"/>
                  <a:ea typeface="맑은 고딕" panose="020B0503020000020004" pitchFamily="50" charset="-127"/>
                  <a:cs typeface="Tahoma" panose="020B0604030504040204" pitchFamily="34" charset="0"/>
                </a:defRPr>
              </a:lvl3pPr>
              <a:lvl4pPr marL="16002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4pPr>
              <a:lvl5pPr marL="20574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9pPr>
            </a:lstStyle>
            <a:p>
              <a:pPr>
                <a:spcBef>
                  <a:spcPct val="0"/>
                </a:spcBef>
                <a:buFontTx/>
                <a:buNone/>
                <a:defRPr/>
              </a:pPr>
              <a:r>
                <a:rPr lang="en-US" altLang="ko-KR" sz="810">
                  <a:solidFill>
                    <a:prstClr val="black"/>
                  </a:solidFill>
                  <a:latin typeface="Arial" panose="020B0604020202020204" pitchFamily="34" charset="0"/>
                  <a:ea typeface="굴림" panose="020B0600000101010101" pitchFamily="50" charset="-127"/>
                  <a:cs typeface="Arial" panose="020B0604020202020204" pitchFamily="34" charset="0"/>
                </a:rPr>
                <a:t>current</a:t>
              </a:r>
            </a:p>
            <a:p>
              <a:pPr>
                <a:spcBef>
                  <a:spcPct val="0"/>
                </a:spcBef>
                <a:buFontTx/>
                <a:buNone/>
                <a:defRPr/>
              </a:pPr>
              <a:r>
                <a:rPr lang="en-US" altLang="ko-KR" sz="810">
                  <a:solidFill>
                    <a:prstClr val="black"/>
                  </a:solidFill>
                  <a:latin typeface="Arial" panose="020B0604020202020204" pitchFamily="34" charset="0"/>
                  <a:ea typeface="굴림" panose="020B0600000101010101" pitchFamily="50" charset="-127"/>
                  <a:cs typeface="Arial" panose="020B0604020202020204" pitchFamily="34" charset="0"/>
                </a:rPr>
                <a:t>pulse</a:t>
              </a:r>
            </a:p>
            <a:p>
              <a:pPr>
                <a:spcBef>
                  <a:spcPct val="0"/>
                </a:spcBef>
                <a:buFontTx/>
                <a:buNone/>
                <a:defRPr/>
              </a:pPr>
              <a:r>
                <a:rPr lang="en-US" altLang="ko-KR" sz="810">
                  <a:solidFill>
                    <a:prstClr val="black"/>
                  </a:solidFill>
                  <a:latin typeface="Arial" panose="020B0604020202020204" pitchFamily="34" charset="0"/>
                  <a:ea typeface="굴림" panose="020B0600000101010101" pitchFamily="50" charset="-127"/>
                  <a:cs typeface="Arial" panose="020B0604020202020204" pitchFamily="34" charset="0"/>
                </a:rPr>
                <a:t>source</a:t>
              </a:r>
            </a:p>
          </p:txBody>
        </p:sp>
        <p:sp>
          <p:nvSpPr>
            <p:cNvPr id="244751" name="TextBox 61">
              <a:extLst>
                <a:ext uri="{FF2B5EF4-FFF2-40B4-BE49-F238E27FC236}">
                  <a16:creationId xmlns:a16="http://schemas.microsoft.com/office/drawing/2014/main" id="{B77DEF52-0572-5347-8175-5B8C2BAC1687}"/>
                </a:ext>
              </a:extLst>
            </p:cNvPr>
            <p:cNvSpPr txBox="1">
              <a:spLocks noChangeArrowheads="1"/>
            </p:cNvSpPr>
            <p:nvPr/>
          </p:nvSpPr>
          <p:spPr bwMode="auto">
            <a:xfrm>
              <a:off x="1042726" y="2030620"/>
              <a:ext cx="560352" cy="217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Tahoma" panose="020B0604030504040204" pitchFamily="34" charset="0"/>
                  <a:ea typeface="맑은 고딕" panose="020B0503020000020004" pitchFamily="50" charset="-127"/>
                  <a:cs typeface="Tahoma" panose="020B0604030504040204" pitchFamily="34" charset="0"/>
                </a:defRPr>
              </a:lvl1pPr>
              <a:lvl2pPr marL="742950" indent="-285750" latinLnBrk="1">
                <a:spcBef>
                  <a:spcPct val="20000"/>
                </a:spcBef>
                <a:buFont typeface="Arial" panose="020B0604020202020204" pitchFamily="34" charset="0"/>
                <a:buChar char="–"/>
                <a:defRPr sz="2800">
                  <a:solidFill>
                    <a:schemeClr val="tx1"/>
                  </a:solidFill>
                  <a:latin typeface="Tahoma" panose="020B0604030504040204" pitchFamily="34" charset="0"/>
                  <a:ea typeface="맑은 고딕" panose="020B0503020000020004" pitchFamily="50" charset="-127"/>
                  <a:cs typeface="Tahoma" panose="020B0604030504040204" pitchFamily="34" charset="0"/>
                </a:defRPr>
              </a:lvl2pPr>
              <a:lvl3pPr marL="1143000" indent="-228600" latinLnBrk="1">
                <a:spcBef>
                  <a:spcPct val="20000"/>
                </a:spcBef>
                <a:buFont typeface="Arial" panose="020B0604020202020204" pitchFamily="34" charset="0"/>
                <a:buChar char="•"/>
                <a:defRPr sz="2400">
                  <a:solidFill>
                    <a:schemeClr val="tx1"/>
                  </a:solidFill>
                  <a:latin typeface="Tahoma" panose="020B0604030504040204" pitchFamily="34" charset="0"/>
                  <a:ea typeface="맑은 고딕" panose="020B0503020000020004" pitchFamily="50" charset="-127"/>
                  <a:cs typeface="Tahoma" panose="020B0604030504040204" pitchFamily="34" charset="0"/>
                </a:defRPr>
              </a:lvl3pPr>
              <a:lvl4pPr marL="16002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4pPr>
              <a:lvl5pPr marL="20574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9pPr>
            </a:lstStyle>
            <a:p>
              <a:pPr algn="r">
                <a:spcBef>
                  <a:spcPct val="0"/>
                </a:spcBef>
                <a:buFontTx/>
                <a:buNone/>
                <a:defRPr/>
              </a:pPr>
              <a:r>
                <a:rPr lang="en-US" altLang="ko-KR" sz="810">
                  <a:solidFill>
                    <a:prstClr val="black"/>
                  </a:solidFill>
                  <a:latin typeface="Arial" panose="020B0604020202020204" pitchFamily="34" charset="0"/>
                  <a:ea typeface="굴림" panose="020B0600000101010101" pitchFamily="50" charset="-127"/>
                  <a:cs typeface="Arial" panose="020B0604020202020204" pitchFamily="34" charset="0"/>
                </a:rPr>
                <a:t>memory</a:t>
              </a:r>
            </a:p>
          </p:txBody>
        </p:sp>
        <p:sp>
          <p:nvSpPr>
            <p:cNvPr id="244752" name="TextBox 62">
              <a:extLst>
                <a:ext uri="{FF2B5EF4-FFF2-40B4-BE49-F238E27FC236}">
                  <a16:creationId xmlns:a16="http://schemas.microsoft.com/office/drawing/2014/main" id="{4A093C91-A06A-7249-939E-F03E31B20299}"/>
                </a:ext>
              </a:extLst>
            </p:cNvPr>
            <p:cNvSpPr txBox="1">
              <a:spLocks noChangeArrowheads="1"/>
            </p:cNvSpPr>
            <p:nvPr/>
          </p:nvSpPr>
          <p:spPr bwMode="auto">
            <a:xfrm>
              <a:off x="1490066" y="1323975"/>
              <a:ext cx="353162" cy="21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Tahoma" panose="020B0604030504040204" pitchFamily="34" charset="0"/>
                  <a:ea typeface="맑은 고딕" panose="020B0503020000020004" pitchFamily="50" charset="-127"/>
                  <a:cs typeface="Tahoma" panose="020B0604030504040204" pitchFamily="34" charset="0"/>
                </a:defRPr>
              </a:lvl1pPr>
              <a:lvl2pPr marL="742950" indent="-285750" latinLnBrk="1">
                <a:spcBef>
                  <a:spcPct val="20000"/>
                </a:spcBef>
                <a:buFont typeface="Arial" panose="020B0604020202020204" pitchFamily="34" charset="0"/>
                <a:buChar char="–"/>
                <a:defRPr sz="2800">
                  <a:solidFill>
                    <a:schemeClr val="tx1"/>
                  </a:solidFill>
                  <a:latin typeface="Tahoma" panose="020B0604030504040204" pitchFamily="34" charset="0"/>
                  <a:ea typeface="맑은 고딕" panose="020B0503020000020004" pitchFamily="50" charset="-127"/>
                  <a:cs typeface="Tahoma" panose="020B0604030504040204" pitchFamily="34" charset="0"/>
                </a:defRPr>
              </a:lvl2pPr>
              <a:lvl3pPr marL="1143000" indent="-228600" latinLnBrk="1">
                <a:spcBef>
                  <a:spcPct val="20000"/>
                </a:spcBef>
                <a:buFont typeface="Arial" panose="020B0604020202020204" pitchFamily="34" charset="0"/>
                <a:buChar char="•"/>
                <a:defRPr sz="2400">
                  <a:solidFill>
                    <a:schemeClr val="tx1"/>
                  </a:solidFill>
                  <a:latin typeface="Tahoma" panose="020B0604030504040204" pitchFamily="34" charset="0"/>
                  <a:ea typeface="맑은 고딕" panose="020B0503020000020004" pitchFamily="50" charset="-127"/>
                  <a:cs typeface="Tahoma" panose="020B0604030504040204" pitchFamily="34" charset="0"/>
                </a:defRPr>
              </a:lvl3pPr>
              <a:lvl4pPr marL="16002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4pPr>
              <a:lvl5pPr marL="20574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9pPr>
            </a:lstStyle>
            <a:p>
              <a:pPr>
                <a:spcBef>
                  <a:spcPct val="0"/>
                </a:spcBef>
                <a:buFontTx/>
                <a:buNone/>
                <a:defRPr/>
              </a:pPr>
              <a:r>
                <a:rPr lang="en-US" altLang="ko-KR" sz="810">
                  <a:solidFill>
                    <a:prstClr val="black"/>
                  </a:solidFill>
                  <a:latin typeface="Arial" panose="020B0604020202020204" pitchFamily="34" charset="0"/>
                  <a:ea typeface="굴림" panose="020B0600000101010101" pitchFamily="50" charset="-127"/>
                  <a:cs typeface="Arial" panose="020B0604020202020204" pitchFamily="34" charset="0"/>
                </a:rPr>
                <a:t>V</a:t>
              </a:r>
              <a:r>
                <a:rPr lang="en-US" altLang="ko-KR" sz="810" baseline="-25000">
                  <a:solidFill>
                    <a:prstClr val="black"/>
                  </a:solidFill>
                  <a:latin typeface="Arial" panose="020B0604020202020204" pitchFamily="34" charset="0"/>
                  <a:ea typeface="굴림" panose="020B0600000101010101" pitchFamily="50" charset="-127"/>
                  <a:cs typeface="Arial" panose="020B0604020202020204" pitchFamily="34" charset="0"/>
                </a:rPr>
                <a:t>CC</a:t>
              </a:r>
            </a:p>
          </p:txBody>
        </p:sp>
        <p:grpSp>
          <p:nvGrpSpPr>
            <p:cNvPr id="259089" name="Group 239">
              <a:extLst>
                <a:ext uri="{FF2B5EF4-FFF2-40B4-BE49-F238E27FC236}">
                  <a16:creationId xmlns:a16="http://schemas.microsoft.com/office/drawing/2014/main" id="{B09470C0-014A-7B45-BD3A-BAF9C9BBB1F2}"/>
                </a:ext>
              </a:extLst>
            </p:cNvPr>
            <p:cNvGrpSpPr>
              <a:grpSpLocks/>
            </p:cNvGrpSpPr>
            <p:nvPr/>
          </p:nvGrpSpPr>
          <p:grpSpPr bwMode="auto">
            <a:xfrm>
              <a:off x="1384295" y="1516051"/>
              <a:ext cx="403225" cy="1255683"/>
              <a:chOff x="1384295" y="1373161"/>
              <a:chExt cx="403225" cy="1255683"/>
            </a:xfrm>
          </p:grpSpPr>
          <p:grpSp>
            <p:nvGrpSpPr>
              <p:cNvPr id="259091" name="Group 127">
                <a:extLst>
                  <a:ext uri="{FF2B5EF4-FFF2-40B4-BE49-F238E27FC236}">
                    <a16:creationId xmlns:a16="http://schemas.microsoft.com/office/drawing/2014/main" id="{9A852A86-A671-5540-8A84-362B3084DE28}"/>
                  </a:ext>
                </a:extLst>
              </p:cNvPr>
              <p:cNvGrpSpPr>
                <a:grpSpLocks/>
              </p:cNvGrpSpPr>
              <p:nvPr/>
            </p:nvGrpSpPr>
            <p:grpSpPr bwMode="auto">
              <a:xfrm>
                <a:off x="1562095" y="1550167"/>
                <a:ext cx="177800" cy="177800"/>
                <a:chOff x="5949950" y="2051050"/>
                <a:chExt cx="177800" cy="177800"/>
              </a:xfrm>
            </p:grpSpPr>
            <p:sp>
              <p:nvSpPr>
                <p:cNvPr id="96" name="Oval 95">
                  <a:extLst>
                    <a:ext uri="{FF2B5EF4-FFF2-40B4-BE49-F238E27FC236}">
                      <a16:creationId xmlns:a16="http://schemas.microsoft.com/office/drawing/2014/main" id="{A86EC87A-3F5A-514A-8744-285B64EDA85D}"/>
                    </a:ext>
                  </a:extLst>
                </p:cNvPr>
                <p:cNvSpPr/>
                <p:nvPr/>
              </p:nvSpPr>
              <p:spPr>
                <a:xfrm>
                  <a:off x="5950123" y="2062710"/>
                  <a:ext cx="186784" cy="167651"/>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ko-KR">
                    <a:solidFill>
                      <a:srgbClr val="FFFFFF"/>
                    </a:solidFill>
                    <a:ea typeface="굴림" panose="020B0600000101010101" pitchFamily="50" charset="-127"/>
                    <a:cs typeface="Arial" panose="020B0604020202020204" pitchFamily="34" charset="0"/>
                  </a:endParaRPr>
                </a:p>
              </p:txBody>
            </p:sp>
            <p:cxnSp>
              <p:nvCxnSpPr>
                <p:cNvPr id="97" name="Straight Connector 96">
                  <a:extLst>
                    <a:ext uri="{FF2B5EF4-FFF2-40B4-BE49-F238E27FC236}">
                      <a16:creationId xmlns:a16="http://schemas.microsoft.com/office/drawing/2014/main" id="{B4B8D33E-DA61-0843-990B-9C2904E9EC70}"/>
                    </a:ext>
                  </a:extLst>
                </p:cNvPr>
                <p:cNvCxnSpPr/>
                <p:nvPr/>
              </p:nvCxnSpPr>
              <p:spPr>
                <a:xfrm rot="5400000">
                  <a:off x="5955765" y="2146536"/>
                  <a:ext cx="167651" cy="0"/>
                </a:xfrm>
                <a:prstGeom prst="line">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59092" name="Group 191">
                <a:extLst>
                  <a:ext uri="{FF2B5EF4-FFF2-40B4-BE49-F238E27FC236}">
                    <a16:creationId xmlns:a16="http://schemas.microsoft.com/office/drawing/2014/main" id="{C55A7F6A-43E1-9E4B-8C99-160A49A375ED}"/>
                  </a:ext>
                </a:extLst>
              </p:cNvPr>
              <p:cNvGrpSpPr>
                <a:grpSpLocks/>
              </p:cNvGrpSpPr>
              <p:nvPr/>
            </p:nvGrpSpPr>
            <p:grpSpPr bwMode="auto">
              <a:xfrm>
                <a:off x="1384295" y="2176416"/>
                <a:ext cx="266700" cy="452428"/>
                <a:chOff x="1922463" y="4338637"/>
                <a:chExt cx="266700" cy="452428"/>
              </a:xfrm>
            </p:grpSpPr>
            <p:grpSp>
              <p:nvGrpSpPr>
                <p:cNvPr id="259111" name="Group 190">
                  <a:extLst>
                    <a:ext uri="{FF2B5EF4-FFF2-40B4-BE49-F238E27FC236}">
                      <a16:creationId xmlns:a16="http://schemas.microsoft.com/office/drawing/2014/main" id="{9CE1AE39-C2AE-BC4C-AEB1-D76D44AD6538}"/>
                    </a:ext>
                  </a:extLst>
                </p:cNvPr>
                <p:cNvGrpSpPr>
                  <a:grpSpLocks/>
                </p:cNvGrpSpPr>
                <p:nvPr/>
              </p:nvGrpSpPr>
              <p:grpSpPr bwMode="auto">
                <a:xfrm>
                  <a:off x="2011363" y="4338637"/>
                  <a:ext cx="177800" cy="452428"/>
                  <a:chOff x="2011363" y="4338637"/>
                  <a:chExt cx="177800" cy="452428"/>
                </a:xfrm>
              </p:grpSpPr>
              <p:grpSp>
                <p:nvGrpSpPr>
                  <p:cNvPr id="259113" name="Group 118">
                    <a:extLst>
                      <a:ext uri="{FF2B5EF4-FFF2-40B4-BE49-F238E27FC236}">
                        <a16:creationId xmlns:a16="http://schemas.microsoft.com/office/drawing/2014/main" id="{663B3C3B-4C18-8148-95D3-90E1FD482AA2}"/>
                      </a:ext>
                    </a:extLst>
                  </p:cNvPr>
                  <p:cNvGrpSpPr>
                    <a:grpSpLocks/>
                  </p:cNvGrpSpPr>
                  <p:nvPr/>
                </p:nvGrpSpPr>
                <p:grpSpPr bwMode="auto">
                  <a:xfrm flipH="1" flipV="1">
                    <a:off x="2011363" y="4338637"/>
                    <a:ext cx="177800" cy="355600"/>
                    <a:chOff x="5416550" y="762000"/>
                    <a:chExt cx="177800" cy="355600"/>
                  </a:xfrm>
                </p:grpSpPr>
                <p:cxnSp>
                  <p:nvCxnSpPr>
                    <p:cNvPr id="90" name="Straight Connector 89">
                      <a:extLst>
                        <a:ext uri="{FF2B5EF4-FFF2-40B4-BE49-F238E27FC236}">
                          <a16:creationId xmlns:a16="http://schemas.microsoft.com/office/drawing/2014/main" id="{5A815D72-48E6-1845-A831-80630C70E453}"/>
                        </a:ext>
                      </a:extLst>
                    </p:cNvPr>
                    <p:cNvCxnSpPr/>
                    <p:nvPr/>
                  </p:nvCxnSpPr>
                  <p:spPr>
                    <a:xfrm rot="5400000">
                      <a:off x="5452852" y="940152"/>
                      <a:ext cx="1770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D85C1B4-5E58-BD4E-8FCA-9A476D6654F5}"/>
                        </a:ext>
                      </a:extLst>
                    </p:cNvPr>
                    <p:cNvCxnSpPr/>
                    <p:nvPr/>
                  </p:nvCxnSpPr>
                  <p:spPr>
                    <a:xfrm rot="5400000">
                      <a:off x="5496801" y="940152"/>
                      <a:ext cx="1770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116E6E5-7946-9743-AB7D-247BF7BDCCAD}"/>
                        </a:ext>
                      </a:extLst>
                    </p:cNvPr>
                    <p:cNvCxnSpPr/>
                    <p:nvPr/>
                  </p:nvCxnSpPr>
                  <p:spPr>
                    <a:xfrm>
                      <a:off x="5415809" y="851625"/>
                      <a:ext cx="125569" cy="0"/>
                    </a:xfrm>
                    <a:prstGeom prst="line">
                      <a:avLst/>
                    </a:prstGeom>
                    <a:ln w="127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A348A8D-F164-6644-BFA1-31E9ECFE5C40}"/>
                        </a:ext>
                      </a:extLst>
                    </p:cNvPr>
                    <p:cNvCxnSpPr/>
                    <p:nvPr/>
                  </p:nvCxnSpPr>
                  <p:spPr>
                    <a:xfrm rot="10800000">
                      <a:off x="5415809" y="1028679"/>
                      <a:ext cx="12556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0181F49-ECDD-A24B-AF7C-C88CDCCF4979}"/>
                        </a:ext>
                      </a:extLst>
                    </p:cNvPr>
                    <p:cNvCxnSpPr/>
                    <p:nvPr/>
                  </p:nvCxnSpPr>
                  <p:spPr>
                    <a:xfrm rot="5400000">
                      <a:off x="5371155" y="1073333"/>
                      <a:ext cx="893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901469D-79A5-7640-88B3-D275F1AA0C90}"/>
                        </a:ext>
                      </a:extLst>
                    </p:cNvPr>
                    <p:cNvCxnSpPr/>
                    <p:nvPr/>
                  </p:nvCxnSpPr>
                  <p:spPr>
                    <a:xfrm rot="5400000">
                      <a:off x="5371155" y="806970"/>
                      <a:ext cx="8930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9" name="Straight Connector 88">
                    <a:extLst>
                      <a:ext uri="{FF2B5EF4-FFF2-40B4-BE49-F238E27FC236}">
                        <a16:creationId xmlns:a16="http://schemas.microsoft.com/office/drawing/2014/main" id="{95DCA262-753F-D74B-81DD-F0BCAF369891}"/>
                      </a:ext>
                    </a:extLst>
                  </p:cNvPr>
                  <p:cNvCxnSpPr/>
                  <p:nvPr/>
                </p:nvCxnSpPr>
                <p:spPr>
                  <a:xfrm rot="5400000">
                    <a:off x="2100593" y="4701756"/>
                    <a:ext cx="178620" cy="0"/>
                  </a:xfrm>
                  <a:prstGeom prst="line">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cxnSp>
              <p:nvCxnSpPr>
                <p:cNvPr id="87" name="Straight Connector 86">
                  <a:extLst>
                    <a:ext uri="{FF2B5EF4-FFF2-40B4-BE49-F238E27FC236}">
                      <a16:creationId xmlns:a16="http://schemas.microsoft.com/office/drawing/2014/main" id="{FFDE161A-1E60-1D46-B868-CC37965BDB59}"/>
                    </a:ext>
                  </a:extLst>
                </p:cNvPr>
                <p:cNvCxnSpPr/>
                <p:nvPr/>
              </p:nvCxnSpPr>
              <p:spPr>
                <a:xfrm rot="10800000">
                  <a:off x="1923069" y="4516869"/>
                  <a:ext cx="8946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9093" name="Group 231">
                <a:extLst>
                  <a:ext uri="{FF2B5EF4-FFF2-40B4-BE49-F238E27FC236}">
                    <a16:creationId xmlns:a16="http://schemas.microsoft.com/office/drawing/2014/main" id="{A58266AB-4B26-1447-A644-D01D7313FB3B}"/>
                  </a:ext>
                </a:extLst>
              </p:cNvPr>
              <p:cNvGrpSpPr>
                <a:grpSpLocks/>
              </p:cNvGrpSpPr>
              <p:nvPr/>
            </p:nvGrpSpPr>
            <p:grpSpPr bwMode="auto">
              <a:xfrm>
                <a:off x="1558921" y="1911325"/>
                <a:ext cx="177800" cy="179385"/>
                <a:chOff x="4238626" y="3732214"/>
                <a:chExt cx="177800" cy="179385"/>
              </a:xfrm>
            </p:grpSpPr>
            <p:sp>
              <p:nvSpPr>
                <p:cNvPr id="73" name="Oval 72">
                  <a:extLst>
                    <a:ext uri="{FF2B5EF4-FFF2-40B4-BE49-F238E27FC236}">
                      <a16:creationId xmlns:a16="http://schemas.microsoft.com/office/drawing/2014/main" id="{1FBB7BA5-98CC-C14D-B0F9-D1531FA397D2}"/>
                    </a:ext>
                  </a:extLst>
                </p:cNvPr>
                <p:cNvSpPr/>
                <p:nvPr/>
              </p:nvSpPr>
              <p:spPr>
                <a:xfrm>
                  <a:off x="4238834" y="3733689"/>
                  <a:ext cx="186784" cy="178620"/>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defRPr/>
                  </a:pPr>
                  <a:endParaRPr lang="en-US" altLang="ko-KR">
                    <a:solidFill>
                      <a:srgbClr val="FFFFFF"/>
                    </a:solidFill>
                    <a:ea typeface="굴림" panose="020B0600000101010101" pitchFamily="50" charset="-127"/>
                    <a:cs typeface="Arial" panose="020B0604020202020204" pitchFamily="34" charset="0"/>
                  </a:endParaRPr>
                </a:p>
              </p:txBody>
            </p:sp>
            <p:cxnSp>
              <p:nvCxnSpPr>
                <p:cNvPr id="74" name="Straight Connector 73">
                  <a:extLst>
                    <a:ext uri="{FF2B5EF4-FFF2-40B4-BE49-F238E27FC236}">
                      <a16:creationId xmlns:a16="http://schemas.microsoft.com/office/drawing/2014/main" id="{F5960D0E-5651-5A46-9C80-81ADBADAA4A1}"/>
                    </a:ext>
                  </a:extLst>
                </p:cNvPr>
                <p:cNvCxnSpPr/>
                <p:nvPr/>
              </p:nvCxnSpPr>
              <p:spPr>
                <a:xfrm rot="5400000" flipH="1" flipV="1">
                  <a:off x="4335384" y="3743873"/>
                  <a:ext cx="2350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59100" name="Group 229">
                  <a:extLst>
                    <a:ext uri="{FF2B5EF4-FFF2-40B4-BE49-F238E27FC236}">
                      <a16:creationId xmlns:a16="http://schemas.microsoft.com/office/drawing/2014/main" id="{78DD5000-2BDA-D84D-AD19-2BC4A24FE885}"/>
                    </a:ext>
                  </a:extLst>
                </p:cNvPr>
                <p:cNvGrpSpPr>
                  <a:grpSpLocks/>
                </p:cNvGrpSpPr>
                <p:nvPr/>
              </p:nvGrpSpPr>
              <p:grpSpPr bwMode="auto">
                <a:xfrm>
                  <a:off x="4310061" y="3756024"/>
                  <a:ext cx="40499" cy="134942"/>
                  <a:chOff x="4824411" y="3686968"/>
                  <a:chExt cx="40499" cy="134942"/>
                </a:xfrm>
              </p:grpSpPr>
              <p:grpSp>
                <p:nvGrpSpPr>
                  <p:cNvPr id="259102" name="Group 218">
                    <a:extLst>
                      <a:ext uri="{FF2B5EF4-FFF2-40B4-BE49-F238E27FC236}">
                        <a16:creationId xmlns:a16="http://schemas.microsoft.com/office/drawing/2014/main" id="{680857E3-A1CC-2146-B2EA-3158174E70BA}"/>
                      </a:ext>
                    </a:extLst>
                  </p:cNvPr>
                  <p:cNvGrpSpPr>
                    <a:grpSpLocks/>
                  </p:cNvGrpSpPr>
                  <p:nvPr/>
                </p:nvGrpSpPr>
                <p:grpSpPr bwMode="auto">
                  <a:xfrm>
                    <a:off x="4824411" y="3701255"/>
                    <a:ext cx="38102" cy="42069"/>
                    <a:chOff x="4824411" y="3701255"/>
                    <a:chExt cx="38102" cy="42069"/>
                  </a:xfrm>
                </p:grpSpPr>
                <p:cxnSp>
                  <p:nvCxnSpPr>
                    <p:cNvPr id="84" name="Straight Connector 83">
                      <a:extLst>
                        <a:ext uri="{FF2B5EF4-FFF2-40B4-BE49-F238E27FC236}">
                          <a16:creationId xmlns:a16="http://schemas.microsoft.com/office/drawing/2014/main" id="{1FE8A7EB-A8CC-A646-AB09-B17572A7AB5A}"/>
                        </a:ext>
                      </a:extLst>
                    </p:cNvPr>
                    <p:cNvCxnSpPr/>
                    <p:nvPr/>
                  </p:nvCxnSpPr>
                  <p:spPr>
                    <a:xfrm rot="10800000" flipV="1">
                      <a:off x="4833234" y="3721039"/>
                      <a:ext cx="29823" cy="203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8CA066D-C061-A34E-A051-905F1AF3E3C6}"/>
                        </a:ext>
                      </a:extLst>
                    </p:cNvPr>
                    <p:cNvCxnSpPr/>
                    <p:nvPr/>
                  </p:nvCxnSpPr>
                  <p:spPr>
                    <a:xfrm rot="10800000">
                      <a:off x="4833234" y="3700670"/>
                      <a:ext cx="29823" cy="2036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9103" name="Group 219">
                    <a:extLst>
                      <a:ext uri="{FF2B5EF4-FFF2-40B4-BE49-F238E27FC236}">
                        <a16:creationId xmlns:a16="http://schemas.microsoft.com/office/drawing/2014/main" id="{B5330ADC-4554-B045-B338-0FC423F797B4}"/>
                      </a:ext>
                    </a:extLst>
                  </p:cNvPr>
                  <p:cNvGrpSpPr>
                    <a:grpSpLocks/>
                  </p:cNvGrpSpPr>
                  <p:nvPr/>
                </p:nvGrpSpPr>
                <p:grpSpPr bwMode="auto">
                  <a:xfrm>
                    <a:off x="4824411" y="3744118"/>
                    <a:ext cx="38102" cy="42069"/>
                    <a:chOff x="4824411" y="3701255"/>
                    <a:chExt cx="38102" cy="42069"/>
                  </a:xfrm>
                </p:grpSpPr>
                <p:cxnSp>
                  <p:nvCxnSpPr>
                    <p:cNvPr id="82" name="Straight Connector 81">
                      <a:extLst>
                        <a:ext uri="{FF2B5EF4-FFF2-40B4-BE49-F238E27FC236}">
                          <a16:creationId xmlns:a16="http://schemas.microsoft.com/office/drawing/2014/main" id="{13924C28-EFC2-624D-BADC-04A27AAEA124}"/>
                        </a:ext>
                      </a:extLst>
                    </p:cNvPr>
                    <p:cNvCxnSpPr/>
                    <p:nvPr/>
                  </p:nvCxnSpPr>
                  <p:spPr>
                    <a:xfrm rot="10800000" flipV="1">
                      <a:off x="4833234" y="3722048"/>
                      <a:ext cx="29823" cy="2036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12F4E09-73A1-F64C-9ED3-16B81D9D9621}"/>
                        </a:ext>
                      </a:extLst>
                    </p:cNvPr>
                    <p:cNvCxnSpPr/>
                    <p:nvPr/>
                  </p:nvCxnSpPr>
                  <p:spPr>
                    <a:xfrm rot="10800000">
                      <a:off x="4833234" y="3701678"/>
                      <a:ext cx="29823" cy="2036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9" name="Straight Connector 78">
                    <a:extLst>
                      <a:ext uri="{FF2B5EF4-FFF2-40B4-BE49-F238E27FC236}">
                        <a16:creationId xmlns:a16="http://schemas.microsoft.com/office/drawing/2014/main" id="{18244554-CC1D-FD4F-8307-298397197EAB}"/>
                      </a:ext>
                    </a:extLst>
                  </p:cNvPr>
                  <p:cNvCxnSpPr/>
                  <p:nvPr/>
                </p:nvCxnSpPr>
                <p:spPr>
                  <a:xfrm rot="10800000">
                    <a:off x="4833234" y="3786846"/>
                    <a:ext cx="48659" cy="297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2232F59-59AC-5445-82EE-E395A21D77AE}"/>
                      </a:ext>
                    </a:extLst>
                  </p:cNvPr>
                  <p:cNvCxnSpPr/>
                  <p:nvPr/>
                </p:nvCxnSpPr>
                <p:spPr>
                  <a:xfrm rot="10800000" flipV="1">
                    <a:off x="4833234" y="3686568"/>
                    <a:ext cx="39241" cy="1410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3BA7A68-1CBC-9D4E-97D6-6FD268BCE7F5}"/>
                      </a:ext>
                    </a:extLst>
                  </p:cNvPr>
                  <p:cNvCxnSpPr/>
                  <p:nvPr/>
                </p:nvCxnSpPr>
                <p:spPr>
                  <a:xfrm rot="10800000" flipV="1">
                    <a:off x="4845791" y="3816616"/>
                    <a:ext cx="39241" cy="141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6" name="Straight Connector 75">
                  <a:extLst>
                    <a:ext uri="{FF2B5EF4-FFF2-40B4-BE49-F238E27FC236}">
                      <a16:creationId xmlns:a16="http://schemas.microsoft.com/office/drawing/2014/main" id="{93C0FA17-4160-744E-95B5-3E968B403BE9}"/>
                    </a:ext>
                  </a:extLst>
                </p:cNvPr>
                <p:cNvCxnSpPr/>
                <p:nvPr/>
              </p:nvCxnSpPr>
              <p:spPr>
                <a:xfrm rot="5400000" flipH="1" flipV="1">
                  <a:off x="4315764" y="3899774"/>
                  <a:ext cx="2193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9" name="Straight Connector 68">
                <a:extLst>
                  <a:ext uri="{FF2B5EF4-FFF2-40B4-BE49-F238E27FC236}">
                    <a16:creationId xmlns:a16="http://schemas.microsoft.com/office/drawing/2014/main" id="{5FA2811B-A699-724F-B5F5-AF23682B48E7}"/>
                  </a:ext>
                </a:extLst>
              </p:cNvPr>
              <p:cNvCxnSpPr/>
              <p:nvPr/>
            </p:nvCxnSpPr>
            <p:spPr>
              <a:xfrm rot="16200000" flipH="1">
                <a:off x="1563209" y="1818005"/>
                <a:ext cx="1770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E0A6C7C-349A-904B-95BB-A28468C1E0BD}"/>
                  </a:ext>
                </a:extLst>
              </p:cNvPr>
              <p:cNvCxnSpPr/>
              <p:nvPr/>
            </p:nvCxnSpPr>
            <p:spPr>
              <a:xfrm rot="16200000" flipH="1">
                <a:off x="1562425" y="1464683"/>
                <a:ext cx="1786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E648D45-4067-6841-9ACF-1EF02DBFAF4A}"/>
                  </a:ext>
                </a:extLst>
              </p:cNvPr>
              <p:cNvCxnSpPr/>
              <p:nvPr/>
            </p:nvCxnSpPr>
            <p:spPr>
              <a:xfrm rot="10800000">
                <a:off x="1521458" y="1373806"/>
                <a:ext cx="26683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175E0FE-3413-0D45-91BF-8E5405A5CDD0}"/>
                  </a:ext>
                </a:extLst>
              </p:cNvPr>
              <p:cNvCxnSpPr/>
              <p:nvPr/>
            </p:nvCxnSpPr>
            <p:spPr>
              <a:xfrm rot="16200000" flipH="1">
                <a:off x="1563209" y="2184645"/>
                <a:ext cx="17705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4754" name="TextBox 64">
              <a:extLst>
                <a:ext uri="{FF2B5EF4-FFF2-40B4-BE49-F238E27FC236}">
                  <a16:creationId xmlns:a16="http://schemas.microsoft.com/office/drawing/2014/main" id="{0620A149-7A24-9C4B-B52B-4860D6BA0794}"/>
                </a:ext>
              </a:extLst>
            </p:cNvPr>
            <p:cNvSpPr txBox="1">
              <a:spLocks noChangeArrowheads="1"/>
            </p:cNvSpPr>
            <p:nvPr/>
          </p:nvSpPr>
          <p:spPr bwMode="auto">
            <a:xfrm>
              <a:off x="1075688" y="2381592"/>
              <a:ext cx="395542" cy="21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Tahoma" panose="020B0604030504040204" pitchFamily="34" charset="0"/>
                  <a:ea typeface="맑은 고딕" panose="020B0503020000020004" pitchFamily="50" charset="-127"/>
                  <a:cs typeface="Tahoma" panose="020B0604030504040204" pitchFamily="34" charset="0"/>
                </a:defRPr>
              </a:lvl1pPr>
              <a:lvl2pPr marL="742950" indent="-285750" latinLnBrk="1">
                <a:spcBef>
                  <a:spcPct val="20000"/>
                </a:spcBef>
                <a:buFont typeface="Arial" panose="020B0604020202020204" pitchFamily="34" charset="0"/>
                <a:buChar char="–"/>
                <a:defRPr sz="2800">
                  <a:solidFill>
                    <a:schemeClr val="tx1"/>
                  </a:solidFill>
                  <a:latin typeface="Tahoma" panose="020B0604030504040204" pitchFamily="34" charset="0"/>
                  <a:ea typeface="맑은 고딕" panose="020B0503020000020004" pitchFamily="50" charset="-127"/>
                  <a:cs typeface="Tahoma" panose="020B0604030504040204" pitchFamily="34" charset="0"/>
                </a:defRPr>
              </a:lvl2pPr>
              <a:lvl3pPr marL="1143000" indent="-228600" latinLnBrk="1">
                <a:spcBef>
                  <a:spcPct val="20000"/>
                </a:spcBef>
                <a:buFont typeface="Arial" panose="020B0604020202020204" pitchFamily="34" charset="0"/>
                <a:buChar char="•"/>
                <a:defRPr sz="2400">
                  <a:solidFill>
                    <a:schemeClr val="tx1"/>
                  </a:solidFill>
                  <a:latin typeface="Tahoma" panose="020B0604030504040204" pitchFamily="34" charset="0"/>
                  <a:ea typeface="맑은 고딕" panose="020B0503020000020004" pitchFamily="50" charset="-127"/>
                  <a:cs typeface="Tahoma" panose="020B0604030504040204" pitchFamily="34" charset="0"/>
                </a:defRPr>
              </a:lvl3pPr>
              <a:lvl4pPr marL="16002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4pPr>
              <a:lvl5pPr marL="20574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9pPr>
            </a:lstStyle>
            <a:p>
              <a:pPr>
                <a:spcBef>
                  <a:spcPct val="0"/>
                </a:spcBef>
                <a:buFontTx/>
                <a:buNone/>
                <a:defRPr/>
              </a:pPr>
              <a:r>
                <a:rPr lang="en-US" altLang="ko-KR" sz="810">
                  <a:solidFill>
                    <a:prstClr val="black"/>
                  </a:solidFill>
                  <a:latin typeface="Arial" panose="020B0604020202020204" pitchFamily="34" charset="0"/>
                  <a:ea typeface="굴림" panose="020B0600000101010101" pitchFamily="50" charset="-127"/>
                  <a:cs typeface="Arial" panose="020B0604020202020204" pitchFamily="34" charset="0"/>
                </a:rPr>
                <a:t>V</a:t>
              </a:r>
              <a:r>
                <a:rPr lang="en-US" altLang="ko-KR" sz="810" baseline="-25000">
                  <a:solidFill>
                    <a:prstClr val="black"/>
                  </a:solidFill>
                  <a:latin typeface="Arial" panose="020B0604020202020204" pitchFamily="34" charset="0"/>
                  <a:ea typeface="굴림" panose="020B0600000101010101" pitchFamily="50" charset="-127"/>
                  <a:cs typeface="Arial" panose="020B0604020202020204" pitchFamily="34" charset="0"/>
                </a:rPr>
                <a:t>gate</a:t>
              </a:r>
            </a:p>
          </p:txBody>
        </p:sp>
      </p:grpSp>
      <p:pic>
        <p:nvPicPr>
          <p:cNvPr id="1026" name="Picture 2">
            <a:extLst>
              <a:ext uri="{FF2B5EF4-FFF2-40B4-BE49-F238E27FC236}">
                <a16:creationId xmlns:a16="http://schemas.microsoft.com/office/drawing/2014/main" id="{6E869161-C1DA-8E42-BDDC-B9C29CD0F2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275" y="3200400"/>
            <a:ext cx="2684463" cy="256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090014CD-C217-2C43-B6D2-C03578B6C5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600" y="3206750"/>
            <a:ext cx="2606675" cy="254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Rectangle 5">
            <a:extLst>
              <a:ext uri="{FF2B5EF4-FFF2-40B4-BE49-F238E27FC236}">
                <a16:creationId xmlns:a16="http://schemas.microsoft.com/office/drawing/2014/main" id="{679AA037-0C34-0C44-A9C4-C35E0AD512C9}"/>
              </a:ext>
            </a:extLst>
          </p:cNvPr>
          <p:cNvSpPr>
            <a:spLocks noChangeArrowheads="1"/>
          </p:cNvSpPr>
          <p:nvPr/>
        </p:nvSpPr>
        <p:spPr bwMode="auto">
          <a:xfrm>
            <a:off x="2851150" y="2070100"/>
            <a:ext cx="2894013" cy="508000"/>
          </a:xfrm>
          <a:prstGeom prst="rect">
            <a:avLst/>
          </a:prstGeom>
          <a:noFill/>
          <a:ln w="44450" algn="ctr">
            <a:solidFill>
              <a:srgbClr val="C00000"/>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Font typeface="Arial" panose="020B0604020202020204" pitchFamily="34" charset="0"/>
              <a:buChar char="•"/>
              <a:defRPr sz="3200">
                <a:solidFill>
                  <a:schemeClr val="tx1"/>
                </a:solidFill>
                <a:latin typeface="Tahoma" panose="020B0604030504040204" pitchFamily="34" charset="0"/>
                <a:ea typeface="맑은 고딕" panose="020B0503020000020004" pitchFamily="50" charset="-127"/>
                <a:cs typeface="Tahoma" panose="020B0604030504040204" pitchFamily="34" charset="0"/>
              </a:defRPr>
            </a:lvl1pPr>
            <a:lvl2pPr marL="742950" indent="-285750" latinLnBrk="1">
              <a:spcBef>
                <a:spcPct val="20000"/>
              </a:spcBef>
              <a:buFont typeface="Arial" panose="020B0604020202020204" pitchFamily="34" charset="0"/>
              <a:buChar char="–"/>
              <a:defRPr sz="2800">
                <a:solidFill>
                  <a:schemeClr val="tx1"/>
                </a:solidFill>
                <a:latin typeface="Tahoma" panose="020B0604030504040204" pitchFamily="34" charset="0"/>
                <a:ea typeface="맑은 고딕" panose="020B0503020000020004" pitchFamily="50" charset="-127"/>
                <a:cs typeface="Tahoma" panose="020B0604030504040204" pitchFamily="34" charset="0"/>
              </a:defRPr>
            </a:lvl2pPr>
            <a:lvl3pPr marL="1143000" indent="-228600" latinLnBrk="1">
              <a:spcBef>
                <a:spcPct val="20000"/>
              </a:spcBef>
              <a:buFont typeface="Arial" panose="020B0604020202020204" pitchFamily="34" charset="0"/>
              <a:buChar char="•"/>
              <a:defRPr sz="2400">
                <a:solidFill>
                  <a:schemeClr val="tx1"/>
                </a:solidFill>
                <a:latin typeface="Tahoma" panose="020B0604030504040204" pitchFamily="34" charset="0"/>
                <a:ea typeface="맑은 고딕" panose="020B0503020000020004" pitchFamily="50" charset="-127"/>
                <a:cs typeface="Tahoma" panose="020B0604030504040204" pitchFamily="34" charset="0"/>
              </a:defRPr>
            </a:lvl3pPr>
            <a:lvl4pPr marL="16002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4pPr>
            <a:lvl5pPr marL="20574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9pPr>
          </a:lstStyle>
          <a:p>
            <a:pPr>
              <a:spcBef>
                <a:spcPct val="0"/>
              </a:spcBef>
              <a:buFontTx/>
              <a:buNone/>
              <a:defRPr/>
            </a:pPr>
            <a:endParaRPr lang="en-US" altLang="ko-KR" sz="1823">
              <a:solidFill>
                <a:prstClr val="black"/>
              </a:solidFill>
              <a:latin typeface="Arial" panose="020B0604020202020204" pitchFamily="34" charset="0"/>
              <a:ea typeface="굴림" panose="020B0600000101010101" pitchFamily="50" charset="-127"/>
              <a:cs typeface="Arial" panose="020B0604020202020204" pitchFamily="34" charset="0"/>
            </a:endParaRPr>
          </a:p>
        </p:txBody>
      </p:sp>
      <p:sp>
        <p:nvSpPr>
          <p:cNvPr id="156" name="TextBox 155">
            <a:extLst>
              <a:ext uri="{FF2B5EF4-FFF2-40B4-BE49-F238E27FC236}">
                <a16:creationId xmlns:a16="http://schemas.microsoft.com/office/drawing/2014/main" id="{36EFB108-BD0E-2E49-A267-0D4656484CB0}"/>
              </a:ext>
            </a:extLst>
          </p:cNvPr>
          <p:cNvSpPr txBox="1">
            <a:spLocks noChangeArrowheads="1"/>
          </p:cNvSpPr>
          <p:nvPr/>
        </p:nvSpPr>
        <p:spPr bwMode="auto">
          <a:xfrm>
            <a:off x="5232400" y="6367463"/>
            <a:ext cx="40386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Tahoma" panose="020B0604030504040204" pitchFamily="34" charset="0"/>
                <a:ea typeface="맑은 고딕" panose="020B0503020000020004" pitchFamily="50" charset="-127"/>
                <a:cs typeface="Tahoma" panose="020B0604030504040204" pitchFamily="34" charset="0"/>
              </a:defRPr>
            </a:lvl1pPr>
            <a:lvl2pPr marL="742950" indent="-285750" latinLnBrk="1">
              <a:spcBef>
                <a:spcPct val="20000"/>
              </a:spcBef>
              <a:buFont typeface="Arial" panose="020B0604020202020204" pitchFamily="34" charset="0"/>
              <a:buChar char="–"/>
              <a:defRPr sz="2800">
                <a:solidFill>
                  <a:schemeClr val="tx1"/>
                </a:solidFill>
                <a:latin typeface="Tahoma" panose="020B0604030504040204" pitchFamily="34" charset="0"/>
                <a:ea typeface="맑은 고딕" panose="020B0503020000020004" pitchFamily="50" charset="-127"/>
                <a:cs typeface="Tahoma" panose="020B0604030504040204" pitchFamily="34" charset="0"/>
              </a:defRPr>
            </a:lvl2pPr>
            <a:lvl3pPr marL="1143000" indent="-228600" latinLnBrk="1">
              <a:spcBef>
                <a:spcPct val="20000"/>
              </a:spcBef>
              <a:buFont typeface="Arial" panose="020B0604020202020204" pitchFamily="34" charset="0"/>
              <a:buChar char="•"/>
              <a:defRPr sz="2400">
                <a:solidFill>
                  <a:schemeClr val="tx1"/>
                </a:solidFill>
                <a:latin typeface="Tahoma" panose="020B0604030504040204" pitchFamily="34" charset="0"/>
                <a:ea typeface="맑은 고딕" panose="020B0503020000020004" pitchFamily="50" charset="-127"/>
                <a:cs typeface="Tahoma" panose="020B0604030504040204" pitchFamily="34" charset="0"/>
              </a:defRPr>
            </a:lvl3pPr>
            <a:lvl4pPr marL="16002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4pPr>
            <a:lvl5pPr marL="20574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9pPr>
          </a:lstStyle>
          <a:p>
            <a:pPr>
              <a:spcBef>
                <a:spcPct val="0"/>
              </a:spcBef>
              <a:buFontTx/>
              <a:buNone/>
              <a:defRPr/>
            </a:pPr>
            <a:r>
              <a:rPr lang="en-US" altLang="ko-KR" sz="1013">
                <a:solidFill>
                  <a:prstClr val="black"/>
                </a:solidFill>
                <a:latin typeface="Arial" panose="020B0604020202020204" pitchFamily="34" charset="0"/>
                <a:ea typeface="굴림" panose="020B0600000101010101" pitchFamily="50" charset="-127"/>
                <a:cs typeface="Arial" panose="020B0604020202020204" pitchFamily="34" charset="0"/>
              </a:rPr>
              <a:t>(Pictures from Hegedüs and Elliott, </a:t>
            </a:r>
            <a:r>
              <a:rPr lang="en-US" altLang="ko-KR" sz="1013" i="1">
                <a:solidFill>
                  <a:prstClr val="black"/>
                </a:solidFill>
                <a:latin typeface="Arial" panose="020B0604020202020204" pitchFamily="34" charset="0"/>
                <a:ea typeface="굴림" panose="020B0600000101010101" pitchFamily="50" charset="-127"/>
                <a:cs typeface="Arial" panose="020B0604020202020204" pitchFamily="34" charset="0"/>
              </a:rPr>
              <a:t>Nature Materials</a:t>
            </a:r>
            <a:r>
              <a:rPr lang="en-US" altLang="ko-KR" sz="1013">
                <a:solidFill>
                  <a:prstClr val="black"/>
                </a:solidFill>
                <a:latin typeface="Arial" panose="020B0604020202020204" pitchFamily="34" charset="0"/>
                <a:ea typeface="굴림" panose="020B0600000101010101" pitchFamily="50" charset="-127"/>
                <a:cs typeface="Arial" panose="020B0604020202020204" pitchFamily="34" charset="0"/>
              </a:rPr>
              <a:t>, March 2008)</a:t>
            </a:r>
          </a:p>
        </p:txBody>
      </p:sp>
      <p:sp>
        <p:nvSpPr>
          <p:cNvPr id="157" name="TextBox 156">
            <a:extLst>
              <a:ext uri="{FF2B5EF4-FFF2-40B4-BE49-F238E27FC236}">
                <a16:creationId xmlns:a16="http://schemas.microsoft.com/office/drawing/2014/main" id="{33ECE526-42D7-CA44-9BA7-5824E640E090}"/>
              </a:ext>
            </a:extLst>
          </p:cNvPr>
          <p:cNvSpPr txBox="1">
            <a:spLocks noChangeArrowheads="1"/>
          </p:cNvSpPr>
          <p:nvPr/>
        </p:nvSpPr>
        <p:spPr bwMode="auto">
          <a:xfrm>
            <a:off x="739775" y="5907088"/>
            <a:ext cx="3482975"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Tahoma" panose="020B0604030504040204" pitchFamily="34" charset="0"/>
                <a:ea typeface="맑은 고딕" panose="020B0503020000020004" pitchFamily="50" charset="-127"/>
                <a:cs typeface="Tahoma" panose="020B0604030504040204" pitchFamily="34" charset="0"/>
              </a:defRPr>
            </a:lvl1pPr>
            <a:lvl2pPr marL="742950" indent="-285750" latinLnBrk="1">
              <a:spcBef>
                <a:spcPct val="20000"/>
              </a:spcBef>
              <a:buFont typeface="Arial" panose="020B0604020202020204" pitchFamily="34" charset="0"/>
              <a:buChar char="–"/>
              <a:defRPr sz="2800">
                <a:solidFill>
                  <a:schemeClr val="tx1"/>
                </a:solidFill>
                <a:latin typeface="Tahoma" panose="020B0604030504040204" pitchFamily="34" charset="0"/>
                <a:ea typeface="맑은 고딕" panose="020B0503020000020004" pitchFamily="50" charset="-127"/>
                <a:cs typeface="Tahoma" panose="020B0604030504040204" pitchFamily="34" charset="0"/>
              </a:defRPr>
            </a:lvl2pPr>
            <a:lvl3pPr marL="1143000" indent="-228600" latinLnBrk="1">
              <a:spcBef>
                <a:spcPct val="20000"/>
              </a:spcBef>
              <a:buFont typeface="Arial" panose="020B0604020202020204" pitchFamily="34" charset="0"/>
              <a:buChar char="•"/>
              <a:defRPr sz="2400">
                <a:solidFill>
                  <a:schemeClr val="tx1"/>
                </a:solidFill>
                <a:latin typeface="Tahoma" panose="020B0604030504040204" pitchFamily="34" charset="0"/>
                <a:ea typeface="맑은 고딕" panose="020B0503020000020004" pitchFamily="50" charset="-127"/>
                <a:cs typeface="Tahoma" panose="020B0604030504040204" pitchFamily="34" charset="0"/>
              </a:defRPr>
            </a:lvl3pPr>
            <a:lvl4pPr marL="16002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4pPr>
            <a:lvl5pPr marL="20574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9pPr>
          </a:lstStyle>
          <a:p>
            <a:pPr>
              <a:spcBef>
                <a:spcPct val="0"/>
              </a:spcBef>
              <a:buFontTx/>
              <a:buNone/>
              <a:defRPr/>
            </a:pPr>
            <a:r>
              <a:rPr lang="en-US" altLang="ko-KR" sz="2026">
                <a:solidFill>
                  <a:srgbClr val="0066FF"/>
                </a:solidFill>
                <a:latin typeface="Arial" panose="020B0604020202020204" pitchFamily="34" charset="0"/>
                <a:ea typeface="굴림" panose="020B0600000101010101" pitchFamily="50" charset="-127"/>
                <a:cs typeface="Arial" panose="020B0604020202020204" pitchFamily="34" charset="0"/>
              </a:rPr>
              <a:t>Amorphous = high resistivity</a:t>
            </a:r>
          </a:p>
        </p:txBody>
      </p:sp>
      <p:sp>
        <p:nvSpPr>
          <p:cNvPr id="158" name="TextBox 157">
            <a:extLst>
              <a:ext uri="{FF2B5EF4-FFF2-40B4-BE49-F238E27FC236}">
                <a16:creationId xmlns:a16="http://schemas.microsoft.com/office/drawing/2014/main" id="{E8951FD4-9321-1B4B-BFCB-18FBA4BC1879}"/>
              </a:ext>
            </a:extLst>
          </p:cNvPr>
          <p:cNvSpPr txBox="1">
            <a:spLocks noChangeArrowheads="1"/>
          </p:cNvSpPr>
          <p:nvPr/>
        </p:nvSpPr>
        <p:spPr bwMode="auto">
          <a:xfrm>
            <a:off x="5314950" y="5907088"/>
            <a:ext cx="3265488" cy="40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Font typeface="Arial" panose="020B0604020202020204" pitchFamily="34" charset="0"/>
              <a:buChar char="•"/>
              <a:defRPr sz="3200">
                <a:solidFill>
                  <a:schemeClr val="tx1"/>
                </a:solidFill>
                <a:latin typeface="Tahoma" panose="020B0604030504040204" pitchFamily="34" charset="0"/>
                <a:ea typeface="맑은 고딕" panose="020B0503020000020004" pitchFamily="50" charset="-127"/>
                <a:cs typeface="Tahoma" panose="020B0604030504040204" pitchFamily="34" charset="0"/>
              </a:defRPr>
            </a:lvl1pPr>
            <a:lvl2pPr marL="742950" indent="-285750" latinLnBrk="1">
              <a:spcBef>
                <a:spcPct val="20000"/>
              </a:spcBef>
              <a:buFont typeface="Arial" panose="020B0604020202020204" pitchFamily="34" charset="0"/>
              <a:buChar char="–"/>
              <a:defRPr sz="2800">
                <a:solidFill>
                  <a:schemeClr val="tx1"/>
                </a:solidFill>
                <a:latin typeface="Tahoma" panose="020B0604030504040204" pitchFamily="34" charset="0"/>
                <a:ea typeface="맑은 고딕" panose="020B0503020000020004" pitchFamily="50" charset="-127"/>
                <a:cs typeface="Tahoma" panose="020B0604030504040204" pitchFamily="34" charset="0"/>
              </a:defRPr>
            </a:lvl2pPr>
            <a:lvl3pPr marL="1143000" indent="-228600" latinLnBrk="1">
              <a:spcBef>
                <a:spcPct val="20000"/>
              </a:spcBef>
              <a:buFont typeface="Arial" panose="020B0604020202020204" pitchFamily="34" charset="0"/>
              <a:buChar char="•"/>
              <a:defRPr sz="2400">
                <a:solidFill>
                  <a:schemeClr val="tx1"/>
                </a:solidFill>
                <a:latin typeface="Tahoma" panose="020B0604030504040204" pitchFamily="34" charset="0"/>
                <a:ea typeface="맑은 고딕" panose="020B0503020000020004" pitchFamily="50" charset="-127"/>
                <a:cs typeface="Tahoma" panose="020B0604030504040204" pitchFamily="34" charset="0"/>
              </a:defRPr>
            </a:lvl3pPr>
            <a:lvl4pPr marL="16002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4pPr>
            <a:lvl5pPr marL="20574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9pPr>
          </a:lstStyle>
          <a:p>
            <a:pPr>
              <a:spcBef>
                <a:spcPct val="0"/>
              </a:spcBef>
              <a:buFontTx/>
              <a:buNone/>
              <a:defRPr/>
            </a:pPr>
            <a:r>
              <a:rPr lang="en-US" altLang="ko-KR" sz="2026">
                <a:solidFill>
                  <a:srgbClr val="C00000"/>
                </a:solidFill>
                <a:latin typeface="Arial" panose="020B0604020202020204" pitchFamily="34" charset="0"/>
                <a:ea typeface="굴림" panose="020B0600000101010101" pitchFamily="50" charset="-127"/>
                <a:cs typeface="Arial" panose="020B0604020202020204" pitchFamily="34" charset="0"/>
              </a:rPr>
              <a:t>Crystalline = low resistivity</a:t>
            </a:r>
          </a:p>
        </p:txBody>
      </p:sp>
      <p:sp>
        <p:nvSpPr>
          <p:cNvPr id="159" name="Right Arrow 158">
            <a:extLst>
              <a:ext uri="{FF2B5EF4-FFF2-40B4-BE49-F238E27FC236}">
                <a16:creationId xmlns:a16="http://schemas.microsoft.com/office/drawing/2014/main" id="{08DFF058-A419-3241-8631-80120CA1F67D}"/>
              </a:ext>
            </a:extLst>
          </p:cNvPr>
          <p:cNvSpPr>
            <a:spLocks noChangeArrowheads="1"/>
          </p:cNvSpPr>
          <p:nvPr/>
        </p:nvSpPr>
        <p:spPr bwMode="auto">
          <a:xfrm>
            <a:off x="3835400" y="3762375"/>
            <a:ext cx="1543050" cy="452438"/>
          </a:xfrm>
          <a:prstGeom prst="rightArrow">
            <a:avLst>
              <a:gd name="adj1" fmla="val 50000"/>
              <a:gd name="adj2" fmla="val 49854"/>
            </a:avLst>
          </a:prstGeom>
          <a:solidFill>
            <a:srgbClr val="C000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latinLnBrk="1">
              <a:spcBef>
                <a:spcPct val="20000"/>
              </a:spcBef>
              <a:buFont typeface="Arial" panose="020B0604020202020204" pitchFamily="34" charset="0"/>
              <a:buChar char="•"/>
              <a:defRPr sz="3200">
                <a:solidFill>
                  <a:schemeClr val="tx1"/>
                </a:solidFill>
                <a:latin typeface="Tahoma" panose="020B0604030504040204" pitchFamily="34" charset="0"/>
                <a:ea typeface="맑은 고딕" panose="020B0503020000020004" pitchFamily="50" charset="-127"/>
                <a:cs typeface="Tahoma" panose="020B0604030504040204" pitchFamily="34" charset="0"/>
              </a:defRPr>
            </a:lvl1pPr>
            <a:lvl2pPr marL="742950" indent="-285750" latinLnBrk="1">
              <a:spcBef>
                <a:spcPct val="20000"/>
              </a:spcBef>
              <a:buFont typeface="Arial" panose="020B0604020202020204" pitchFamily="34" charset="0"/>
              <a:buChar char="–"/>
              <a:defRPr sz="2800">
                <a:solidFill>
                  <a:schemeClr val="tx1"/>
                </a:solidFill>
                <a:latin typeface="Tahoma" panose="020B0604030504040204" pitchFamily="34" charset="0"/>
                <a:ea typeface="맑은 고딕" panose="020B0503020000020004" pitchFamily="50" charset="-127"/>
                <a:cs typeface="Tahoma" panose="020B0604030504040204" pitchFamily="34" charset="0"/>
              </a:defRPr>
            </a:lvl2pPr>
            <a:lvl3pPr marL="1143000" indent="-228600" latinLnBrk="1">
              <a:spcBef>
                <a:spcPct val="20000"/>
              </a:spcBef>
              <a:buFont typeface="Arial" panose="020B0604020202020204" pitchFamily="34" charset="0"/>
              <a:buChar char="•"/>
              <a:defRPr sz="2400">
                <a:solidFill>
                  <a:schemeClr val="tx1"/>
                </a:solidFill>
                <a:latin typeface="Tahoma" panose="020B0604030504040204" pitchFamily="34" charset="0"/>
                <a:ea typeface="맑은 고딕" panose="020B0503020000020004" pitchFamily="50" charset="-127"/>
                <a:cs typeface="Tahoma" panose="020B0604030504040204" pitchFamily="34" charset="0"/>
              </a:defRPr>
            </a:lvl3pPr>
            <a:lvl4pPr marL="16002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4pPr>
            <a:lvl5pPr marL="20574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9pPr>
          </a:lstStyle>
          <a:p>
            <a:pPr algn="ctr">
              <a:spcBef>
                <a:spcPct val="0"/>
              </a:spcBef>
              <a:buFontTx/>
              <a:buNone/>
              <a:defRPr/>
            </a:pPr>
            <a:r>
              <a:rPr lang="en-US" altLang="ko-KR" sz="1418" b="1">
                <a:solidFill>
                  <a:prstClr val="white"/>
                </a:solidFill>
                <a:latin typeface="Humnst777 BT"/>
                <a:ea typeface="굴림" panose="020B0600000101010101" pitchFamily="50" charset="-127"/>
              </a:rPr>
              <a:t>SET</a:t>
            </a:r>
          </a:p>
        </p:txBody>
      </p:sp>
      <p:sp>
        <p:nvSpPr>
          <p:cNvPr id="160" name="Right Arrow 159">
            <a:extLst>
              <a:ext uri="{FF2B5EF4-FFF2-40B4-BE49-F238E27FC236}">
                <a16:creationId xmlns:a16="http://schemas.microsoft.com/office/drawing/2014/main" id="{A613E7EE-FD7A-2047-9775-D48DE5D942C5}"/>
              </a:ext>
            </a:extLst>
          </p:cNvPr>
          <p:cNvSpPr>
            <a:spLocks noChangeArrowheads="1"/>
          </p:cNvSpPr>
          <p:nvPr/>
        </p:nvSpPr>
        <p:spPr bwMode="auto">
          <a:xfrm flipH="1">
            <a:off x="3822700" y="4594225"/>
            <a:ext cx="1544638" cy="450850"/>
          </a:xfrm>
          <a:prstGeom prst="rightArrow">
            <a:avLst>
              <a:gd name="adj1" fmla="val 50000"/>
              <a:gd name="adj2" fmla="val 50032"/>
            </a:avLst>
          </a:prstGeom>
          <a:solidFill>
            <a:srgbClr val="0066FF"/>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latinLnBrk="1">
              <a:spcBef>
                <a:spcPct val="20000"/>
              </a:spcBef>
              <a:buFont typeface="Arial" panose="020B0604020202020204" pitchFamily="34" charset="0"/>
              <a:buChar char="•"/>
              <a:defRPr sz="3200">
                <a:solidFill>
                  <a:schemeClr val="tx1"/>
                </a:solidFill>
                <a:latin typeface="Tahoma" panose="020B0604030504040204" pitchFamily="34" charset="0"/>
                <a:ea typeface="맑은 고딕" panose="020B0503020000020004" pitchFamily="50" charset="-127"/>
                <a:cs typeface="Tahoma" panose="020B0604030504040204" pitchFamily="34" charset="0"/>
              </a:defRPr>
            </a:lvl1pPr>
            <a:lvl2pPr marL="742950" indent="-285750" latinLnBrk="1">
              <a:spcBef>
                <a:spcPct val="20000"/>
              </a:spcBef>
              <a:buFont typeface="Arial" panose="020B0604020202020204" pitchFamily="34" charset="0"/>
              <a:buChar char="–"/>
              <a:defRPr sz="2800">
                <a:solidFill>
                  <a:schemeClr val="tx1"/>
                </a:solidFill>
                <a:latin typeface="Tahoma" panose="020B0604030504040204" pitchFamily="34" charset="0"/>
                <a:ea typeface="맑은 고딕" panose="020B0503020000020004" pitchFamily="50" charset="-127"/>
                <a:cs typeface="Tahoma" panose="020B0604030504040204" pitchFamily="34" charset="0"/>
              </a:defRPr>
            </a:lvl2pPr>
            <a:lvl3pPr marL="1143000" indent="-228600" latinLnBrk="1">
              <a:spcBef>
                <a:spcPct val="20000"/>
              </a:spcBef>
              <a:buFont typeface="Arial" panose="020B0604020202020204" pitchFamily="34" charset="0"/>
              <a:buChar char="•"/>
              <a:defRPr sz="2400">
                <a:solidFill>
                  <a:schemeClr val="tx1"/>
                </a:solidFill>
                <a:latin typeface="Tahoma" panose="020B0604030504040204" pitchFamily="34" charset="0"/>
                <a:ea typeface="맑은 고딕" panose="020B0503020000020004" pitchFamily="50" charset="-127"/>
                <a:cs typeface="Tahoma" panose="020B0604030504040204" pitchFamily="34" charset="0"/>
              </a:defRPr>
            </a:lvl3pPr>
            <a:lvl4pPr marL="16002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4pPr>
            <a:lvl5pPr marL="2057400" indent="-228600" latinLnBrk="1">
              <a:spcBef>
                <a:spcPct val="20000"/>
              </a:spcBef>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Tahoma" panose="020B0604030504040204" pitchFamily="34" charset="0"/>
                <a:ea typeface="맑은 고딕" panose="020B0503020000020004" pitchFamily="50" charset="-127"/>
                <a:cs typeface="Tahoma" panose="020B0604030504040204" pitchFamily="34" charset="0"/>
              </a:defRPr>
            </a:lvl9pPr>
          </a:lstStyle>
          <a:p>
            <a:pPr algn="ctr">
              <a:spcBef>
                <a:spcPct val="0"/>
              </a:spcBef>
              <a:buFontTx/>
              <a:buNone/>
              <a:defRPr/>
            </a:pPr>
            <a:r>
              <a:rPr lang="en-US" altLang="ko-KR" sz="1418" b="1">
                <a:solidFill>
                  <a:prstClr val="white"/>
                </a:solidFill>
                <a:latin typeface="Humnst777 BT"/>
                <a:ea typeface="굴림" panose="020B0600000101010101" pitchFamily="50" charset="-127"/>
              </a:rPr>
              <a:t>RESET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grpId="1" nodeType="clickEffect">
                                  <p:stCondLst>
                                    <p:cond delay="0"/>
                                  </p:stCondLst>
                                  <p:childTnLst>
                                    <p:animEffect transition="out" filter="fade">
                                      <p:cBhvr>
                                        <p:cTn id="11" dur="500"/>
                                        <p:tgtEl>
                                          <p:spTgt spid="155"/>
                                        </p:tgtEl>
                                      </p:cBhvr>
                                    </p:animEffect>
                                    <p:set>
                                      <p:cBhvr>
                                        <p:cTn id="12" dur="1" fill="hold">
                                          <p:stCondLst>
                                            <p:cond delay="499"/>
                                          </p:stCondLst>
                                        </p:cTn>
                                        <p:tgtEl>
                                          <p:spTgt spid="15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27"/>
                                        </p:tgtEl>
                                        <p:attrNameLst>
                                          <p:attrName>style.visibility</p:attrName>
                                        </p:attrNameLst>
                                      </p:cBhvr>
                                      <p:to>
                                        <p:strVal val="visible"/>
                                      </p:to>
                                    </p:set>
                                    <p:animEffect transition="in" filter="fade">
                                      <p:cBhvr>
                                        <p:cTn id="15" dur="500"/>
                                        <p:tgtEl>
                                          <p:spTgt spid="1027"/>
                                        </p:tgtEl>
                                      </p:cBhvr>
                                    </p:animEffect>
                                  </p:childTnLst>
                                </p:cTn>
                              </p:par>
                              <p:par>
                                <p:cTn id="16" presetID="10" presetClass="entr" presetSubtype="0" fill="hold" nodeType="with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6"/>
                                        </p:tgtEl>
                                        <p:attrNameLst>
                                          <p:attrName>style.visibility</p:attrName>
                                        </p:attrNameLst>
                                      </p:cBhvr>
                                      <p:to>
                                        <p:strVal val="visible"/>
                                      </p:to>
                                    </p:set>
                                    <p:animEffect transition="in" filter="fade">
                                      <p:cBhvr>
                                        <p:cTn id="21" dur="500"/>
                                        <p:tgtEl>
                                          <p:spTgt spid="15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8"/>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59"/>
                                        </p:tgtEl>
                                        <p:attrNameLst>
                                          <p:attrName>style.visibility</p:attrName>
                                        </p:attrNameLst>
                                      </p:cBhvr>
                                      <p:to>
                                        <p:strVal val="visible"/>
                                      </p:to>
                                    </p:set>
                                    <p:animEffect transition="in" filter="wipe(left)">
                                      <p:cBhvr>
                                        <p:cTn id="34" dur="300"/>
                                        <p:tgtEl>
                                          <p:spTgt spid="159"/>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160"/>
                                        </p:tgtEl>
                                        <p:attrNameLst>
                                          <p:attrName>style.visibility</p:attrName>
                                        </p:attrNameLst>
                                      </p:cBhvr>
                                      <p:to>
                                        <p:strVal val="visible"/>
                                      </p:to>
                                    </p:set>
                                    <p:animEffect transition="in" filter="wipe(right)">
                                      <p:cBhvr>
                                        <p:cTn id="39" dur="3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5" grpId="1" animBg="1"/>
      <p:bldP spid="156" grpId="0"/>
      <p:bldP spid="157" grpId="0"/>
      <p:bldP spid="158" grpId="0"/>
      <p:bldP spid="159" grpId="0" animBg="1"/>
      <p:bldP spid="16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제목 4">
            <a:extLst>
              <a:ext uri="{FF2B5EF4-FFF2-40B4-BE49-F238E27FC236}">
                <a16:creationId xmlns:a16="http://schemas.microsoft.com/office/drawing/2014/main" id="{B14CBDAA-83F8-6D44-8A95-72DD06598118}"/>
              </a:ext>
            </a:extLst>
          </p:cNvPr>
          <p:cNvSpPr>
            <a:spLocks noGrp="1"/>
          </p:cNvSpPr>
          <p:nvPr>
            <p:ph type="ctrTitle"/>
          </p:nvPr>
        </p:nvSpPr>
        <p:spPr/>
        <p:txBody>
          <a:bodyPr/>
          <a:lstStyle/>
          <a:p>
            <a:r>
              <a:rPr lang="en-US" altLang="ko-KR">
                <a:ea typeface="굴림" panose="020B0600000101010101" pitchFamily="34" charset="-127"/>
              </a:rPr>
              <a:t>Appendix</a:t>
            </a:r>
            <a:endParaRPr lang="ko-KR" altLang="en-US">
              <a:ea typeface="굴림" panose="020B0600000101010101" pitchFamily="34" charset="-127"/>
            </a:endParaRPr>
          </a:p>
        </p:txBody>
      </p:sp>
      <p:sp>
        <p:nvSpPr>
          <p:cNvPr id="261123" name="부제목 5">
            <a:extLst>
              <a:ext uri="{FF2B5EF4-FFF2-40B4-BE49-F238E27FC236}">
                <a16:creationId xmlns:a16="http://schemas.microsoft.com/office/drawing/2014/main" id="{DE79D7F3-8222-C242-8D3B-00FF14B86F08}"/>
              </a:ext>
            </a:extLst>
          </p:cNvPr>
          <p:cNvSpPr>
            <a:spLocks noGrp="1"/>
          </p:cNvSpPr>
          <p:nvPr>
            <p:ph type="subTitle" idx="1"/>
          </p:nvPr>
        </p:nvSpPr>
        <p:spPr/>
        <p:txBody>
          <a:bodyPr/>
          <a:lstStyle/>
          <a:p>
            <a:endParaRPr lang="ko-KR" altLang="en-US">
              <a:ea typeface="굴림" panose="020B0600000101010101" pitchFamily="34" charset="-127"/>
            </a:endParaRPr>
          </a:p>
        </p:txBody>
      </p:sp>
      <p:sp>
        <p:nvSpPr>
          <p:cNvPr id="261124" name="슬라이드 번호 개체 틀 3">
            <a:extLst>
              <a:ext uri="{FF2B5EF4-FFF2-40B4-BE49-F238E27FC236}">
                <a16:creationId xmlns:a16="http://schemas.microsoft.com/office/drawing/2014/main" id="{52340B51-2457-4E44-B115-3A34176D062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117DA5A-FE58-E543-BF43-74E431A58CF8}" type="slidenum">
              <a:rPr lang="en-US" altLang="en-US" smtClean="0">
                <a:latin typeface="Garamond" panose="02020404030301010803" pitchFamily="18" charset="0"/>
              </a:rPr>
              <a:pPr/>
              <a:t>85</a:t>
            </a:fld>
            <a:endParaRPr lang="en-US" altLang="en-US">
              <a:latin typeface="Garamond" panose="02020404030301010803" pitchFamily="18"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4">
            <a:extLst>
              <a:ext uri="{FF2B5EF4-FFF2-40B4-BE49-F238E27FC236}">
                <a16:creationId xmlns:a16="http://schemas.microsoft.com/office/drawing/2014/main" id="{C5BBEE81-0354-5B46-B8C7-FCCD2AE3E0F1}"/>
              </a:ext>
            </a:extLst>
          </p:cNvPr>
          <p:cNvSpPr>
            <a:spLocks noGrp="1"/>
          </p:cNvSpPr>
          <p:nvPr>
            <p:ph type="title"/>
          </p:nvPr>
        </p:nvSpPr>
        <p:spPr/>
        <p:txBody>
          <a:bodyPr rtlCol="0">
            <a:normAutofit/>
          </a:bodyPr>
          <a:lstStyle/>
          <a:p>
            <a:pPr defTabSz="695310" eaLnBrk="1" fontAlgn="auto" hangingPunct="1">
              <a:spcAft>
                <a:spcPts val="0"/>
              </a:spcAft>
              <a:defRPr/>
            </a:pPr>
            <a:r>
              <a:rPr lang="en-US" altLang="ko-KR" sz="3042" b="1" spc="-114" dirty="0">
                <a:solidFill>
                  <a:schemeClr val="bg2">
                    <a:lumMod val="25000"/>
                  </a:schemeClr>
                </a:solidFill>
              </a:rPr>
              <a:t>What is HDL / Verilog</a:t>
            </a:r>
          </a:p>
        </p:txBody>
      </p:sp>
      <p:sp>
        <p:nvSpPr>
          <p:cNvPr id="12" name="내용 개체 틀 11">
            <a:extLst>
              <a:ext uri="{FF2B5EF4-FFF2-40B4-BE49-F238E27FC236}">
                <a16:creationId xmlns:a16="http://schemas.microsoft.com/office/drawing/2014/main" id="{7292D38C-907F-5644-89C6-97884464F54E}"/>
              </a:ext>
            </a:extLst>
          </p:cNvPr>
          <p:cNvSpPr>
            <a:spLocks noGrp="1"/>
          </p:cNvSpPr>
          <p:nvPr>
            <p:ph idx="1"/>
          </p:nvPr>
        </p:nvSpPr>
        <p:spPr/>
        <p:txBody>
          <a:bodyPr rtlCol="0">
            <a:normAutofit/>
          </a:bodyPr>
          <a:lstStyle/>
          <a:p>
            <a:pPr marL="173827" indent="-173827" defTabSz="695310" eaLnBrk="1" fontAlgn="auto" hangingPunct="1">
              <a:spcBef>
                <a:spcPts val="760"/>
              </a:spcBef>
              <a:spcAft>
                <a:spcPts val="0"/>
              </a:spcAft>
              <a:defRPr/>
            </a:pPr>
            <a:r>
              <a:rPr lang="en-US" altLang="ko-KR" sz="2129" dirty="0">
                <a:cs typeface="Arial" panose="020B0604020202020204" pitchFamily="34" charset="0"/>
              </a:rPr>
              <a:t>Why use HDL (Hardware Description Language)?</a:t>
            </a:r>
          </a:p>
          <a:p>
            <a:pPr marL="521482" lvl="1" indent="-173827" defTabSz="695310" eaLnBrk="1" fontAlgn="auto" hangingPunct="1">
              <a:spcBef>
                <a:spcPts val="380"/>
              </a:spcBef>
              <a:spcAft>
                <a:spcPts val="0"/>
              </a:spcAft>
              <a:defRPr/>
            </a:pPr>
            <a:r>
              <a:rPr lang="en-US" altLang="ko-KR" sz="1673" dirty="0">
                <a:cs typeface="Arial" panose="020B0604020202020204" pitchFamily="34" charset="0"/>
              </a:rPr>
              <a:t>Design can be described at a very abstract level</a:t>
            </a:r>
          </a:p>
          <a:p>
            <a:pPr marL="521482" lvl="1" indent="-173827" defTabSz="695310" eaLnBrk="1" fontAlgn="auto" hangingPunct="1">
              <a:spcBef>
                <a:spcPts val="380"/>
              </a:spcBef>
              <a:spcAft>
                <a:spcPts val="0"/>
              </a:spcAft>
              <a:defRPr/>
            </a:pPr>
            <a:r>
              <a:rPr lang="en-US" altLang="ko-KR" sz="1673" dirty="0">
                <a:cs typeface="Arial" panose="020B0604020202020204" pitchFamily="34" charset="0"/>
              </a:rPr>
              <a:t>Functional verification can be done early in the design cycle</a:t>
            </a:r>
          </a:p>
          <a:p>
            <a:pPr marL="521482" lvl="1" indent="-173827" defTabSz="695310" eaLnBrk="1" fontAlgn="auto" hangingPunct="1">
              <a:spcBef>
                <a:spcPts val="380"/>
              </a:spcBef>
              <a:spcAft>
                <a:spcPts val="0"/>
              </a:spcAft>
              <a:defRPr/>
            </a:pPr>
            <a:r>
              <a:rPr lang="en-US" altLang="ko-KR" sz="1673" dirty="0">
                <a:cs typeface="Arial" panose="020B0604020202020204" pitchFamily="34" charset="0"/>
              </a:rPr>
              <a:t>Reduce cost and time to design hardware</a:t>
            </a:r>
          </a:p>
          <a:p>
            <a:pPr marL="173827" indent="-173827" defTabSz="695310" eaLnBrk="1" fontAlgn="auto" hangingPunct="1">
              <a:spcBef>
                <a:spcPts val="760"/>
              </a:spcBef>
              <a:spcAft>
                <a:spcPts val="0"/>
              </a:spcAft>
              <a:defRPr/>
            </a:pPr>
            <a:r>
              <a:rPr lang="en-US" altLang="ko-KR" sz="2129" dirty="0">
                <a:cs typeface="Arial" panose="020B0604020202020204" pitchFamily="34" charset="0"/>
              </a:rPr>
              <a:t>Verilog is one of the most popular HDLs</a:t>
            </a:r>
          </a:p>
          <a:p>
            <a:pPr marL="521482" lvl="1" indent="-173827" defTabSz="695310" eaLnBrk="1" fontAlgn="auto" hangingPunct="1">
              <a:spcBef>
                <a:spcPts val="380"/>
              </a:spcBef>
              <a:spcAft>
                <a:spcPts val="0"/>
              </a:spcAft>
              <a:defRPr/>
            </a:pPr>
            <a:r>
              <a:rPr lang="en-US" altLang="ko-KR" sz="1673" dirty="0">
                <a:cs typeface="Arial" panose="020B0604020202020204" pitchFamily="34" charset="0"/>
              </a:rPr>
              <a:t>Allowing different levels of abstraction in the same module</a:t>
            </a:r>
          </a:p>
          <a:p>
            <a:pPr marL="521482" lvl="1" indent="-173827" defTabSz="695310" eaLnBrk="1" fontAlgn="auto" hangingPunct="1">
              <a:spcBef>
                <a:spcPts val="380"/>
              </a:spcBef>
              <a:spcAft>
                <a:spcPts val="0"/>
              </a:spcAft>
              <a:defRPr/>
            </a:pPr>
            <a:r>
              <a:rPr lang="en-US" altLang="ko-KR" sz="1673" dirty="0">
                <a:cs typeface="Arial" panose="020B0604020202020204" pitchFamily="34" charset="0"/>
              </a:rPr>
              <a:t>A general-purpose, easy to learn, and easy to use HDL language</a:t>
            </a:r>
          </a:p>
          <a:p>
            <a:pPr marL="173827" indent="-173827" defTabSz="695310" eaLnBrk="1" fontAlgn="auto" hangingPunct="1">
              <a:spcBef>
                <a:spcPts val="760"/>
              </a:spcBef>
              <a:spcAft>
                <a:spcPts val="0"/>
              </a:spcAft>
              <a:defRPr/>
            </a:pPr>
            <a:r>
              <a:rPr lang="en-US" altLang="ko-KR" sz="2129" dirty="0">
                <a:cs typeface="Arial" panose="020B0604020202020204" pitchFamily="34" charset="0"/>
              </a:rPr>
              <a:t>Key features of Verilog</a:t>
            </a:r>
          </a:p>
          <a:p>
            <a:pPr marL="521482" lvl="1" indent="-173827" defTabSz="695310" eaLnBrk="1" fontAlgn="auto" hangingPunct="1">
              <a:spcBef>
                <a:spcPts val="380"/>
              </a:spcBef>
              <a:spcAft>
                <a:spcPts val="0"/>
              </a:spcAft>
              <a:defRPr/>
            </a:pPr>
            <a:r>
              <a:rPr lang="en-US" altLang="ko-KR" sz="1673" dirty="0">
                <a:cs typeface="Arial" panose="020B0604020202020204" pitchFamily="34" charset="0"/>
              </a:rPr>
              <a:t>Supports various levels of abstraction</a:t>
            </a:r>
          </a:p>
          <a:p>
            <a:pPr marL="869137" lvl="2" indent="-173827" defTabSz="695310" eaLnBrk="1" fontAlgn="auto" hangingPunct="1">
              <a:spcBef>
                <a:spcPts val="380"/>
              </a:spcBef>
              <a:spcAft>
                <a:spcPts val="0"/>
              </a:spcAft>
              <a:defRPr/>
            </a:pPr>
            <a:r>
              <a:rPr lang="en-US" altLang="ko-KR" sz="1293" dirty="0">
                <a:cs typeface="Arial" panose="020B0604020202020204" pitchFamily="34" charset="0"/>
              </a:rPr>
              <a:t>Behavior level</a:t>
            </a:r>
          </a:p>
          <a:p>
            <a:pPr marL="869137" lvl="2" indent="-173827" defTabSz="695310" eaLnBrk="1" fontAlgn="auto" hangingPunct="1">
              <a:spcBef>
                <a:spcPts val="380"/>
              </a:spcBef>
              <a:spcAft>
                <a:spcPts val="0"/>
              </a:spcAft>
              <a:defRPr/>
            </a:pPr>
            <a:r>
              <a:rPr lang="en-US" altLang="ko-KR" sz="1293" dirty="0">
                <a:cs typeface="Arial" panose="020B0604020202020204" pitchFamily="34" charset="0"/>
              </a:rPr>
              <a:t>Register transfer level</a:t>
            </a:r>
          </a:p>
          <a:p>
            <a:pPr marL="869137" lvl="2" indent="-173827" defTabSz="695310" eaLnBrk="1" fontAlgn="auto" hangingPunct="1">
              <a:spcBef>
                <a:spcPts val="380"/>
              </a:spcBef>
              <a:spcAft>
                <a:spcPts val="0"/>
              </a:spcAft>
              <a:defRPr/>
            </a:pPr>
            <a:r>
              <a:rPr lang="en-US" altLang="ko-KR" sz="1293" dirty="0">
                <a:cs typeface="Arial" panose="020B0604020202020204" pitchFamily="34" charset="0"/>
              </a:rPr>
              <a:t>Gate level</a:t>
            </a:r>
          </a:p>
          <a:p>
            <a:pPr marL="521482" lvl="1" indent="-173827" defTabSz="695310" eaLnBrk="1" fontAlgn="auto" hangingPunct="1">
              <a:spcBef>
                <a:spcPts val="380"/>
              </a:spcBef>
              <a:spcAft>
                <a:spcPts val="0"/>
              </a:spcAft>
              <a:defRPr/>
            </a:pPr>
            <a:r>
              <a:rPr lang="en-US" altLang="ko-KR" sz="1673" dirty="0">
                <a:cs typeface="Arial" panose="020B0604020202020204" pitchFamily="34" charset="0"/>
              </a:rPr>
              <a:t>Simulate design functions</a:t>
            </a:r>
          </a:p>
          <a:p>
            <a:pPr marL="521482" lvl="1" indent="-173827" defTabSz="695310" eaLnBrk="1" fontAlgn="auto" hangingPunct="1">
              <a:spcBef>
                <a:spcPts val="380"/>
              </a:spcBef>
              <a:spcAft>
                <a:spcPts val="0"/>
              </a:spcAft>
              <a:defRPr/>
            </a:pPr>
            <a:r>
              <a:rPr lang="en-US" altLang="ko-KR" sz="1673" dirty="0">
                <a:cs typeface="Arial" panose="020B0604020202020204" pitchFamily="34" charset="0"/>
              </a:rPr>
              <a:t>Combines structural and behavioral modeling styles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3170" name="그룹 5">
            <a:extLst>
              <a:ext uri="{FF2B5EF4-FFF2-40B4-BE49-F238E27FC236}">
                <a16:creationId xmlns:a16="http://schemas.microsoft.com/office/drawing/2014/main" id="{641E86C7-113A-214C-BA59-F16EDDAB4401}"/>
              </a:ext>
            </a:extLst>
          </p:cNvPr>
          <p:cNvGrpSpPr>
            <a:grpSpLocks/>
          </p:cNvGrpSpPr>
          <p:nvPr/>
        </p:nvGrpSpPr>
        <p:grpSpPr bwMode="auto">
          <a:xfrm>
            <a:off x="1195388" y="1935163"/>
            <a:ext cx="6784975" cy="3683000"/>
            <a:chOff x="3270427" y="1299317"/>
            <a:chExt cx="7562275" cy="4809513"/>
          </a:xfrm>
        </p:grpSpPr>
        <p:grpSp>
          <p:nvGrpSpPr>
            <p:cNvPr id="263172" name="그룹 6">
              <a:extLst>
                <a:ext uri="{FF2B5EF4-FFF2-40B4-BE49-F238E27FC236}">
                  <a16:creationId xmlns:a16="http://schemas.microsoft.com/office/drawing/2014/main" id="{7CC25DDC-FD16-9D46-89D0-8874BE79F9F1}"/>
                </a:ext>
              </a:extLst>
            </p:cNvPr>
            <p:cNvGrpSpPr>
              <a:grpSpLocks/>
            </p:cNvGrpSpPr>
            <p:nvPr/>
          </p:nvGrpSpPr>
          <p:grpSpPr bwMode="auto">
            <a:xfrm>
              <a:off x="3270427" y="1745673"/>
              <a:ext cx="6339088" cy="4363157"/>
              <a:chOff x="2090020" y="1778924"/>
              <a:chExt cx="6339088" cy="4363157"/>
            </a:xfrm>
          </p:grpSpPr>
          <p:grpSp>
            <p:nvGrpSpPr>
              <p:cNvPr id="263183" name="그룹 17">
                <a:extLst>
                  <a:ext uri="{FF2B5EF4-FFF2-40B4-BE49-F238E27FC236}">
                    <a16:creationId xmlns:a16="http://schemas.microsoft.com/office/drawing/2014/main" id="{7BB2A032-6BDF-E74F-BE6C-BF3F61B023B6}"/>
                  </a:ext>
                </a:extLst>
              </p:cNvPr>
              <p:cNvGrpSpPr>
                <a:grpSpLocks/>
              </p:cNvGrpSpPr>
              <p:nvPr/>
            </p:nvGrpSpPr>
            <p:grpSpPr bwMode="auto">
              <a:xfrm>
                <a:off x="4421917" y="1778924"/>
                <a:ext cx="4007191" cy="4363157"/>
                <a:chOff x="5778275" y="1778924"/>
                <a:chExt cx="2650831" cy="4363157"/>
              </a:xfrm>
            </p:grpSpPr>
            <p:sp>
              <p:nvSpPr>
                <p:cNvPr id="60" name="직사각형 59">
                  <a:extLst>
                    <a:ext uri="{FF2B5EF4-FFF2-40B4-BE49-F238E27FC236}">
                      <a16:creationId xmlns:a16="http://schemas.microsoft.com/office/drawing/2014/main" id="{282E1ED1-D602-CD4C-B2BA-544215BFEFFC}"/>
                    </a:ext>
                  </a:extLst>
                </p:cNvPr>
                <p:cNvSpPr/>
                <p:nvPr/>
              </p:nvSpPr>
              <p:spPr>
                <a:xfrm>
                  <a:off x="5778361" y="1778276"/>
                  <a:ext cx="1347209" cy="4363805"/>
                </a:xfrm>
                <a:prstGeom prst="rect">
                  <a:avLst/>
                </a:prstGeom>
                <a:solidFill>
                  <a:srgbClr val="00B0F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693738">
                    <a:defRPr>
                      <a:solidFill>
                        <a:schemeClr val="tx1"/>
                      </a:solidFill>
                      <a:latin typeface="Arial" panose="020B0604020202020204" pitchFamily="34" charset="0"/>
                    </a:defRPr>
                  </a:lvl1pPr>
                  <a:lvl2pPr marL="742950" indent="-285750" defTabSz="693738">
                    <a:defRPr>
                      <a:solidFill>
                        <a:schemeClr val="tx1"/>
                      </a:solidFill>
                      <a:latin typeface="Arial" panose="020B0604020202020204" pitchFamily="34" charset="0"/>
                    </a:defRPr>
                  </a:lvl2pPr>
                  <a:lvl3pPr marL="1143000" indent="-228600" defTabSz="693738">
                    <a:defRPr>
                      <a:solidFill>
                        <a:schemeClr val="tx1"/>
                      </a:solidFill>
                      <a:latin typeface="Arial" panose="020B0604020202020204" pitchFamily="34" charset="0"/>
                    </a:defRPr>
                  </a:lvl3pPr>
                  <a:lvl4pPr marL="1600200" indent="-228600" defTabSz="693738">
                    <a:defRPr>
                      <a:solidFill>
                        <a:schemeClr val="tx1"/>
                      </a:solidFill>
                      <a:latin typeface="Arial" panose="020B0604020202020204" pitchFamily="34" charset="0"/>
                    </a:defRPr>
                  </a:lvl4pPr>
                  <a:lvl5pPr marL="2057400" indent="-228600" defTabSz="693738">
                    <a:defRPr>
                      <a:solidFill>
                        <a:schemeClr val="tx1"/>
                      </a:solidFill>
                      <a:latin typeface="Arial" panose="020B0604020202020204" pitchFamily="34" charset="0"/>
                    </a:defRPr>
                  </a:lvl5pPr>
                  <a:lvl6pPr marL="2514600" indent="-228600" defTabSz="693738" eaLnBrk="0" fontAlgn="base" hangingPunct="0">
                    <a:spcBef>
                      <a:spcPct val="0"/>
                    </a:spcBef>
                    <a:spcAft>
                      <a:spcPct val="0"/>
                    </a:spcAft>
                    <a:defRPr>
                      <a:solidFill>
                        <a:schemeClr val="tx1"/>
                      </a:solidFill>
                      <a:latin typeface="Arial" panose="020B0604020202020204" pitchFamily="34" charset="0"/>
                    </a:defRPr>
                  </a:lvl6pPr>
                  <a:lvl7pPr marL="2971800" indent="-228600" defTabSz="693738" eaLnBrk="0" fontAlgn="base" hangingPunct="0">
                    <a:spcBef>
                      <a:spcPct val="0"/>
                    </a:spcBef>
                    <a:spcAft>
                      <a:spcPct val="0"/>
                    </a:spcAft>
                    <a:defRPr>
                      <a:solidFill>
                        <a:schemeClr val="tx1"/>
                      </a:solidFill>
                      <a:latin typeface="Arial" panose="020B0604020202020204" pitchFamily="34" charset="0"/>
                    </a:defRPr>
                  </a:lvl7pPr>
                  <a:lvl8pPr marL="3429000" indent="-228600" defTabSz="693738" eaLnBrk="0" fontAlgn="base" hangingPunct="0">
                    <a:spcBef>
                      <a:spcPct val="0"/>
                    </a:spcBef>
                    <a:spcAft>
                      <a:spcPct val="0"/>
                    </a:spcAft>
                    <a:defRPr>
                      <a:solidFill>
                        <a:schemeClr val="tx1"/>
                      </a:solidFill>
                      <a:latin typeface="Arial" panose="020B0604020202020204" pitchFamily="34" charset="0"/>
                    </a:defRPr>
                  </a:lvl8pPr>
                  <a:lvl9pPr marL="3886200" indent="-228600" defTabSz="693738" eaLnBrk="0" fontAlgn="base" hangingPunct="0">
                    <a:spcBef>
                      <a:spcPct val="0"/>
                    </a:spcBef>
                    <a:spcAft>
                      <a:spcPct val="0"/>
                    </a:spcAft>
                    <a:defRPr>
                      <a:solidFill>
                        <a:schemeClr val="tx1"/>
                      </a:solidFill>
                      <a:latin typeface="Arial" panose="020B0604020202020204" pitchFamily="34" charset="0"/>
                    </a:defRPr>
                  </a:lvl9pPr>
                </a:lstStyle>
                <a:p>
                  <a:pPr algn="ctr" eaLnBrk="1" latinLnBrk="1" hangingPunct="1"/>
                  <a:endParaRPr lang="ko-KR" altLang="en-US" sz="1500">
                    <a:solidFill>
                      <a:srgbClr val="FFFFFF"/>
                    </a:solidFill>
                    <a:ea typeface="굴림" panose="020B0600000101010101" pitchFamily="34" charset="-127"/>
                    <a:cs typeface="Arial" panose="020B0604020202020204" pitchFamily="34" charset="0"/>
                  </a:endParaRPr>
                </a:p>
              </p:txBody>
            </p:sp>
            <p:sp>
              <p:nvSpPr>
                <p:cNvPr id="61" name="직사각형 60">
                  <a:extLst>
                    <a:ext uri="{FF2B5EF4-FFF2-40B4-BE49-F238E27FC236}">
                      <a16:creationId xmlns:a16="http://schemas.microsoft.com/office/drawing/2014/main" id="{BEC386D1-AEAB-5340-8A83-6B9E09D1976F}"/>
                    </a:ext>
                  </a:extLst>
                </p:cNvPr>
                <p:cNvSpPr/>
                <p:nvPr/>
              </p:nvSpPr>
              <p:spPr>
                <a:xfrm>
                  <a:off x="6913715" y="1778276"/>
                  <a:ext cx="1515757" cy="2609991"/>
                </a:xfrm>
                <a:prstGeom prst="rect">
                  <a:avLst/>
                </a:prstGeom>
                <a:solidFill>
                  <a:srgbClr val="00B0F0">
                    <a:alpha val="9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693738">
                    <a:defRPr>
                      <a:solidFill>
                        <a:schemeClr val="tx1"/>
                      </a:solidFill>
                      <a:latin typeface="Arial" panose="020B0604020202020204" pitchFamily="34" charset="0"/>
                    </a:defRPr>
                  </a:lvl1pPr>
                  <a:lvl2pPr marL="742950" indent="-285750" defTabSz="693738">
                    <a:defRPr>
                      <a:solidFill>
                        <a:schemeClr val="tx1"/>
                      </a:solidFill>
                      <a:latin typeface="Arial" panose="020B0604020202020204" pitchFamily="34" charset="0"/>
                    </a:defRPr>
                  </a:lvl2pPr>
                  <a:lvl3pPr marL="1143000" indent="-228600" defTabSz="693738">
                    <a:defRPr>
                      <a:solidFill>
                        <a:schemeClr val="tx1"/>
                      </a:solidFill>
                      <a:latin typeface="Arial" panose="020B0604020202020204" pitchFamily="34" charset="0"/>
                    </a:defRPr>
                  </a:lvl3pPr>
                  <a:lvl4pPr marL="1600200" indent="-228600" defTabSz="693738">
                    <a:defRPr>
                      <a:solidFill>
                        <a:schemeClr val="tx1"/>
                      </a:solidFill>
                      <a:latin typeface="Arial" panose="020B0604020202020204" pitchFamily="34" charset="0"/>
                    </a:defRPr>
                  </a:lvl4pPr>
                  <a:lvl5pPr marL="2057400" indent="-228600" defTabSz="693738">
                    <a:defRPr>
                      <a:solidFill>
                        <a:schemeClr val="tx1"/>
                      </a:solidFill>
                      <a:latin typeface="Arial" panose="020B0604020202020204" pitchFamily="34" charset="0"/>
                    </a:defRPr>
                  </a:lvl5pPr>
                  <a:lvl6pPr marL="2514600" indent="-228600" defTabSz="693738" eaLnBrk="0" fontAlgn="base" hangingPunct="0">
                    <a:spcBef>
                      <a:spcPct val="0"/>
                    </a:spcBef>
                    <a:spcAft>
                      <a:spcPct val="0"/>
                    </a:spcAft>
                    <a:defRPr>
                      <a:solidFill>
                        <a:schemeClr val="tx1"/>
                      </a:solidFill>
                      <a:latin typeface="Arial" panose="020B0604020202020204" pitchFamily="34" charset="0"/>
                    </a:defRPr>
                  </a:lvl6pPr>
                  <a:lvl7pPr marL="2971800" indent="-228600" defTabSz="693738" eaLnBrk="0" fontAlgn="base" hangingPunct="0">
                    <a:spcBef>
                      <a:spcPct val="0"/>
                    </a:spcBef>
                    <a:spcAft>
                      <a:spcPct val="0"/>
                    </a:spcAft>
                    <a:defRPr>
                      <a:solidFill>
                        <a:schemeClr val="tx1"/>
                      </a:solidFill>
                      <a:latin typeface="Arial" panose="020B0604020202020204" pitchFamily="34" charset="0"/>
                    </a:defRPr>
                  </a:lvl7pPr>
                  <a:lvl8pPr marL="3429000" indent="-228600" defTabSz="693738" eaLnBrk="0" fontAlgn="base" hangingPunct="0">
                    <a:spcBef>
                      <a:spcPct val="0"/>
                    </a:spcBef>
                    <a:spcAft>
                      <a:spcPct val="0"/>
                    </a:spcAft>
                    <a:defRPr>
                      <a:solidFill>
                        <a:schemeClr val="tx1"/>
                      </a:solidFill>
                      <a:latin typeface="Arial" panose="020B0604020202020204" pitchFamily="34" charset="0"/>
                    </a:defRPr>
                  </a:lvl8pPr>
                  <a:lvl9pPr marL="3886200" indent="-228600" defTabSz="693738" eaLnBrk="0" fontAlgn="base" hangingPunct="0">
                    <a:spcBef>
                      <a:spcPct val="0"/>
                    </a:spcBef>
                    <a:spcAft>
                      <a:spcPct val="0"/>
                    </a:spcAft>
                    <a:defRPr>
                      <a:solidFill>
                        <a:schemeClr val="tx1"/>
                      </a:solidFill>
                      <a:latin typeface="Arial" panose="020B0604020202020204" pitchFamily="34" charset="0"/>
                    </a:defRPr>
                  </a:lvl9pPr>
                </a:lstStyle>
                <a:p>
                  <a:pPr algn="ctr" eaLnBrk="1" latinLnBrk="1" hangingPunct="1"/>
                  <a:endParaRPr lang="ko-KR" altLang="en-US" sz="1500">
                    <a:solidFill>
                      <a:srgbClr val="FFFFFF"/>
                    </a:solidFill>
                    <a:ea typeface="굴림" panose="020B0600000101010101" pitchFamily="34" charset="-127"/>
                    <a:cs typeface="Arial" panose="020B0604020202020204" pitchFamily="34" charset="0"/>
                  </a:endParaRPr>
                </a:p>
              </p:txBody>
            </p:sp>
          </p:grpSp>
          <p:sp>
            <p:nvSpPr>
              <p:cNvPr id="50" name="직사각형 49">
                <a:extLst>
                  <a:ext uri="{FF2B5EF4-FFF2-40B4-BE49-F238E27FC236}">
                    <a16:creationId xmlns:a16="http://schemas.microsoft.com/office/drawing/2014/main" id="{45C29ADD-EC1D-6846-92D4-138609417A59}"/>
                  </a:ext>
                </a:extLst>
              </p:cNvPr>
              <p:cNvSpPr/>
              <p:nvPr/>
            </p:nvSpPr>
            <p:spPr>
              <a:xfrm>
                <a:off x="2090020" y="3604648"/>
                <a:ext cx="1939226" cy="68825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693738">
                  <a:defRPr>
                    <a:solidFill>
                      <a:schemeClr val="tx1"/>
                    </a:solidFill>
                    <a:latin typeface="Arial" panose="020B0604020202020204" pitchFamily="34" charset="0"/>
                  </a:defRPr>
                </a:lvl1pPr>
                <a:lvl2pPr marL="742950" indent="-285750" defTabSz="693738">
                  <a:defRPr>
                    <a:solidFill>
                      <a:schemeClr val="tx1"/>
                    </a:solidFill>
                    <a:latin typeface="Arial" panose="020B0604020202020204" pitchFamily="34" charset="0"/>
                  </a:defRPr>
                </a:lvl2pPr>
                <a:lvl3pPr marL="1143000" indent="-228600" defTabSz="693738">
                  <a:defRPr>
                    <a:solidFill>
                      <a:schemeClr val="tx1"/>
                    </a:solidFill>
                    <a:latin typeface="Arial" panose="020B0604020202020204" pitchFamily="34" charset="0"/>
                  </a:defRPr>
                </a:lvl3pPr>
                <a:lvl4pPr marL="1600200" indent="-228600" defTabSz="693738">
                  <a:defRPr>
                    <a:solidFill>
                      <a:schemeClr val="tx1"/>
                    </a:solidFill>
                    <a:latin typeface="Arial" panose="020B0604020202020204" pitchFamily="34" charset="0"/>
                  </a:defRPr>
                </a:lvl4pPr>
                <a:lvl5pPr marL="2057400" indent="-228600" defTabSz="693738">
                  <a:defRPr>
                    <a:solidFill>
                      <a:schemeClr val="tx1"/>
                    </a:solidFill>
                    <a:latin typeface="Arial" panose="020B0604020202020204" pitchFamily="34" charset="0"/>
                  </a:defRPr>
                </a:lvl5pPr>
                <a:lvl6pPr marL="2514600" indent="-228600" defTabSz="693738" eaLnBrk="0" fontAlgn="base" hangingPunct="0">
                  <a:spcBef>
                    <a:spcPct val="0"/>
                  </a:spcBef>
                  <a:spcAft>
                    <a:spcPct val="0"/>
                  </a:spcAft>
                  <a:defRPr>
                    <a:solidFill>
                      <a:schemeClr val="tx1"/>
                    </a:solidFill>
                    <a:latin typeface="Arial" panose="020B0604020202020204" pitchFamily="34" charset="0"/>
                  </a:defRPr>
                </a:lvl6pPr>
                <a:lvl7pPr marL="2971800" indent="-228600" defTabSz="693738" eaLnBrk="0" fontAlgn="base" hangingPunct="0">
                  <a:spcBef>
                    <a:spcPct val="0"/>
                  </a:spcBef>
                  <a:spcAft>
                    <a:spcPct val="0"/>
                  </a:spcAft>
                  <a:defRPr>
                    <a:solidFill>
                      <a:schemeClr val="tx1"/>
                    </a:solidFill>
                    <a:latin typeface="Arial" panose="020B0604020202020204" pitchFamily="34" charset="0"/>
                  </a:defRPr>
                </a:lvl7pPr>
                <a:lvl8pPr marL="3429000" indent="-228600" defTabSz="693738" eaLnBrk="0" fontAlgn="base" hangingPunct="0">
                  <a:spcBef>
                    <a:spcPct val="0"/>
                  </a:spcBef>
                  <a:spcAft>
                    <a:spcPct val="0"/>
                  </a:spcAft>
                  <a:defRPr>
                    <a:solidFill>
                      <a:schemeClr val="tx1"/>
                    </a:solidFill>
                    <a:latin typeface="Arial" panose="020B0604020202020204" pitchFamily="34" charset="0"/>
                  </a:defRPr>
                </a:lvl8pPr>
                <a:lvl9pPr marL="3886200" indent="-228600" defTabSz="693738" eaLnBrk="0" fontAlgn="base" hangingPunct="0">
                  <a:spcBef>
                    <a:spcPct val="0"/>
                  </a:spcBef>
                  <a:spcAft>
                    <a:spcPct val="0"/>
                  </a:spcAft>
                  <a:defRPr>
                    <a:solidFill>
                      <a:schemeClr val="tx1"/>
                    </a:solidFill>
                    <a:latin typeface="Arial" panose="020B0604020202020204" pitchFamily="34" charset="0"/>
                  </a:defRPr>
                </a:lvl9pPr>
              </a:lstStyle>
              <a:p>
                <a:pPr algn="ctr" eaLnBrk="1" latinLnBrk="1" hangingPunct="1"/>
                <a:r>
                  <a:rPr lang="en-US" altLang="ko-KR" sz="1200">
                    <a:solidFill>
                      <a:srgbClr val="000000"/>
                    </a:solidFill>
                    <a:ea typeface="굴림" panose="020B0600000101010101" pitchFamily="34" charset="-127"/>
                    <a:cs typeface="Arial" panose="020B0604020202020204" pitchFamily="34" charset="0"/>
                  </a:rPr>
                  <a:t>Hardware Specification Using C or Matlab</a:t>
                </a:r>
                <a:endParaRPr lang="ko-KR" altLang="en-US" sz="1200">
                  <a:solidFill>
                    <a:srgbClr val="000000"/>
                  </a:solidFill>
                  <a:ea typeface="굴림" panose="020B0600000101010101" pitchFamily="34" charset="-127"/>
                  <a:cs typeface="Arial" panose="020B0604020202020204" pitchFamily="34" charset="0"/>
                </a:endParaRPr>
              </a:p>
            </p:txBody>
          </p:sp>
          <p:sp>
            <p:nvSpPr>
              <p:cNvPr id="51" name="직사각형 50">
                <a:extLst>
                  <a:ext uri="{FF2B5EF4-FFF2-40B4-BE49-F238E27FC236}">
                    <a16:creationId xmlns:a16="http://schemas.microsoft.com/office/drawing/2014/main" id="{DC9389CD-87FB-B641-92BF-0B11190C62C7}"/>
                  </a:ext>
                </a:extLst>
              </p:cNvPr>
              <p:cNvSpPr/>
              <p:nvPr/>
            </p:nvSpPr>
            <p:spPr>
              <a:xfrm>
                <a:off x="4581289" y="2043629"/>
                <a:ext cx="1472113" cy="4996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693738">
                  <a:defRPr>
                    <a:solidFill>
                      <a:schemeClr val="tx1"/>
                    </a:solidFill>
                    <a:latin typeface="Arial" panose="020B0604020202020204" pitchFamily="34" charset="0"/>
                  </a:defRPr>
                </a:lvl1pPr>
                <a:lvl2pPr marL="742950" indent="-285750" defTabSz="693738">
                  <a:defRPr>
                    <a:solidFill>
                      <a:schemeClr val="tx1"/>
                    </a:solidFill>
                    <a:latin typeface="Arial" panose="020B0604020202020204" pitchFamily="34" charset="0"/>
                  </a:defRPr>
                </a:lvl2pPr>
                <a:lvl3pPr marL="1143000" indent="-228600" defTabSz="693738">
                  <a:defRPr>
                    <a:solidFill>
                      <a:schemeClr val="tx1"/>
                    </a:solidFill>
                    <a:latin typeface="Arial" panose="020B0604020202020204" pitchFamily="34" charset="0"/>
                  </a:defRPr>
                </a:lvl3pPr>
                <a:lvl4pPr marL="1600200" indent="-228600" defTabSz="693738">
                  <a:defRPr>
                    <a:solidFill>
                      <a:schemeClr val="tx1"/>
                    </a:solidFill>
                    <a:latin typeface="Arial" panose="020B0604020202020204" pitchFamily="34" charset="0"/>
                  </a:defRPr>
                </a:lvl4pPr>
                <a:lvl5pPr marL="2057400" indent="-228600" defTabSz="693738">
                  <a:defRPr>
                    <a:solidFill>
                      <a:schemeClr val="tx1"/>
                    </a:solidFill>
                    <a:latin typeface="Arial" panose="020B0604020202020204" pitchFamily="34" charset="0"/>
                  </a:defRPr>
                </a:lvl5pPr>
                <a:lvl6pPr marL="2514600" indent="-228600" defTabSz="693738" eaLnBrk="0" fontAlgn="base" hangingPunct="0">
                  <a:spcBef>
                    <a:spcPct val="0"/>
                  </a:spcBef>
                  <a:spcAft>
                    <a:spcPct val="0"/>
                  </a:spcAft>
                  <a:defRPr>
                    <a:solidFill>
                      <a:schemeClr val="tx1"/>
                    </a:solidFill>
                    <a:latin typeface="Arial" panose="020B0604020202020204" pitchFamily="34" charset="0"/>
                  </a:defRPr>
                </a:lvl6pPr>
                <a:lvl7pPr marL="2971800" indent="-228600" defTabSz="693738" eaLnBrk="0" fontAlgn="base" hangingPunct="0">
                  <a:spcBef>
                    <a:spcPct val="0"/>
                  </a:spcBef>
                  <a:spcAft>
                    <a:spcPct val="0"/>
                  </a:spcAft>
                  <a:defRPr>
                    <a:solidFill>
                      <a:schemeClr val="tx1"/>
                    </a:solidFill>
                    <a:latin typeface="Arial" panose="020B0604020202020204" pitchFamily="34" charset="0"/>
                  </a:defRPr>
                </a:lvl7pPr>
                <a:lvl8pPr marL="3429000" indent="-228600" defTabSz="693738" eaLnBrk="0" fontAlgn="base" hangingPunct="0">
                  <a:spcBef>
                    <a:spcPct val="0"/>
                  </a:spcBef>
                  <a:spcAft>
                    <a:spcPct val="0"/>
                  </a:spcAft>
                  <a:defRPr>
                    <a:solidFill>
                      <a:schemeClr val="tx1"/>
                    </a:solidFill>
                    <a:latin typeface="Arial" panose="020B0604020202020204" pitchFamily="34" charset="0"/>
                  </a:defRPr>
                </a:lvl8pPr>
                <a:lvl9pPr marL="3886200" indent="-228600" defTabSz="693738" eaLnBrk="0" fontAlgn="base" hangingPunct="0">
                  <a:spcBef>
                    <a:spcPct val="0"/>
                  </a:spcBef>
                  <a:spcAft>
                    <a:spcPct val="0"/>
                  </a:spcAft>
                  <a:defRPr>
                    <a:solidFill>
                      <a:schemeClr val="tx1"/>
                    </a:solidFill>
                    <a:latin typeface="Arial" panose="020B0604020202020204" pitchFamily="34" charset="0"/>
                  </a:defRPr>
                </a:lvl9pPr>
              </a:lstStyle>
              <a:p>
                <a:pPr algn="ctr" eaLnBrk="1" latinLnBrk="1" hangingPunct="1"/>
                <a:r>
                  <a:rPr lang="en-US" altLang="ko-KR" sz="1200">
                    <a:solidFill>
                      <a:srgbClr val="000000"/>
                    </a:solidFill>
                    <a:ea typeface="굴림" panose="020B0600000101010101" pitchFamily="34" charset="-127"/>
                    <a:cs typeface="Arial" panose="020B0604020202020204" pitchFamily="34" charset="0"/>
                  </a:rPr>
                  <a:t>Behavioral/RTL Modeling (HDL)</a:t>
                </a:r>
                <a:endParaRPr lang="ko-KR" altLang="en-US" sz="1200">
                  <a:solidFill>
                    <a:srgbClr val="000000"/>
                  </a:solidFill>
                  <a:ea typeface="굴림" panose="020B0600000101010101" pitchFamily="34" charset="-127"/>
                  <a:cs typeface="Arial" panose="020B0604020202020204" pitchFamily="34" charset="0"/>
                </a:endParaRPr>
              </a:p>
            </p:txBody>
          </p:sp>
          <p:sp>
            <p:nvSpPr>
              <p:cNvPr id="52" name="직사각형 51">
                <a:extLst>
                  <a:ext uri="{FF2B5EF4-FFF2-40B4-BE49-F238E27FC236}">
                    <a16:creationId xmlns:a16="http://schemas.microsoft.com/office/drawing/2014/main" id="{A9EC841F-E797-3843-A08B-FF7E8ABF702E}"/>
                  </a:ext>
                </a:extLst>
              </p:cNvPr>
              <p:cNvSpPr/>
              <p:nvPr/>
            </p:nvSpPr>
            <p:spPr>
              <a:xfrm>
                <a:off x="4581289" y="2872855"/>
                <a:ext cx="1472113" cy="4996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693738">
                  <a:defRPr>
                    <a:solidFill>
                      <a:schemeClr val="tx1"/>
                    </a:solidFill>
                    <a:latin typeface="Arial" panose="020B0604020202020204" pitchFamily="34" charset="0"/>
                  </a:defRPr>
                </a:lvl1pPr>
                <a:lvl2pPr marL="742950" indent="-285750" defTabSz="693738">
                  <a:defRPr>
                    <a:solidFill>
                      <a:schemeClr val="tx1"/>
                    </a:solidFill>
                    <a:latin typeface="Arial" panose="020B0604020202020204" pitchFamily="34" charset="0"/>
                  </a:defRPr>
                </a:lvl2pPr>
                <a:lvl3pPr marL="1143000" indent="-228600" defTabSz="693738">
                  <a:defRPr>
                    <a:solidFill>
                      <a:schemeClr val="tx1"/>
                    </a:solidFill>
                    <a:latin typeface="Arial" panose="020B0604020202020204" pitchFamily="34" charset="0"/>
                  </a:defRPr>
                </a:lvl3pPr>
                <a:lvl4pPr marL="1600200" indent="-228600" defTabSz="693738">
                  <a:defRPr>
                    <a:solidFill>
                      <a:schemeClr val="tx1"/>
                    </a:solidFill>
                    <a:latin typeface="Arial" panose="020B0604020202020204" pitchFamily="34" charset="0"/>
                  </a:defRPr>
                </a:lvl4pPr>
                <a:lvl5pPr marL="2057400" indent="-228600" defTabSz="693738">
                  <a:defRPr>
                    <a:solidFill>
                      <a:schemeClr val="tx1"/>
                    </a:solidFill>
                    <a:latin typeface="Arial" panose="020B0604020202020204" pitchFamily="34" charset="0"/>
                  </a:defRPr>
                </a:lvl5pPr>
                <a:lvl6pPr marL="2514600" indent="-228600" defTabSz="693738" eaLnBrk="0" fontAlgn="base" hangingPunct="0">
                  <a:spcBef>
                    <a:spcPct val="0"/>
                  </a:spcBef>
                  <a:spcAft>
                    <a:spcPct val="0"/>
                  </a:spcAft>
                  <a:defRPr>
                    <a:solidFill>
                      <a:schemeClr val="tx1"/>
                    </a:solidFill>
                    <a:latin typeface="Arial" panose="020B0604020202020204" pitchFamily="34" charset="0"/>
                  </a:defRPr>
                </a:lvl6pPr>
                <a:lvl7pPr marL="2971800" indent="-228600" defTabSz="693738" eaLnBrk="0" fontAlgn="base" hangingPunct="0">
                  <a:spcBef>
                    <a:spcPct val="0"/>
                  </a:spcBef>
                  <a:spcAft>
                    <a:spcPct val="0"/>
                  </a:spcAft>
                  <a:defRPr>
                    <a:solidFill>
                      <a:schemeClr val="tx1"/>
                    </a:solidFill>
                    <a:latin typeface="Arial" panose="020B0604020202020204" pitchFamily="34" charset="0"/>
                  </a:defRPr>
                </a:lvl7pPr>
                <a:lvl8pPr marL="3429000" indent="-228600" defTabSz="693738" eaLnBrk="0" fontAlgn="base" hangingPunct="0">
                  <a:spcBef>
                    <a:spcPct val="0"/>
                  </a:spcBef>
                  <a:spcAft>
                    <a:spcPct val="0"/>
                  </a:spcAft>
                  <a:defRPr>
                    <a:solidFill>
                      <a:schemeClr val="tx1"/>
                    </a:solidFill>
                    <a:latin typeface="Arial" panose="020B0604020202020204" pitchFamily="34" charset="0"/>
                  </a:defRPr>
                </a:lvl8pPr>
                <a:lvl9pPr marL="3886200" indent="-228600" defTabSz="693738" eaLnBrk="0" fontAlgn="base" hangingPunct="0">
                  <a:spcBef>
                    <a:spcPct val="0"/>
                  </a:spcBef>
                  <a:spcAft>
                    <a:spcPct val="0"/>
                  </a:spcAft>
                  <a:defRPr>
                    <a:solidFill>
                      <a:schemeClr val="tx1"/>
                    </a:solidFill>
                    <a:latin typeface="Arial" panose="020B0604020202020204" pitchFamily="34" charset="0"/>
                  </a:defRPr>
                </a:lvl9pPr>
              </a:lstStyle>
              <a:p>
                <a:pPr algn="ctr" eaLnBrk="1" latinLnBrk="1" hangingPunct="1"/>
                <a:r>
                  <a:rPr lang="en-US" altLang="ko-KR" sz="1200">
                    <a:solidFill>
                      <a:srgbClr val="000000"/>
                    </a:solidFill>
                    <a:ea typeface="굴림" panose="020B0600000101010101" pitchFamily="34" charset="-127"/>
                    <a:cs typeface="Arial" panose="020B0604020202020204" pitchFamily="34" charset="0"/>
                  </a:rPr>
                  <a:t>Functional Simulation</a:t>
                </a:r>
                <a:endParaRPr lang="ko-KR" altLang="en-US" sz="1200">
                  <a:solidFill>
                    <a:srgbClr val="000000"/>
                  </a:solidFill>
                  <a:ea typeface="굴림" panose="020B0600000101010101" pitchFamily="34" charset="-127"/>
                  <a:cs typeface="Arial" panose="020B0604020202020204" pitchFamily="34" charset="0"/>
                </a:endParaRPr>
              </a:p>
            </p:txBody>
          </p:sp>
          <p:sp>
            <p:nvSpPr>
              <p:cNvPr id="53" name="직사각형 52">
                <a:extLst>
                  <a:ext uri="{FF2B5EF4-FFF2-40B4-BE49-F238E27FC236}">
                    <a16:creationId xmlns:a16="http://schemas.microsoft.com/office/drawing/2014/main" id="{51105D86-B6C1-DD47-A5F7-5F2F881B115A}"/>
                  </a:ext>
                </a:extLst>
              </p:cNvPr>
              <p:cNvSpPr/>
              <p:nvPr/>
            </p:nvSpPr>
            <p:spPr>
              <a:xfrm>
                <a:off x="4581289" y="3702082"/>
                <a:ext cx="1472113" cy="4975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693738">
                  <a:defRPr>
                    <a:solidFill>
                      <a:schemeClr val="tx1"/>
                    </a:solidFill>
                    <a:latin typeface="Arial" panose="020B0604020202020204" pitchFamily="34" charset="0"/>
                  </a:defRPr>
                </a:lvl1pPr>
                <a:lvl2pPr marL="742950" indent="-285750" defTabSz="693738">
                  <a:defRPr>
                    <a:solidFill>
                      <a:schemeClr val="tx1"/>
                    </a:solidFill>
                    <a:latin typeface="Arial" panose="020B0604020202020204" pitchFamily="34" charset="0"/>
                  </a:defRPr>
                </a:lvl2pPr>
                <a:lvl3pPr marL="1143000" indent="-228600" defTabSz="693738">
                  <a:defRPr>
                    <a:solidFill>
                      <a:schemeClr val="tx1"/>
                    </a:solidFill>
                    <a:latin typeface="Arial" panose="020B0604020202020204" pitchFamily="34" charset="0"/>
                  </a:defRPr>
                </a:lvl3pPr>
                <a:lvl4pPr marL="1600200" indent="-228600" defTabSz="693738">
                  <a:defRPr>
                    <a:solidFill>
                      <a:schemeClr val="tx1"/>
                    </a:solidFill>
                    <a:latin typeface="Arial" panose="020B0604020202020204" pitchFamily="34" charset="0"/>
                  </a:defRPr>
                </a:lvl4pPr>
                <a:lvl5pPr marL="2057400" indent="-228600" defTabSz="693738">
                  <a:defRPr>
                    <a:solidFill>
                      <a:schemeClr val="tx1"/>
                    </a:solidFill>
                    <a:latin typeface="Arial" panose="020B0604020202020204" pitchFamily="34" charset="0"/>
                  </a:defRPr>
                </a:lvl5pPr>
                <a:lvl6pPr marL="2514600" indent="-228600" defTabSz="693738" eaLnBrk="0" fontAlgn="base" hangingPunct="0">
                  <a:spcBef>
                    <a:spcPct val="0"/>
                  </a:spcBef>
                  <a:spcAft>
                    <a:spcPct val="0"/>
                  </a:spcAft>
                  <a:defRPr>
                    <a:solidFill>
                      <a:schemeClr val="tx1"/>
                    </a:solidFill>
                    <a:latin typeface="Arial" panose="020B0604020202020204" pitchFamily="34" charset="0"/>
                  </a:defRPr>
                </a:lvl6pPr>
                <a:lvl7pPr marL="2971800" indent="-228600" defTabSz="693738" eaLnBrk="0" fontAlgn="base" hangingPunct="0">
                  <a:spcBef>
                    <a:spcPct val="0"/>
                  </a:spcBef>
                  <a:spcAft>
                    <a:spcPct val="0"/>
                  </a:spcAft>
                  <a:defRPr>
                    <a:solidFill>
                      <a:schemeClr val="tx1"/>
                    </a:solidFill>
                    <a:latin typeface="Arial" panose="020B0604020202020204" pitchFamily="34" charset="0"/>
                  </a:defRPr>
                </a:lvl7pPr>
                <a:lvl8pPr marL="3429000" indent="-228600" defTabSz="693738" eaLnBrk="0" fontAlgn="base" hangingPunct="0">
                  <a:spcBef>
                    <a:spcPct val="0"/>
                  </a:spcBef>
                  <a:spcAft>
                    <a:spcPct val="0"/>
                  </a:spcAft>
                  <a:defRPr>
                    <a:solidFill>
                      <a:schemeClr val="tx1"/>
                    </a:solidFill>
                    <a:latin typeface="Arial" panose="020B0604020202020204" pitchFamily="34" charset="0"/>
                  </a:defRPr>
                </a:lvl8pPr>
                <a:lvl9pPr marL="3886200" indent="-228600" defTabSz="693738" eaLnBrk="0" fontAlgn="base" hangingPunct="0">
                  <a:spcBef>
                    <a:spcPct val="0"/>
                  </a:spcBef>
                  <a:spcAft>
                    <a:spcPct val="0"/>
                  </a:spcAft>
                  <a:defRPr>
                    <a:solidFill>
                      <a:schemeClr val="tx1"/>
                    </a:solidFill>
                    <a:latin typeface="Arial" panose="020B0604020202020204" pitchFamily="34" charset="0"/>
                  </a:defRPr>
                </a:lvl9pPr>
              </a:lstStyle>
              <a:p>
                <a:pPr algn="ctr" eaLnBrk="1" latinLnBrk="1" hangingPunct="1"/>
                <a:r>
                  <a:rPr lang="en-US" altLang="ko-KR" sz="1200">
                    <a:solidFill>
                      <a:srgbClr val="000000"/>
                    </a:solidFill>
                    <a:ea typeface="굴림" panose="020B0600000101010101" pitchFamily="34" charset="-127"/>
                    <a:cs typeface="Arial" panose="020B0604020202020204" pitchFamily="34" charset="0"/>
                  </a:rPr>
                  <a:t>Synthesis</a:t>
                </a:r>
                <a:endParaRPr lang="ko-KR" altLang="en-US" sz="1200">
                  <a:solidFill>
                    <a:srgbClr val="000000"/>
                  </a:solidFill>
                  <a:ea typeface="굴림" panose="020B0600000101010101" pitchFamily="34" charset="-127"/>
                  <a:cs typeface="Arial" panose="020B0604020202020204" pitchFamily="34" charset="0"/>
                </a:endParaRPr>
              </a:p>
            </p:txBody>
          </p:sp>
          <p:sp>
            <p:nvSpPr>
              <p:cNvPr id="54" name="직사각형 53">
                <a:extLst>
                  <a:ext uri="{FF2B5EF4-FFF2-40B4-BE49-F238E27FC236}">
                    <a16:creationId xmlns:a16="http://schemas.microsoft.com/office/drawing/2014/main" id="{9D55A652-F87E-C546-984E-A26F0F5F669E}"/>
                  </a:ext>
                </a:extLst>
              </p:cNvPr>
              <p:cNvSpPr/>
              <p:nvPr/>
            </p:nvSpPr>
            <p:spPr>
              <a:xfrm>
                <a:off x="4581289" y="4529236"/>
                <a:ext cx="1472113" cy="4975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693738">
                  <a:defRPr>
                    <a:solidFill>
                      <a:schemeClr val="tx1"/>
                    </a:solidFill>
                    <a:latin typeface="Arial" panose="020B0604020202020204" pitchFamily="34" charset="0"/>
                  </a:defRPr>
                </a:lvl1pPr>
                <a:lvl2pPr marL="742950" indent="-285750" defTabSz="693738">
                  <a:defRPr>
                    <a:solidFill>
                      <a:schemeClr val="tx1"/>
                    </a:solidFill>
                    <a:latin typeface="Arial" panose="020B0604020202020204" pitchFamily="34" charset="0"/>
                  </a:defRPr>
                </a:lvl2pPr>
                <a:lvl3pPr marL="1143000" indent="-228600" defTabSz="693738">
                  <a:defRPr>
                    <a:solidFill>
                      <a:schemeClr val="tx1"/>
                    </a:solidFill>
                    <a:latin typeface="Arial" panose="020B0604020202020204" pitchFamily="34" charset="0"/>
                  </a:defRPr>
                </a:lvl3pPr>
                <a:lvl4pPr marL="1600200" indent="-228600" defTabSz="693738">
                  <a:defRPr>
                    <a:solidFill>
                      <a:schemeClr val="tx1"/>
                    </a:solidFill>
                    <a:latin typeface="Arial" panose="020B0604020202020204" pitchFamily="34" charset="0"/>
                  </a:defRPr>
                </a:lvl4pPr>
                <a:lvl5pPr marL="2057400" indent="-228600" defTabSz="693738">
                  <a:defRPr>
                    <a:solidFill>
                      <a:schemeClr val="tx1"/>
                    </a:solidFill>
                    <a:latin typeface="Arial" panose="020B0604020202020204" pitchFamily="34" charset="0"/>
                  </a:defRPr>
                </a:lvl5pPr>
                <a:lvl6pPr marL="2514600" indent="-228600" defTabSz="693738" eaLnBrk="0" fontAlgn="base" hangingPunct="0">
                  <a:spcBef>
                    <a:spcPct val="0"/>
                  </a:spcBef>
                  <a:spcAft>
                    <a:spcPct val="0"/>
                  </a:spcAft>
                  <a:defRPr>
                    <a:solidFill>
                      <a:schemeClr val="tx1"/>
                    </a:solidFill>
                    <a:latin typeface="Arial" panose="020B0604020202020204" pitchFamily="34" charset="0"/>
                  </a:defRPr>
                </a:lvl6pPr>
                <a:lvl7pPr marL="2971800" indent="-228600" defTabSz="693738" eaLnBrk="0" fontAlgn="base" hangingPunct="0">
                  <a:spcBef>
                    <a:spcPct val="0"/>
                  </a:spcBef>
                  <a:spcAft>
                    <a:spcPct val="0"/>
                  </a:spcAft>
                  <a:defRPr>
                    <a:solidFill>
                      <a:schemeClr val="tx1"/>
                    </a:solidFill>
                    <a:latin typeface="Arial" panose="020B0604020202020204" pitchFamily="34" charset="0"/>
                  </a:defRPr>
                </a:lvl7pPr>
                <a:lvl8pPr marL="3429000" indent="-228600" defTabSz="693738" eaLnBrk="0" fontAlgn="base" hangingPunct="0">
                  <a:spcBef>
                    <a:spcPct val="0"/>
                  </a:spcBef>
                  <a:spcAft>
                    <a:spcPct val="0"/>
                  </a:spcAft>
                  <a:defRPr>
                    <a:solidFill>
                      <a:schemeClr val="tx1"/>
                    </a:solidFill>
                    <a:latin typeface="Arial" panose="020B0604020202020204" pitchFamily="34" charset="0"/>
                  </a:defRPr>
                </a:lvl8pPr>
                <a:lvl9pPr marL="3886200" indent="-228600" defTabSz="693738" eaLnBrk="0" fontAlgn="base" hangingPunct="0">
                  <a:spcBef>
                    <a:spcPct val="0"/>
                  </a:spcBef>
                  <a:spcAft>
                    <a:spcPct val="0"/>
                  </a:spcAft>
                  <a:defRPr>
                    <a:solidFill>
                      <a:schemeClr val="tx1"/>
                    </a:solidFill>
                    <a:latin typeface="Arial" panose="020B0604020202020204" pitchFamily="34" charset="0"/>
                  </a:defRPr>
                </a:lvl9pPr>
              </a:lstStyle>
              <a:p>
                <a:pPr algn="ctr" eaLnBrk="1" latinLnBrk="1" hangingPunct="1"/>
                <a:r>
                  <a:rPr lang="en-US" altLang="ko-KR" sz="1200">
                    <a:solidFill>
                      <a:srgbClr val="000000"/>
                    </a:solidFill>
                    <a:ea typeface="굴림" panose="020B0600000101010101" pitchFamily="34" charset="-127"/>
                    <a:cs typeface="Arial" panose="020B0604020202020204" pitchFamily="34" charset="0"/>
                  </a:rPr>
                  <a:t>Gate-level Simulation</a:t>
                </a:r>
                <a:endParaRPr lang="ko-KR" altLang="en-US" sz="1200">
                  <a:solidFill>
                    <a:srgbClr val="000000"/>
                  </a:solidFill>
                  <a:ea typeface="굴림" panose="020B0600000101010101" pitchFamily="34" charset="-127"/>
                  <a:cs typeface="Arial" panose="020B0604020202020204" pitchFamily="34" charset="0"/>
                </a:endParaRPr>
              </a:p>
            </p:txBody>
          </p:sp>
          <p:sp>
            <p:nvSpPr>
              <p:cNvPr id="55" name="직사각형 54">
                <a:extLst>
                  <a:ext uri="{FF2B5EF4-FFF2-40B4-BE49-F238E27FC236}">
                    <a16:creationId xmlns:a16="http://schemas.microsoft.com/office/drawing/2014/main" id="{916B845B-94F0-1149-A733-E11C42D8F983}"/>
                  </a:ext>
                </a:extLst>
              </p:cNvPr>
              <p:cNvSpPr/>
              <p:nvPr/>
            </p:nvSpPr>
            <p:spPr>
              <a:xfrm>
                <a:off x="4581289" y="5358462"/>
                <a:ext cx="1472113" cy="4996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693738">
                  <a:defRPr>
                    <a:solidFill>
                      <a:schemeClr val="tx1"/>
                    </a:solidFill>
                    <a:latin typeface="Arial" panose="020B0604020202020204" pitchFamily="34" charset="0"/>
                  </a:defRPr>
                </a:lvl1pPr>
                <a:lvl2pPr marL="742950" indent="-285750" defTabSz="693738">
                  <a:defRPr>
                    <a:solidFill>
                      <a:schemeClr val="tx1"/>
                    </a:solidFill>
                    <a:latin typeface="Arial" panose="020B0604020202020204" pitchFamily="34" charset="0"/>
                  </a:defRPr>
                </a:lvl2pPr>
                <a:lvl3pPr marL="1143000" indent="-228600" defTabSz="693738">
                  <a:defRPr>
                    <a:solidFill>
                      <a:schemeClr val="tx1"/>
                    </a:solidFill>
                    <a:latin typeface="Arial" panose="020B0604020202020204" pitchFamily="34" charset="0"/>
                  </a:defRPr>
                </a:lvl3pPr>
                <a:lvl4pPr marL="1600200" indent="-228600" defTabSz="693738">
                  <a:defRPr>
                    <a:solidFill>
                      <a:schemeClr val="tx1"/>
                    </a:solidFill>
                    <a:latin typeface="Arial" panose="020B0604020202020204" pitchFamily="34" charset="0"/>
                  </a:defRPr>
                </a:lvl4pPr>
                <a:lvl5pPr marL="2057400" indent="-228600" defTabSz="693738">
                  <a:defRPr>
                    <a:solidFill>
                      <a:schemeClr val="tx1"/>
                    </a:solidFill>
                    <a:latin typeface="Arial" panose="020B0604020202020204" pitchFamily="34" charset="0"/>
                  </a:defRPr>
                </a:lvl5pPr>
                <a:lvl6pPr marL="2514600" indent="-228600" defTabSz="693738" eaLnBrk="0" fontAlgn="base" hangingPunct="0">
                  <a:spcBef>
                    <a:spcPct val="0"/>
                  </a:spcBef>
                  <a:spcAft>
                    <a:spcPct val="0"/>
                  </a:spcAft>
                  <a:defRPr>
                    <a:solidFill>
                      <a:schemeClr val="tx1"/>
                    </a:solidFill>
                    <a:latin typeface="Arial" panose="020B0604020202020204" pitchFamily="34" charset="0"/>
                  </a:defRPr>
                </a:lvl6pPr>
                <a:lvl7pPr marL="2971800" indent="-228600" defTabSz="693738" eaLnBrk="0" fontAlgn="base" hangingPunct="0">
                  <a:spcBef>
                    <a:spcPct val="0"/>
                  </a:spcBef>
                  <a:spcAft>
                    <a:spcPct val="0"/>
                  </a:spcAft>
                  <a:defRPr>
                    <a:solidFill>
                      <a:schemeClr val="tx1"/>
                    </a:solidFill>
                    <a:latin typeface="Arial" panose="020B0604020202020204" pitchFamily="34" charset="0"/>
                  </a:defRPr>
                </a:lvl7pPr>
                <a:lvl8pPr marL="3429000" indent="-228600" defTabSz="693738" eaLnBrk="0" fontAlgn="base" hangingPunct="0">
                  <a:spcBef>
                    <a:spcPct val="0"/>
                  </a:spcBef>
                  <a:spcAft>
                    <a:spcPct val="0"/>
                  </a:spcAft>
                  <a:defRPr>
                    <a:solidFill>
                      <a:schemeClr val="tx1"/>
                    </a:solidFill>
                    <a:latin typeface="Arial" panose="020B0604020202020204" pitchFamily="34" charset="0"/>
                  </a:defRPr>
                </a:lvl8pPr>
                <a:lvl9pPr marL="3886200" indent="-228600" defTabSz="693738" eaLnBrk="0" fontAlgn="base" hangingPunct="0">
                  <a:spcBef>
                    <a:spcPct val="0"/>
                  </a:spcBef>
                  <a:spcAft>
                    <a:spcPct val="0"/>
                  </a:spcAft>
                  <a:defRPr>
                    <a:solidFill>
                      <a:schemeClr val="tx1"/>
                    </a:solidFill>
                    <a:latin typeface="Arial" panose="020B0604020202020204" pitchFamily="34" charset="0"/>
                  </a:defRPr>
                </a:lvl9pPr>
              </a:lstStyle>
              <a:p>
                <a:pPr algn="ctr" eaLnBrk="1" latinLnBrk="1" hangingPunct="1"/>
                <a:r>
                  <a:rPr lang="en-US" altLang="ko-KR" sz="1200">
                    <a:solidFill>
                      <a:srgbClr val="000000"/>
                    </a:solidFill>
                    <a:ea typeface="굴림" panose="020B0600000101010101" pitchFamily="34" charset="-127"/>
                    <a:cs typeface="Arial" panose="020B0604020202020204" pitchFamily="34" charset="0"/>
                  </a:rPr>
                  <a:t>Place &amp; Route</a:t>
                </a:r>
                <a:endParaRPr lang="ko-KR" altLang="en-US" sz="1200">
                  <a:solidFill>
                    <a:srgbClr val="000000"/>
                  </a:solidFill>
                  <a:ea typeface="굴림" panose="020B0600000101010101" pitchFamily="34" charset="-127"/>
                  <a:cs typeface="Arial" panose="020B0604020202020204" pitchFamily="34" charset="0"/>
                </a:endParaRPr>
              </a:p>
            </p:txBody>
          </p:sp>
          <p:sp>
            <p:nvSpPr>
              <p:cNvPr id="56" name="직사각형 55">
                <a:extLst>
                  <a:ext uri="{FF2B5EF4-FFF2-40B4-BE49-F238E27FC236}">
                    <a16:creationId xmlns:a16="http://schemas.microsoft.com/office/drawing/2014/main" id="{B07237E9-2B66-6D43-AADD-D66AB4A8996D}"/>
                  </a:ext>
                </a:extLst>
              </p:cNvPr>
              <p:cNvSpPr/>
              <p:nvPr/>
            </p:nvSpPr>
            <p:spPr>
              <a:xfrm>
                <a:off x="6646140" y="2033264"/>
                <a:ext cx="1468575" cy="49960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693738">
                  <a:defRPr>
                    <a:solidFill>
                      <a:schemeClr val="tx1"/>
                    </a:solidFill>
                    <a:latin typeface="Arial" panose="020B0604020202020204" pitchFamily="34" charset="0"/>
                  </a:defRPr>
                </a:lvl1pPr>
                <a:lvl2pPr marL="742950" indent="-285750" defTabSz="693738">
                  <a:defRPr>
                    <a:solidFill>
                      <a:schemeClr val="tx1"/>
                    </a:solidFill>
                    <a:latin typeface="Arial" panose="020B0604020202020204" pitchFamily="34" charset="0"/>
                  </a:defRPr>
                </a:lvl2pPr>
                <a:lvl3pPr marL="1143000" indent="-228600" defTabSz="693738">
                  <a:defRPr>
                    <a:solidFill>
                      <a:schemeClr val="tx1"/>
                    </a:solidFill>
                    <a:latin typeface="Arial" panose="020B0604020202020204" pitchFamily="34" charset="0"/>
                  </a:defRPr>
                </a:lvl3pPr>
                <a:lvl4pPr marL="1600200" indent="-228600" defTabSz="693738">
                  <a:defRPr>
                    <a:solidFill>
                      <a:schemeClr val="tx1"/>
                    </a:solidFill>
                    <a:latin typeface="Arial" panose="020B0604020202020204" pitchFamily="34" charset="0"/>
                  </a:defRPr>
                </a:lvl4pPr>
                <a:lvl5pPr marL="2057400" indent="-228600" defTabSz="693738">
                  <a:defRPr>
                    <a:solidFill>
                      <a:schemeClr val="tx1"/>
                    </a:solidFill>
                    <a:latin typeface="Arial" panose="020B0604020202020204" pitchFamily="34" charset="0"/>
                  </a:defRPr>
                </a:lvl5pPr>
                <a:lvl6pPr marL="2514600" indent="-228600" defTabSz="693738" eaLnBrk="0" fontAlgn="base" hangingPunct="0">
                  <a:spcBef>
                    <a:spcPct val="0"/>
                  </a:spcBef>
                  <a:spcAft>
                    <a:spcPct val="0"/>
                  </a:spcAft>
                  <a:defRPr>
                    <a:solidFill>
                      <a:schemeClr val="tx1"/>
                    </a:solidFill>
                    <a:latin typeface="Arial" panose="020B0604020202020204" pitchFamily="34" charset="0"/>
                  </a:defRPr>
                </a:lvl6pPr>
                <a:lvl7pPr marL="2971800" indent="-228600" defTabSz="693738" eaLnBrk="0" fontAlgn="base" hangingPunct="0">
                  <a:spcBef>
                    <a:spcPct val="0"/>
                  </a:spcBef>
                  <a:spcAft>
                    <a:spcPct val="0"/>
                  </a:spcAft>
                  <a:defRPr>
                    <a:solidFill>
                      <a:schemeClr val="tx1"/>
                    </a:solidFill>
                    <a:latin typeface="Arial" panose="020B0604020202020204" pitchFamily="34" charset="0"/>
                  </a:defRPr>
                </a:lvl7pPr>
                <a:lvl8pPr marL="3429000" indent="-228600" defTabSz="693738" eaLnBrk="0" fontAlgn="base" hangingPunct="0">
                  <a:spcBef>
                    <a:spcPct val="0"/>
                  </a:spcBef>
                  <a:spcAft>
                    <a:spcPct val="0"/>
                  </a:spcAft>
                  <a:defRPr>
                    <a:solidFill>
                      <a:schemeClr val="tx1"/>
                    </a:solidFill>
                    <a:latin typeface="Arial" panose="020B0604020202020204" pitchFamily="34" charset="0"/>
                  </a:defRPr>
                </a:lvl8pPr>
                <a:lvl9pPr marL="3886200" indent="-228600" defTabSz="693738" eaLnBrk="0" fontAlgn="base" hangingPunct="0">
                  <a:spcBef>
                    <a:spcPct val="0"/>
                  </a:spcBef>
                  <a:spcAft>
                    <a:spcPct val="0"/>
                  </a:spcAft>
                  <a:defRPr>
                    <a:solidFill>
                      <a:schemeClr val="tx1"/>
                    </a:solidFill>
                    <a:latin typeface="Arial" panose="020B0604020202020204" pitchFamily="34" charset="0"/>
                  </a:defRPr>
                </a:lvl9pPr>
              </a:lstStyle>
              <a:p>
                <a:pPr algn="ctr" eaLnBrk="1" latinLnBrk="1" hangingPunct="1"/>
                <a:r>
                  <a:rPr lang="en-US" altLang="ko-KR" sz="1200">
                    <a:solidFill>
                      <a:srgbClr val="000000"/>
                    </a:solidFill>
                    <a:ea typeface="굴림" panose="020B0600000101010101" pitchFamily="34" charset="-127"/>
                    <a:cs typeface="Arial" panose="020B0604020202020204" pitchFamily="34" charset="0"/>
                  </a:rPr>
                  <a:t>Verify timing constraints</a:t>
                </a:r>
                <a:endParaRPr lang="ko-KR" altLang="en-US" sz="1200">
                  <a:solidFill>
                    <a:srgbClr val="000000"/>
                  </a:solidFill>
                  <a:ea typeface="굴림" panose="020B0600000101010101" pitchFamily="34" charset="-127"/>
                  <a:cs typeface="Arial" panose="020B0604020202020204" pitchFamily="34" charset="0"/>
                </a:endParaRPr>
              </a:p>
            </p:txBody>
          </p:sp>
          <p:sp>
            <p:nvSpPr>
              <p:cNvPr id="57" name="직사각형 56">
                <a:extLst>
                  <a:ext uri="{FF2B5EF4-FFF2-40B4-BE49-F238E27FC236}">
                    <a16:creationId xmlns:a16="http://schemas.microsoft.com/office/drawing/2014/main" id="{B5183BE0-A028-1540-994E-958462B098F4}"/>
                  </a:ext>
                </a:extLst>
              </p:cNvPr>
              <p:cNvSpPr/>
              <p:nvPr/>
            </p:nvSpPr>
            <p:spPr>
              <a:xfrm>
                <a:off x="6646140" y="2872855"/>
                <a:ext cx="1468575" cy="4996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693738">
                  <a:defRPr>
                    <a:solidFill>
                      <a:schemeClr val="tx1"/>
                    </a:solidFill>
                    <a:latin typeface="Arial" panose="020B0604020202020204" pitchFamily="34" charset="0"/>
                  </a:defRPr>
                </a:lvl1pPr>
                <a:lvl2pPr marL="742950" indent="-285750" defTabSz="693738">
                  <a:defRPr>
                    <a:solidFill>
                      <a:schemeClr val="tx1"/>
                    </a:solidFill>
                    <a:latin typeface="Arial" panose="020B0604020202020204" pitchFamily="34" charset="0"/>
                  </a:defRPr>
                </a:lvl2pPr>
                <a:lvl3pPr marL="1143000" indent="-228600" defTabSz="693738">
                  <a:defRPr>
                    <a:solidFill>
                      <a:schemeClr val="tx1"/>
                    </a:solidFill>
                    <a:latin typeface="Arial" panose="020B0604020202020204" pitchFamily="34" charset="0"/>
                  </a:defRPr>
                </a:lvl3pPr>
                <a:lvl4pPr marL="1600200" indent="-228600" defTabSz="693738">
                  <a:defRPr>
                    <a:solidFill>
                      <a:schemeClr val="tx1"/>
                    </a:solidFill>
                    <a:latin typeface="Arial" panose="020B0604020202020204" pitchFamily="34" charset="0"/>
                  </a:defRPr>
                </a:lvl4pPr>
                <a:lvl5pPr marL="2057400" indent="-228600" defTabSz="693738">
                  <a:defRPr>
                    <a:solidFill>
                      <a:schemeClr val="tx1"/>
                    </a:solidFill>
                    <a:latin typeface="Arial" panose="020B0604020202020204" pitchFamily="34" charset="0"/>
                  </a:defRPr>
                </a:lvl5pPr>
                <a:lvl6pPr marL="2514600" indent="-228600" defTabSz="693738" eaLnBrk="0" fontAlgn="base" hangingPunct="0">
                  <a:spcBef>
                    <a:spcPct val="0"/>
                  </a:spcBef>
                  <a:spcAft>
                    <a:spcPct val="0"/>
                  </a:spcAft>
                  <a:defRPr>
                    <a:solidFill>
                      <a:schemeClr val="tx1"/>
                    </a:solidFill>
                    <a:latin typeface="Arial" panose="020B0604020202020204" pitchFamily="34" charset="0"/>
                  </a:defRPr>
                </a:lvl6pPr>
                <a:lvl7pPr marL="2971800" indent="-228600" defTabSz="693738" eaLnBrk="0" fontAlgn="base" hangingPunct="0">
                  <a:spcBef>
                    <a:spcPct val="0"/>
                  </a:spcBef>
                  <a:spcAft>
                    <a:spcPct val="0"/>
                  </a:spcAft>
                  <a:defRPr>
                    <a:solidFill>
                      <a:schemeClr val="tx1"/>
                    </a:solidFill>
                    <a:latin typeface="Arial" panose="020B0604020202020204" pitchFamily="34" charset="0"/>
                  </a:defRPr>
                </a:lvl7pPr>
                <a:lvl8pPr marL="3429000" indent="-228600" defTabSz="693738" eaLnBrk="0" fontAlgn="base" hangingPunct="0">
                  <a:spcBef>
                    <a:spcPct val="0"/>
                  </a:spcBef>
                  <a:spcAft>
                    <a:spcPct val="0"/>
                  </a:spcAft>
                  <a:defRPr>
                    <a:solidFill>
                      <a:schemeClr val="tx1"/>
                    </a:solidFill>
                    <a:latin typeface="Arial" panose="020B0604020202020204" pitchFamily="34" charset="0"/>
                  </a:defRPr>
                </a:lvl8pPr>
                <a:lvl9pPr marL="3886200" indent="-228600" defTabSz="693738" eaLnBrk="0" fontAlgn="base" hangingPunct="0">
                  <a:spcBef>
                    <a:spcPct val="0"/>
                  </a:spcBef>
                  <a:spcAft>
                    <a:spcPct val="0"/>
                  </a:spcAft>
                  <a:defRPr>
                    <a:solidFill>
                      <a:schemeClr val="tx1"/>
                    </a:solidFill>
                    <a:latin typeface="Arial" panose="020B0604020202020204" pitchFamily="34" charset="0"/>
                  </a:defRPr>
                </a:lvl9pPr>
              </a:lstStyle>
              <a:p>
                <a:pPr algn="ctr" eaLnBrk="1" latinLnBrk="1" hangingPunct="1"/>
                <a:r>
                  <a:rPr lang="en-US" altLang="ko-KR" sz="1200">
                    <a:solidFill>
                      <a:srgbClr val="000000"/>
                    </a:solidFill>
                    <a:ea typeface="굴림" panose="020B0600000101010101" pitchFamily="34" charset="-127"/>
                    <a:cs typeface="Arial" panose="020B0604020202020204" pitchFamily="34" charset="0"/>
                  </a:rPr>
                  <a:t>Bit-stream Generation</a:t>
                </a:r>
                <a:endParaRPr lang="ko-KR" altLang="en-US" sz="1200">
                  <a:solidFill>
                    <a:srgbClr val="000000"/>
                  </a:solidFill>
                  <a:ea typeface="굴림" panose="020B0600000101010101" pitchFamily="34" charset="-127"/>
                  <a:cs typeface="Arial" panose="020B0604020202020204" pitchFamily="34" charset="0"/>
                </a:endParaRPr>
              </a:p>
            </p:txBody>
          </p:sp>
          <p:sp>
            <p:nvSpPr>
              <p:cNvPr id="58" name="직사각형 57">
                <a:extLst>
                  <a:ext uri="{FF2B5EF4-FFF2-40B4-BE49-F238E27FC236}">
                    <a16:creationId xmlns:a16="http://schemas.microsoft.com/office/drawing/2014/main" id="{BDA15E5A-9D44-904C-A854-CFB8CC67DB6E}"/>
                  </a:ext>
                </a:extLst>
              </p:cNvPr>
              <p:cNvSpPr/>
              <p:nvPr/>
            </p:nvSpPr>
            <p:spPr>
              <a:xfrm>
                <a:off x="6646140" y="3697935"/>
                <a:ext cx="1470345" cy="4996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693738">
                  <a:defRPr>
                    <a:solidFill>
                      <a:schemeClr val="tx1"/>
                    </a:solidFill>
                    <a:latin typeface="Arial" panose="020B0604020202020204" pitchFamily="34" charset="0"/>
                  </a:defRPr>
                </a:lvl1pPr>
                <a:lvl2pPr marL="742950" indent="-285750" defTabSz="693738">
                  <a:defRPr>
                    <a:solidFill>
                      <a:schemeClr val="tx1"/>
                    </a:solidFill>
                    <a:latin typeface="Arial" panose="020B0604020202020204" pitchFamily="34" charset="0"/>
                  </a:defRPr>
                </a:lvl2pPr>
                <a:lvl3pPr marL="1143000" indent="-228600" defTabSz="693738">
                  <a:defRPr>
                    <a:solidFill>
                      <a:schemeClr val="tx1"/>
                    </a:solidFill>
                    <a:latin typeface="Arial" panose="020B0604020202020204" pitchFamily="34" charset="0"/>
                  </a:defRPr>
                </a:lvl3pPr>
                <a:lvl4pPr marL="1600200" indent="-228600" defTabSz="693738">
                  <a:defRPr>
                    <a:solidFill>
                      <a:schemeClr val="tx1"/>
                    </a:solidFill>
                    <a:latin typeface="Arial" panose="020B0604020202020204" pitchFamily="34" charset="0"/>
                  </a:defRPr>
                </a:lvl4pPr>
                <a:lvl5pPr marL="2057400" indent="-228600" defTabSz="693738">
                  <a:defRPr>
                    <a:solidFill>
                      <a:schemeClr val="tx1"/>
                    </a:solidFill>
                    <a:latin typeface="Arial" panose="020B0604020202020204" pitchFamily="34" charset="0"/>
                  </a:defRPr>
                </a:lvl5pPr>
                <a:lvl6pPr marL="2514600" indent="-228600" defTabSz="693738" eaLnBrk="0" fontAlgn="base" hangingPunct="0">
                  <a:spcBef>
                    <a:spcPct val="0"/>
                  </a:spcBef>
                  <a:spcAft>
                    <a:spcPct val="0"/>
                  </a:spcAft>
                  <a:defRPr>
                    <a:solidFill>
                      <a:schemeClr val="tx1"/>
                    </a:solidFill>
                    <a:latin typeface="Arial" panose="020B0604020202020204" pitchFamily="34" charset="0"/>
                  </a:defRPr>
                </a:lvl6pPr>
                <a:lvl7pPr marL="2971800" indent="-228600" defTabSz="693738" eaLnBrk="0" fontAlgn="base" hangingPunct="0">
                  <a:spcBef>
                    <a:spcPct val="0"/>
                  </a:spcBef>
                  <a:spcAft>
                    <a:spcPct val="0"/>
                  </a:spcAft>
                  <a:defRPr>
                    <a:solidFill>
                      <a:schemeClr val="tx1"/>
                    </a:solidFill>
                    <a:latin typeface="Arial" panose="020B0604020202020204" pitchFamily="34" charset="0"/>
                  </a:defRPr>
                </a:lvl7pPr>
                <a:lvl8pPr marL="3429000" indent="-228600" defTabSz="693738" eaLnBrk="0" fontAlgn="base" hangingPunct="0">
                  <a:spcBef>
                    <a:spcPct val="0"/>
                  </a:spcBef>
                  <a:spcAft>
                    <a:spcPct val="0"/>
                  </a:spcAft>
                  <a:defRPr>
                    <a:solidFill>
                      <a:schemeClr val="tx1"/>
                    </a:solidFill>
                    <a:latin typeface="Arial" panose="020B0604020202020204" pitchFamily="34" charset="0"/>
                  </a:defRPr>
                </a:lvl8pPr>
                <a:lvl9pPr marL="3886200" indent="-228600" defTabSz="693738" eaLnBrk="0" fontAlgn="base" hangingPunct="0">
                  <a:spcBef>
                    <a:spcPct val="0"/>
                  </a:spcBef>
                  <a:spcAft>
                    <a:spcPct val="0"/>
                  </a:spcAft>
                  <a:defRPr>
                    <a:solidFill>
                      <a:schemeClr val="tx1"/>
                    </a:solidFill>
                    <a:latin typeface="Arial" panose="020B0604020202020204" pitchFamily="34" charset="0"/>
                  </a:defRPr>
                </a:lvl9pPr>
              </a:lstStyle>
              <a:p>
                <a:pPr algn="ctr" eaLnBrk="1" latinLnBrk="1" hangingPunct="1"/>
                <a:r>
                  <a:rPr lang="en-US" altLang="ko-KR" sz="1200">
                    <a:solidFill>
                      <a:srgbClr val="000000"/>
                    </a:solidFill>
                    <a:ea typeface="굴림" panose="020B0600000101010101" pitchFamily="34" charset="-127"/>
                    <a:cs typeface="Arial" panose="020B0604020202020204" pitchFamily="34" charset="0"/>
                  </a:rPr>
                  <a:t>FPGA test</a:t>
                </a:r>
                <a:endParaRPr lang="ko-KR" altLang="en-US" sz="1200">
                  <a:solidFill>
                    <a:srgbClr val="000000"/>
                  </a:solidFill>
                  <a:ea typeface="굴림" panose="020B0600000101010101" pitchFamily="34" charset="-127"/>
                  <a:cs typeface="Arial" panose="020B0604020202020204" pitchFamily="34" charset="0"/>
                </a:endParaRPr>
              </a:p>
            </p:txBody>
          </p:sp>
          <p:sp>
            <p:nvSpPr>
              <p:cNvPr id="59" name="직사각형 58">
                <a:extLst>
                  <a:ext uri="{FF2B5EF4-FFF2-40B4-BE49-F238E27FC236}">
                    <a16:creationId xmlns:a16="http://schemas.microsoft.com/office/drawing/2014/main" id="{C5745164-0E31-B74E-8866-3BC6A6CF58E5}"/>
                  </a:ext>
                </a:extLst>
              </p:cNvPr>
              <p:cNvSpPr/>
              <p:nvPr/>
            </p:nvSpPr>
            <p:spPr>
              <a:xfrm>
                <a:off x="6646140" y="4529236"/>
                <a:ext cx="1468575" cy="4975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defTabSz="693738">
                  <a:defRPr>
                    <a:solidFill>
                      <a:schemeClr val="tx1"/>
                    </a:solidFill>
                    <a:latin typeface="Arial" panose="020B0604020202020204" pitchFamily="34" charset="0"/>
                  </a:defRPr>
                </a:lvl1pPr>
                <a:lvl2pPr marL="742950" indent="-285750" defTabSz="693738">
                  <a:defRPr>
                    <a:solidFill>
                      <a:schemeClr val="tx1"/>
                    </a:solidFill>
                    <a:latin typeface="Arial" panose="020B0604020202020204" pitchFamily="34" charset="0"/>
                  </a:defRPr>
                </a:lvl2pPr>
                <a:lvl3pPr marL="1143000" indent="-228600" defTabSz="693738">
                  <a:defRPr>
                    <a:solidFill>
                      <a:schemeClr val="tx1"/>
                    </a:solidFill>
                    <a:latin typeface="Arial" panose="020B0604020202020204" pitchFamily="34" charset="0"/>
                  </a:defRPr>
                </a:lvl3pPr>
                <a:lvl4pPr marL="1600200" indent="-228600" defTabSz="693738">
                  <a:defRPr>
                    <a:solidFill>
                      <a:schemeClr val="tx1"/>
                    </a:solidFill>
                    <a:latin typeface="Arial" panose="020B0604020202020204" pitchFamily="34" charset="0"/>
                  </a:defRPr>
                </a:lvl4pPr>
                <a:lvl5pPr marL="2057400" indent="-228600" defTabSz="693738">
                  <a:defRPr>
                    <a:solidFill>
                      <a:schemeClr val="tx1"/>
                    </a:solidFill>
                    <a:latin typeface="Arial" panose="020B0604020202020204" pitchFamily="34" charset="0"/>
                  </a:defRPr>
                </a:lvl5pPr>
                <a:lvl6pPr marL="2514600" indent="-228600" defTabSz="693738" eaLnBrk="0" fontAlgn="base" hangingPunct="0">
                  <a:spcBef>
                    <a:spcPct val="0"/>
                  </a:spcBef>
                  <a:spcAft>
                    <a:spcPct val="0"/>
                  </a:spcAft>
                  <a:defRPr>
                    <a:solidFill>
                      <a:schemeClr val="tx1"/>
                    </a:solidFill>
                    <a:latin typeface="Arial" panose="020B0604020202020204" pitchFamily="34" charset="0"/>
                  </a:defRPr>
                </a:lvl6pPr>
                <a:lvl7pPr marL="2971800" indent="-228600" defTabSz="693738" eaLnBrk="0" fontAlgn="base" hangingPunct="0">
                  <a:spcBef>
                    <a:spcPct val="0"/>
                  </a:spcBef>
                  <a:spcAft>
                    <a:spcPct val="0"/>
                  </a:spcAft>
                  <a:defRPr>
                    <a:solidFill>
                      <a:schemeClr val="tx1"/>
                    </a:solidFill>
                    <a:latin typeface="Arial" panose="020B0604020202020204" pitchFamily="34" charset="0"/>
                  </a:defRPr>
                </a:lvl7pPr>
                <a:lvl8pPr marL="3429000" indent="-228600" defTabSz="693738" eaLnBrk="0" fontAlgn="base" hangingPunct="0">
                  <a:spcBef>
                    <a:spcPct val="0"/>
                  </a:spcBef>
                  <a:spcAft>
                    <a:spcPct val="0"/>
                  </a:spcAft>
                  <a:defRPr>
                    <a:solidFill>
                      <a:schemeClr val="tx1"/>
                    </a:solidFill>
                    <a:latin typeface="Arial" panose="020B0604020202020204" pitchFamily="34" charset="0"/>
                  </a:defRPr>
                </a:lvl8pPr>
                <a:lvl9pPr marL="3886200" indent="-228600" defTabSz="693738" eaLnBrk="0" fontAlgn="base" hangingPunct="0">
                  <a:spcBef>
                    <a:spcPct val="0"/>
                  </a:spcBef>
                  <a:spcAft>
                    <a:spcPct val="0"/>
                  </a:spcAft>
                  <a:defRPr>
                    <a:solidFill>
                      <a:schemeClr val="tx1"/>
                    </a:solidFill>
                    <a:latin typeface="Arial" panose="020B0604020202020204" pitchFamily="34" charset="0"/>
                  </a:defRPr>
                </a:lvl9pPr>
              </a:lstStyle>
              <a:p>
                <a:pPr algn="ctr" eaLnBrk="1" latinLnBrk="1" hangingPunct="1"/>
                <a:r>
                  <a:rPr lang="en-US" altLang="ko-KR" sz="1200">
                    <a:solidFill>
                      <a:srgbClr val="000000"/>
                    </a:solidFill>
                    <a:ea typeface="굴림" panose="020B0600000101010101" pitchFamily="34" charset="-127"/>
                    <a:cs typeface="Arial" panose="020B0604020202020204" pitchFamily="34" charset="0"/>
                  </a:rPr>
                  <a:t>ASIC Design</a:t>
                </a:r>
                <a:endParaRPr lang="ko-KR" altLang="en-US" sz="1200">
                  <a:solidFill>
                    <a:srgbClr val="000000"/>
                  </a:solidFill>
                  <a:ea typeface="굴림" panose="020B0600000101010101" pitchFamily="34" charset="-127"/>
                  <a:cs typeface="Arial" panose="020B0604020202020204" pitchFamily="34" charset="0"/>
                </a:endParaRPr>
              </a:p>
            </p:txBody>
          </p:sp>
        </p:grpSp>
        <p:sp>
          <p:nvSpPr>
            <p:cNvPr id="39" name="TextBox 7">
              <a:extLst>
                <a:ext uri="{FF2B5EF4-FFF2-40B4-BE49-F238E27FC236}">
                  <a16:creationId xmlns:a16="http://schemas.microsoft.com/office/drawing/2014/main" id="{4105747F-4313-F444-A13E-9B69F5365239}"/>
                </a:ext>
              </a:extLst>
            </p:cNvPr>
            <p:cNvSpPr txBox="1">
              <a:spLocks noChangeArrowheads="1"/>
            </p:cNvSpPr>
            <p:nvPr/>
          </p:nvSpPr>
          <p:spPr bwMode="auto">
            <a:xfrm>
              <a:off x="7118800" y="1299317"/>
              <a:ext cx="3713902" cy="427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742950" indent="-285750"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algn="ctr" defTabSz="695310" eaLnBrk="1" fontAlgn="auto" latinLnBrk="0" hangingPunct="1">
                <a:spcBef>
                  <a:spcPct val="0"/>
                </a:spcBef>
                <a:spcAft>
                  <a:spcPts val="0"/>
                </a:spcAft>
                <a:buClrTx/>
                <a:buSzTx/>
                <a:buFont typeface="Wingdings" panose="05000000000000000000" pitchFamily="2" charset="2"/>
                <a:buNone/>
                <a:defRPr/>
              </a:pPr>
              <a:r>
                <a:rPr lang="en-US" altLang="ko-KR" sz="1521" b="1" dirty="0">
                  <a:solidFill>
                    <a:prstClr val="black"/>
                  </a:solidFill>
                  <a:latin typeface="Arial" panose="020B0604020202020204" pitchFamily="34" charset="0"/>
                  <a:ea typeface="굴림" panose="020B0600000101010101" pitchFamily="50" charset="-127"/>
                  <a:cs typeface="Arial" panose="020B0604020202020204" pitchFamily="34" charset="0"/>
                </a:rPr>
                <a:t>Coverage in our practice class</a:t>
              </a:r>
              <a:endParaRPr lang="ko-KR" altLang="en-US" sz="1521" b="1" dirty="0">
                <a:solidFill>
                  <a:prstClr val="black"/>
                </a:solidFill>
                <a:latin typeface="Arial" panose="020B0604020202020204" pitchFamily="34" charset="0"/>
                <a:ea typeface="굴림" panose="020B0600000101010101" pitchFamily="50" charset="-127"/>
                <a:cs typeface="Arial" panose="020B0604020202020204" pitchFamily="34" charset="0"/>
              </a:endParaRPr>
            </a:p>
          </p:txBody>
        </p:sp>
        <p:cxnSp>
          <p:nvCxnSpPr>
            <p:cNvPr id="40" name="꺾인 연결선 39">
              <a:extLst>
                <a:ext uri="{FF2B5EF4-FFF2-40B4-BE49-F238E27FC236}">
                  <a16:creationId xmlns:a16="http://schemas.microsoft.com/office/drawing/2014/main" id="{15CDE137-AF45-2C4C-9F9F-258FD0ECFFE1}"/>
                </a:ext>
              </a:extLst>
            </p:cNvPr>
            <p:cNvCxnSpPr>
              <a:stCxn id="50" idx="3"/>
              <a:endCxn id="51" idx="1"/>
            </p:cNvCxnSpPr>
            <p:nvPr/>
          </p:nvCxnSpPr>
          <p:spPr>
            <a:xfrm flipV="1">
              <a:off x="5209653" y="2261220"/>
              <a:ext cx="550273" cy="165430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1D5DCA78-BEAD-1E4B-9C90-82355919E6EB}"/>
                </a:ext>
              </a:extLst>
            </p:cNvPr>
            <p:cNvCxnSpPr>
              <a:stCxn id="51" idx="2"/>
              <a:endCxn id="52" idx="0"/>
            </p:cNvCxnSpPr>
            <p:nvPr/>
          </p:nvCxnSpPr>
          <p:spPr>
            <a:xfrm flipH="1">
              <a:off x="6495983" y="2509988"/>
              <a:ext cx="0" cy="3296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06CCF4BC-8DEE-7845-8E5B-43CE084DC892}"/>
                </a:ext>
              </a:extLst>
            </p:cNvPr>
            <p:cNvCxnSpPr>
              <a:stCxn id="52" idx="2"/>
              <a:endCxn id="53" idx="0"/>
            </p:cNvCxnSpPr>
            <p:nvPr/>
          </p:nvCxnSpPr>
          <p:spPr>
            <a:xfrm flipH="1">
              <a:off x="6495983" y="3339214"/>
              <a:ext cx="0" cy="3296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a:extLst>
                <a:ext uri="{FF2B5EF4-FFF2-40B4-BE49-F238E27FC236}">
                  <a16:creationId xmlns:a16="http://schemas.microsoft.com/office/drawing/2014/main" id="{1F51588D-F611-BD4C-949F-4A8000182091}"/>
                </a:ext>
              </a:extLst>
            </p:cNvPr>
            <p:cNvCxnSpPr>
              <a:stCxn id="53" idx="2"/>
              <a:endCxn id="54" idx="0"/>
            </p:cNvCxnSpPr>
            <p:nvPr/>
          </p:nvCxnSpPr>
          <p:spPr>
            <a:xfrm>
              <a:off x="6495983" y="4168440"/>
              <a:ext cx="0" cy="3275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95234F4A-1510-9947-BC29-B9D92AE852D8}"/>
                </a:ext>
              </a:extLst>
            </p:cNvPr>
            <p:cNvCxnSpPr>
              <a:stCxn id="54" idx="2"/>
              <a:endCxn id="55" idx="0"/>
            </p:cNvCxnSpPr>
            <p:nvPr/>
          </p:nvCxnSpPr>
          <p:spPr>
            <a:xfrm>
              <a:off x="6495983" y="4993521"/>
              <a:ext cx="0" cy="3316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꺾인 연결선 44">
              <a:extLst>
                <a:ext uri="{FF2B5EF4-FFF2-40B4-BE49-F238E27FC236}">
                  <a16:creationId xmlns:a16="http://schemas.microsoft.com/office/drawing/2014/main" id="{23D5C1B4-08D6-404F-A3B4-9FC790D57E3C}"/>
                </a:ext>
              </a:extLst>
            </p:cNvPr>
            <p:cNvCxnSpPr>
              <a:stCxn id="55" idx="3"/>
              <a:endCxn id="56" idx="1"/>
            </p:cNvCxnSpPr>
            <p:nvPr/>
          </p:nvCxnSpPr>
          <p:spPr>
            <a:xfrm flipV="1">
              <a:off x="7232039" y="2252927"/>
              <a:ext cx="592739" cy="332105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E03A1142-E9AA-B44D-B24F-0A3BC023287C}"/>
                </a:ext>
              </a:extLst>
            </p:cNvPr>
            <p:cNvCxnSpPr>
              <a:stCxn id="56" idx="2"/>
              <a:endCxn id="57" idx="0"/>
            </p:cNvCxnSpPr>
            <p:nvPr/>
          </p:nvCxnSpPr>
          <p:spPr>
            <a:xfrm>
              <a:off x="8559065" y="2501695"/>
              <a:ext cx="0" cy="337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D643826F-1024-D84B-A1CE-797C9A7C2F40}"/>
                </a:ext>
              </a:extLst>
            </p:cNvPr>
            <p:cNvCxnSpPr>
              <a:stCxn id="57" idx="2"/>
              <a:endCxn id="58" idx="0"/>
            </p:cNvCxnSpPr>
            <p:nvPr/>
          </p:nvCxnSpPr>
          <p:spPr>
            <a:xfrm>
              <a:off x="8559065" y="3339214"/>
              <a:ext cx="3539" cy="325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C9D5C30C-903D-EC40-8653-3AA43D975DF5}"/>
                </a:ext>
              </a:extLst>
            </p:cNvPr>
            <p:cNvCxnSpPr>
              <a:stCxn id="58" idx="2"/>
              <a:endCxn id="59" idx="0"/>
            </p:cNvCxnSpPr>
            <p:nvPr/>
          </p:nvCxnSpPr>
          <p:spPr>
            <a:xfrm flipH="1">
              <a:off x="8559065" y="4164294"/>
              <a:ext cx="3539" cy="3316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제목 2">
            <a:extLst>
              <a:ext uri="{FF2B5EF4-FFF2-40B4-BE49-F238E27FC236}">
                <a16:creationId xmlns:a16="http://schemas.microsoft.com/office/drawing/2014/main" id="{541C5938-DD9B-3344-9CBF-79215CE76FCE}"/>
              </a:ext>
            </a:extLst>
          </p:cNvPr>
          <p:cNvSpPr>
            <a:spLocks noGrp="1"/>
          </p:cNvSpPr>
          <p:nvPr>
            <p:ph type="title"/>
          </p:nvPr>
        </p:nvSpPr>
        <p:spPr>
          <a:xfrm>
            <a:off x="258763" y="477838"/>
            <a:ext cx="4956175" cy="584200"/>
          </a:xfrm>
        </p:spPr>
        <p:txBody>
          <a:bodyPr>
            <a:normAutofit/>
          </a:bodyPr>
          <a:lstStyle/>
          <a:p>
            <a:pPr defTabSz="693738" eaLnBrk="1" hangingPunct="1"/>
            <a:r>
              <a:rPr lang="en-US" altLang="ko-KR" sz="3000" b="1">
                <a:solidFill>
                  <a:srgbClr val="181818"/>
                </a:solidFill>
                <a:ea typeface="굴림" panose="020B0600000101010101" pitchFamily="34" charset="-127"/>
              </a:rPr>
              <a:t>HDL-Based Design Flow</a:t>
            </a:r>
            <a:endParaRPr lang="ko-KR" altLang="en-US" sz="3000" b="1">
              <a:solidFill>
                <a:srgbClr val="181818"/>
              </a:solidFill>
              <a:ea typeface="굴림" panose="020B0600000101010101" pitchFamily="34" charset="-127"/>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a:extLst>
              <a:ext uri="{FF2B5EF4-FFF2-40B4-BE49-F238E27FC236}">
                <a16:creationId xmlns:a16="http://schemas.microsoft.com/office/drawing/2014/main" id="{7099269E-4788-A445-B81A-3D5AC12539D3}"/>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Number Representation</a:t>
            </a:r>
            <a:endParaRPr lang="en-US" altLang="ko-KR" sz="3300">
              <a:solidFill>
                <a:srgbClr val="181818"/>
              </a:solidFill>
              <a:ea typeface="굴림" panose="020B0600000101010101" pitchFamily="34" charset="-127"/>
            </a:endParaRPr>
          </a:p>
        </p:txBody>
      </p:sp>
      <p:sp>
        <p:nvSpPr>
          <p:cNvPr id="9" name="내용 개체 틀 8">
            <a:extLst>
              <a:ext uri="{FF2B5EF4-FFF2-40B4-BE49-F238E27FC236}">
                <a16:creationId xmlns:a16="http://schemas.microsoft.com/office/drawing/2014/main" id="{E40EF6AC-D114-3C4D-AE09-9F62DB604006}"/>
              </a:ext>
            </a:extLst>
          </p:cNvPr>
          <p:cNvSpPr>
            <a:spLocks noGrp="1"/>
          </p:cNvSpPr>
          <p:nvPr>
            <p:ph idx="1"/>
          </p:nvPr>
        </p:nvSpPr>
        <p:spPr/>
        <p:txBody>
          <a:bodyPr>
            <a:normAutofit/>
          </a:bodyPr>
          <a:lstStyle/>
          <a:p>
            <a:pPr marL="173038" indent="-173038" defTabSz="693738" eaLnBrk="1" hangingPunct="1">
              <a:spcBef>
                <a:spcPts val="763"/>
              </a:spcBef>
            </a:pPr>
            <a:r>
              <a:rPr lang="en-US" altLang="ko-KR" sz="2100">
                <a:solidFill>
                  <a:srgbClr val="CC0000"/>
                </a:solidFill>
                <a:ea typeface="굴림" panose="020B0600000101010101" pitchFamily="34" charset="-127"/>
                <a:cs typeface="Arial" panose="020B0604020202020204" pitchFamily="34" charset="0"/>
              </a:rPr>
              <a:t>&lt;size&gt;&lt;base format&gt;&lt;number&gt;</a:t>
            </a:r>
          </a:p>
          <a:p>
            <a:pPr marL="520700" lvl="1" indent="-173038" defTabSz="693738" eaLnBrk="1" hangingPunct="1">
              <a:spcBef>
                <a:spcPts val="375"/>
              </a:spcBef>
            </a:pPr>
            <a:r>
              <a:rPr lang="en-US" altLang="ko-KR" sz="1800">
                <a:solidFill>
                  <a:srgbClr val="CC0000"/>
                </a:solidFill>
                <a:ea typeface="굴림" panose="020B0600000101010101" pitchFamily="34" charset="-127"/>
                <a:cs typeface="Arial" panose="020B0604020202020204" pitchFamily="34" charset="0"/>
              </a:rPr>
              <a:t>&lt;size&gt; </a:t>
            </a:r>
            <a:r>
              <a:rPr lang="en-US" altLang="ko-KR" sz="1800">
                <a:ea typeface="굴림" panose="020B0600000101010101" pitchFamily="34" charset="-127"/>
                <a:cs typeface="Arial" panose="020B0604020202020204" pitchFamily="34" charset="0"/>
              </a:rPr>
              <a:t>: Number of bits (optional)</a:t>
            </a:r>
          </a:p>
          <a:p>
            <a:pPr marL="520700" lvl="1" indent="-173038" defTabSz="693738" eaLnBrk="1" hangingPunct="1">
              <a:spcBef>
                <a:spcPts val="375"/>
              </a:spcBef>
            </a:pPr>
            <a:r>
              <a:rPr lang="en-US" altLang="ko-KR" sz="1800">
                <a:solidFill>
                  <a:srgbClr val="CC0000"/>
                </a:solidFill>
                <a:ea typeface="굴림" panose="020B0600000101010101" pitchFamily="34" charset="-127"/>
                <a:cs typeface="Arial" panose="020B0604020202020204" pitchFamily="34" charset="0"/>
              </a:rPr>
              <a:t>&lt;base format&gt; </a:t>
            </a:r>
            <a:r>
              <a:rPr lang="en-US" altLang="ko-KR" sz="1800">
                <a:ea typeface="굴림" panose="020B0600000101010101" pitchFamily="34" charset="-127"/>
                <a:cs typeface="Arial" panose="020B0604020202020204" pitchFamily="34" charset="0"/>
              </a:rPr>
              <a:t>:  Single character (b, d, o, and h)</a:t>
            </a:r>
          </a:p>
          <a:p>
            <a:pPr marL="520700" lvl="1" indent="-173038" defTabSz="693738" eaLnBrk="1" hangingPunct="1">
              <a:spcBef>
                <a:spcPts val="375"/>
              </a:spcBef>
            </a:pPr>
            <a:r>
              <a:rPr lang="en-US" altLang="ko-KR" sz="1800">
                <a:solidFill>
                  <a:srgbClr val="CC0000"/>
                </a:solidFill>
                <a:ea typeface="굴림" panose="020B0600000101010101" pitchFamily="34" charset="-127"/>
                <a:cs typeface="Arial" panose="020B0604020202020204" pitchFamily="34" charset="0"/>
              </a:rPr>
              <a:t>&lt;number&gt; </a:t>
            </a:r>
            <a:r>
              <a:rPr lang="en-US" altLang="ko-KR" sz="1800">
                <a:ea typeface="굴림" panose="020B0600000101010101" pitchFamily="34" charset="-127"/>
                <a:cs typeface="Arial" panose="020B0604020202020204" pitchFamily="34" charset="0"/>
              </a:rPr>
              <a:t>: Contains digits which are legal for the &lt;base format&gt;</a:t>
            </a:r>
          </a:p>
          <a:p>
            <a:pPr marL="173038" indent="-173038" defTabSz="693738" eaLnBrk="1" hangingPunct="1">
              <a:spcBef>
                <a:spcPts val="763"/>
              </a:spcBef>
            </a:pPr>
            <a:endParaRPr lang="en-US" altLang="ko-KR" sz="2100">
              <a:ea typeface="굴림" panose="020B0600000101010101" pitchFamily="34" charset="-127"/>
              <a:cs typeface="Arial" panose="020B0604020202020204" pitchFamily="34" charset="0"/>
            </a:endParaRPr>
          </a:p>
          <a:p>
            <a:pPr marL="173038" indent="-173038" defTabSz="693738" eaLnBrk="1" hangingPunct="1">
              <a:spcBef>
                <a:spcPts val="763"/>
              </a:spcBef>
            </a:pPr>
            <a:r>
              <a:rPr lang="en-US" altLang="ko-KR" sz="2100">
                <a:ea typeface="굴림" panose="020B0600000101010101" pitchFamily="34" charset="-127"/>
                <a:cs typeface="Arial" panose="020B0604020202020204" pitchFamily="34" charset="0"/>
              </a:rPr>
              <a:t>Examples</a:t>
            </a:r>
          </a:p>
          <a:p>
            <a:pPr marL="520700" lvl="1" indent="-173038" defTabSz="693738" eaLnBrk="1" hangingPunct="1">
              <a:spcBef>
                <a:spcPts val="375"/>
              </a:spcBef>
            </a:pPr>
            <a:r>
              <a:rPr lang="en-US" altLang="ko-KR" sz="1800">
                <a:ea typeface="굴림" panose="020B0600000101010101" pitchFamily="34" charset="-127"/>
                <a:cs typeface="Arial" panose="020B0604020202020204" pitchFamily="34" charset="0"/>
              </a:rPr>
              <a:t>549	</a:t>
            </a:r>
            <a:r>
              <a:rPr lang="en-US" altLang="ko-KR" sz="1800">
                <a:solidFill>
                  <a:srgbClr val="CC0000"/>
                </a:solidFill>
                <a:ea typeface="굴림" panose="020B0600000101010101" pitchFamily="34" charset="-127"/>
                <a:cs typeface="Arial" panose="020B0604020202020204" pitchFamily="34" charset="0"/>
              </a:rPr>
              <a:t>// decimal number</a:t>
            </a:r>
          </a:p>
          <a:p>
            <a:pPr marL="520700" lvl="1" indent="-173038" defTabSz="693738" eaLnBrk="1" hangingPunct="1">
              <a:spcBef>
                <a:spcPts val="375"/>
              </a:spcBef>
            </a:pPr>
            <a:r>
              <a:rPr lang="en-US" altLang="ko-KR" sz="1800">
                <a:ea typeface="굴림" panose="020B0600000101010101" pitchFamily="34" charset="-127"/>
                <a:cs typeface="Arial" panose="020B0604020202020204" pitchFamily="34" charset="0"/>
              </a:rPr>
              <a:t>‘h8FF	</a:t>
            </a:r>
            <a:r>
              <a:rPr lang="en-US" altLang="ko-KR" sz="1800">
                <a:solidFill>
                  <a:srgbClr val="CC0000"/>
                </a:solidFill>
                <a:ea typeface="굴림" panose="020B0600000101010101" pitchFamily="34" charset="-127"/>
                <a:cs typeface="Arial" panose="020B0604020202020204" pitchFamily="34" charset="0"/>
              </a:rPr>
              <a:t>// hex number</a:t>
            </a:r>
          </a:p>
          <a:p>
            <a:pPr marL="520700" lvl="1" indent="-173038" defTabSz="693738" eaLnBrk="1" hangingPunct="1">
              <a:spcBef>
                <a:spcPts val="375"/>
              </a:spcBef>
            </a:pPr>
            <a:r>
              <a:rPr lang="en-US" altLang="ko-KR" sz="1800">
                <a:ea typeface="굴림" panose="020B0600000101010101" pitchFamily="34" charset="-127"/>
                <a:cs typeface="Arial" panose="020B0604020202020204" pitchFamily="34" charset="0"/>
              </a:rPr>
              <a:t>‘o765	</a:t>
            </a:r>
            <a:r>
              <a:rPr lang="en-US" altLang="ko-KR" sz="1800">
                <a:solidFill>
                  <a:srgbClr val="CC0000"/>
                </a:solidFill>
                <a:ea typeface="굴림" panose="020B0600000101010101" pitchFamily="34" charset="-127"/>
                <a:cs typeface="Arial" panose="020B0604020202020204" pitchFamily="34" charset="0"/>
              </a:rPr>
              <a:t>// octal number</a:t>
            </a:r>
          </a:p>
          <a:p>
            <a:pPr marL="520700" lvl="1" indent="-173038" defTabSz="693738" eaLnBrk="1" hangingPunct="1">
              <a:spcBef>
                <a:spcPts val="375"/>
              </a:spcBef>
            </a:pPr>
            <a:r>
              <a:rPr lang="en-US" altLang="ko-KR" sz="1800">
                <a:ea typeface="굴림" panose="020B0600000101010101" pitchFamily="34" charset="-127"/>
                <a:cs typeface="Arial" panose="020B0604020202020204" pitchFamily="34" charset="0"/>
              </a:rPr>
              <a:t>4’b11	</a:t>
            </a:r>
            <a:r>
              <a:rPr lang="en-US" altLang="ko-KR" sz="1800">
                <a:solidFill>
                  <a:srgbClr val="CC0000"/>
                </a:solidFill>
                <a:ea typeface="굴림" panose="020B0600000101010101" pitchFamily="34" charset="-127"/>
                <a:cs typeface="Arial" panose="020B0604020202020204" pitchFamily="34" charset="0"/>
              </a:rPr>
              <a:t>// 4-bit binary number 0011</a:t>
            </a:r>
          </a:p>
          <a:p>
            <a:pPr marL="520700" lvl="1" indent="-173038" defTabSz="693738" eaLnBrk="1" hangingPunct="1">
              <a:spcBef>
                <a:spcPts val="375"/>
              </a:spcBef>
            </a:pPr>
            <a:r>
              <a:rPr lang="en-US" altLang="ko-KR" sz="1800">
                <a:ea typeface="굴림" panose="020B0600000101010101" pitchFamily="34" charset="-127"/>
                <a:cs typeface="Arial" panose="020B0604020202020204" pitchFamily="34" charset="0"/>
              </a:rPr>
              <a:t>3’b10x	</a:t>
            </a:r>
            <a:r>
              <a:rPr lang="en-US" altLang="ko-KR" sz="1800">
                <a:solidFill>
                  <a:srgbClr val="CC0000"/>
                </a:solidFill>
                <a:ea typeface="굴림" panose="020B0600000101010101" pitchFamily="34" charset="-127"/>
                <a:cs typeface="Arial" panose="020B0604020202020204" pitchFamily="34" charset="0"/>
              </a:rPr>
              <a:t>// 3-bit binary number with least significant bit unknown</a:t>
            </a:r>
          </a:p>
          <a:p>
            <a:pPr marL="520700" lvl="1" indent="-173038" defTabSz="693738" eaLnBrk="1" hangingPunct="1">
              <a:spcBef>
                <a:spcPts val="375"/>
              </a:spcBef>
            </a:pPr>
            <a:r>
              <a:rPr lang="en-US" altLang="ko-KR" sz="1800">
                <a:ea typeface="굴림" panose="020B0600000101010101" pitchFamily="34" charset="-127"/>
                <a:cs typeface="Arial" panose="020B0604020202020204" pitchFamily="34" charset="0"/>
              </a:rPr>
              <a:t>5’d3	</a:t>
            </a:r>
            <a:r>
              <a:rPr lang="en-US" altLang="ko-KR" sz="1800">
                <a:solidFill>
                  <a:srgbClr val="CC0000"/>
                </a:solidFill>
                <a:ea typeface="굴림" panose="020B0600000101010101" pitchFamily="34" charset="-127"/>
                <a:cs typeface="Arial" panose="020B0604020202020204" pitchFamily="34" charset="0"/>
              </a:rPr>
              <a:t>// 5-bit decimal number</a:t>
            </a:r>
          </a:p>
          <a:p>
            <a:pPr marL="520700" lvl="1" indent="-173038" defTabSz="693738" eaLnBrk="1" hangingPunct="1">
              <a:spcBef>
                <a:spcPts val="375"/>
              </a:spcBef>
            </a:pPr>
            <a:r>
              <a:rPr lang="en-US" altLang="ko-KR" sz="1800">
                <a:ea typeface="굴림" panose="020B0600000101010101" pitchFamily="34" charset="-127"/>
                <a:cs typeface="Arial" panose="020B0604020202020204" pitchFamily="34" charset="0"/>
              </a:rPr>
              <a:t>-4’b11	</a:t>
            </a:r>
            <a:r>
              <a:rPr lang="en-US" altLang="ko-KR" sz="1800">
                <a:solidFill>
                  <a:srgbClr val="CC0000"/>
                </a:solidFill>
                <a:ea typeface="굴림" panose="020B0600000101010101" pitchFamily="34" charset="-127"/>
                <a:cs typeface="Arial" panose="020B0604020202020204" pitchFamily="34" charset="0"/>
              </a:rPr>
              <a:t>// 4-bit two’s complement of 0011, or equivalently 1101</a:t>
            </a:r>
          </a:p>
          <a:p>
            <a:pPr marL="173038" indent="-173038" defTabSz="693738" eaLnBrk="1" hangingPunct="1">
              <a:spcBef>
                <a:spcPts val="763"/>
              </a:spcBef>
            </a:pPr>
            <a:endParaRPr lang="ko-KR" altLang="en-US" sz="2100">
              <a:ea typeface="굴림" panose="020B0600000101010101" pitchFamily="34" charset="-127"/>
              <a:cs typeface="Arial" panose="020B0604020202020204" pitchFamily="3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a:extLst>
              <a:ext uri="{FF2B5EF4-FFF2-40B4-BE49-F238E27FC236}">
                <a16:creationId xmlns:a16="http://schemas.microsoft.com/office/drawing/2014/main" id="{17F32DE2-C65B-B241-89ED-E577F2274847}"/>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Number Representation</a:t>
            </a:r>
            <a:endParaRPr lang="en-US" altLang="ko-KR" sz="3300">
              <a:solidFill>
                <a:srgbClr val="181818"/>
              </a:solidFill>
              <a:ea typeface="굴림" panose="020B0600000101010101" pitchFamily="34" charset="-127"/>
            </a:endParaRPr>
          </a:p>
        </p:txBody>
      </p:sp>
      <p:sp>
        <p:nvSpPr>
          <p:cNvPr id="9" name="내용 개체 틀 8">
            <a:extLst>
              <a:ext uri="{FF2B5EF4-FFF2-40B4-BE49-F238E27FC236}">
                <a16:creationId xmlns:a16="http://schemas.microsoft.com/office/drawing/2014/main" id="{5EC04DDD-6498-5C4A-9895-B176EA6E4937}"/>
              </a:ext>
            </a:extLst>
          </p:cNvPr>
          <p:cNvSpPr>
            <a:spLocks noGrp="1"/>
          </p:cNvSpPr>
          <p:nvPr>
            <p:ph idx="1"/>
          </p:nvPr>
        </p:nvSpPr>
        <p:spPr/>
        <p:txBody>
          <a:bodyPr rtlCol="0">
            <a:normAutofit/>
          </a:bodyPr>
          <a:lstStyle/>
          <a:p>
            <a:pPr marL="337998" indent="-337998" defTabSz="695310" eaLnBrk="1" fontAlgn="auto" hangingPunct="1">
              <a:spcBef>
                <a:spcPts val="760"/>
              </a:spcBef>
              <a:spcAft>
                <a:spcPts val="0"/>
              </a:spcAft>
              <a:defRPr/>
            </a:pPr>
            <a:r>
              <a:rPr lang="en-US" altLang="zh-TW" sz="1825" dirty="0">
                <a:cs typeface="Arial" panose="020B0604020202020204" pitchFamily="34" charset="0"/>
              </a:rPr>
              <a:t>Sized number</a:t>
            </a:r>
          </a:p>
          <a:p>
            <a:pPr marL="691689" lvl="1" indent="-173827" defTabSz="695310" eaLnBrk="1" fontAlgn="auto" hangingPunct="1">
              <a:spcBef>
                <a:spcPts val="380"/>
              </a:spcBef>
              <a:spcAft>
                <a:spcPts val="0"/>
              </a:spcAft>
              <a:defRPr/>
            </a:pPr>
            <a:r>
              <a:rPr lang="en-US" altLang="zh-TW" sz="1521" dirty="0">
                <a:cs typeface="Arial" panose="020B0604020202020204" pitchFamily="34" charset="0"/>
              </a:rPr>
              <a:t>&lt;size&gt;`&lt;base format&gt;&lt;number&gt;</a:t>
            </a:r>
          </a:p>
          <a:p>
            <a:pPr marL="691689" lvl="1" indent="-173827" defTabSz="695310" eaLnBrk="1" fontAlgn="auto" hangingPunct="1">
              <a:spcBef>
                <a:spcPts val="380"/>
              </a:spcBef>
              <a:spcAft>
                <a:spcPts val="0"/>
              </a:spcAft>
              <a:defRPr/>
            </a:pPr>
            <a:r>
              <a:rPr lang="en-US" altLang="zh-TW" sz="1521" dirty="0">
                <a:cs typeface="Arial" panose="020B0604020202020204" pitchFamily="34" charset="0"/>
              </a:rPr>
              <a:t>4`b1001  </a:t>
            </a:r>
          </a:p>
          <a:p>
            <a:pPr marL="691689" lvl="1" indent="-173827" defTabSz="695310" eaLnBrk="1" fontAlgn="auto" hangingPunct="1">
              <a:spcBef>
                <a:spcPts val="380"/>
              </a:spcBef>
              <a:spcAft>
                <a:spcPts val="0"/>
              </a:spcAft>
              <a:defRPr/>
            </a:pPr>
            <a:r>
              <a:rPr lang="en-US" altLang="zh-TW" sz="1521" dirty="0">
                <a:cs typeface="Arial" panose="020B0604020202020204" pitchFamily="34" charset="0"/>
              </a:rPr>
              <a:t>16`habcd</a:t>
            </a:r>
          </a:p>
          <a:p>
            <a:pPr marL="337998" indent="-337998" defTabSz="695310" eaLnBrk="1" fontAlgn="auto" hangingPunct="1">
              <a:spcBef>
                <a:spcPts val="760"/>
              </a:spcBef>
              <a:spcAft>
                <a:spcPts val="0"/>
              </a:spcAft>
              <a:defRPr/>
            </a:pPr>
            <a:r>
              <a:rPr lang="en-US" altLang="zh-TW" sz="1825" dirty="0" err="1">
                <a:cs typeface="Arial" panose="020B0604020202020204" pitchFamily="34" charset="0"/>
              </a:rPr>
              <a:t>Unsized</a:t>
            </a:r>
            <a:r>
              <a:rPr lang="en-US" altLang="zh-TW" sz="1825" dirty="0">
                <a:cs typeface="Arial" panose="020B0604020202020204" pitchFamily="34" charset="0"/>
              </a:rPr>
              <a:t> number: 32bit</a:t>
            </a:r>
          </a:p>
          <a:p>
            <a:pPr marL="337998" indent="-337998" defTabSz="695310" eaLnBrk="1" fontAlgn="auto" hangingPunct="1">
              <a:spcBef>
                <a:spcPts val="760"/>
              </a:spcBef>
              <a:spcAft>
                <a:spcPts val="0"/>
              </a:spcAft>
              <a:buFont typeface="Wingdings" pitchFamily="2" charset="2"/>
              <a:buNone/>
              <a:defRPr/>
            </a:pPr>
            <a:r>
              <a:rPr lang="en-US" altLang="zh-TW" sz="1825" dirty="0">
                <a:cs typeface="Arial" panose="020B0604020202020204" pitchFamily="34" charset="0"/>
              </a:rPr>
              <a:t>	`&lt;base format&gt;&lt;number&gt;</a:t>
            </a:r>
          </a:p>
          <a:p>
            <a:pPr marL="691689" lvl="1" indent="-173827" defTabSz="695310" eaLnBrk="1" fontAlgn="auto" hangingPunct="1">
              <a:spcBef>
                <a:spcPts val="380"/>
              </a:spcBef>
              <a:spcAft>
                <a:spcPts val="0"/>
              </a:spcAft>
              <a:defRPr/>
            </a:pPr>
            <a:r>
              <a:rPr lang="en-US" altLang="zh-TW" sz="1521" dirty="0">
                <a:cs typeface="Arial" panose="020B0604020202020204" pitchFamily="34" charset="0"/>
              </a:rPr>
              <a:t>2009 </a:t>
            </a:r>
          </a:p>
          <a:p>
            <a:pPr marL="691689" lvl="1" indent="-173827" defTabSz="695310" eaLnBrk="1" fontAlgn="auto" hangingPunct="1">
              <a:spcBef>
                <a:spcPts val="380"/>
              </a:spcBef>
              <a:spcAft>
                <a:spcPts val="0"/>
              </a:spcAft>
              <a:defRPr/>
            </a:pPr>
            <a:r>
              <a:rPr lang="en-US" altLang="zh-TW" sz="1521" dirty="0">
                <a:cs typeface="Arial" panose="020B0604020202020204" pitchFamily="34" charset="0"/>
              </a:rPr>
              <a:t> `</a:t>
            </a:r>
            <a:r>
              <a:rPr lang="en-US" altLang="zh-TW" sz="1521" dirty="0" err="1">
                <a:cs typeface="Arial" panose="020B0604020202020204" pitchFamily="34" charset="0"/>
              </a:rPr>
              <a:t>habc</a:t>
            </a:r>
            <a:endParaRPr lang="en-US" altLang="zh-TW" sz="1521" dirty="0">
              <a:cs typeface="Arial" panose="020B0604020202020204" pitchFamily="34" charset="0"/>
            </a:endParaRPr>
          </a:p>
          <a:p>
            <a:pPr marL="337998" indent="-337998" defTabSz="695310" eaLnBrk="1" fontAlgn="auto" hangingPunct="1">
              <a:spcBef>
                <a:spcPts val="760"/>
              </a:spcBef>
              <a:spcAft>
                <a:spcPts val="0"/>
              </a:spcAft>
              <a:defRPr/>
            </a:pPr>
            <a:r>
              <a:rPr lang="en-US" altLang="zh-TW" sz="1825" dirty="0">
                <a:cs typeface="Arial" panose="020B0604020202020204" pitchFamily="34" charset="0"/>
              </a:rPr>
              <a:t>x or z</a:t>
            </a:r>
          </a:p>
          <a:p>
            <a:pPr marL="691689" lvl="1" indent="-173827" defTabSz="695310" eaLnBrk="1" fontAlgn="auto" hangingPunct="1">
              <a:spcBef>
                <a:spcPts val="380"/>
              </a:spcBef>
              <a:spcAft>
                <a:spcPts val="0"/>
              </a:spcAft>
              <a:defRPr/>
            </a:pPr>
            <a:r>
              <a:rPr lang="en-US" altLang="zh-TW" sz="1521" dirty="0">
                <a:cs typeface="Arial" panose="020B0604020202020204" pitchFamily="34" charset="0"/>
              </a:rPr>
              <a:t>x: an unknown value</a:t>
            </a:r>
          </a:p>
          <a:p>
            <a:pPr marL="691689" lvl="1" indent="-173827" defTabSz="695310" eaLnBrk="1" fontAlgn="auto" hangingPunct="1">
              <a:spcBef>
                <a:spcPts val="380"/>
              </a:spcBef>
              <a:spcAft>
                <a:spcPts val="0"/>
              </a:spcAft>
              <a:defRPr/>
            </a:pPr>
            <a:r>
              <a:rPr lang="en-US" altLang="zh-TW" sz="1521" dirty="0">
                <a:cs typeface="Arial" panose="020B0604020202020204" pitchFamily="34" charset="0"/>
              </a:rPr>
              <a:t>z: a high impedance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슬라이드 번호 개체 틀 5">
            <a:extLst>
              <a:ext uri="{FF2B5EF4-FFF2-40B4-BE49-F238E27FC236}">
                <a16:creationId xmlns:a16="http://schemas.microsoft.com/office/drawing/2014/main" id="{D7248E08-17B2-2F45-BC51-5FED0F65814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F6440C6D-23AC-8849-B1AC-C8B1C1ED6D28}" type="slidenum">
              <a:rPr lang="en-US" altLang="en-US" sz="1200" smtClean="0">
                <a:latin typeface="Garamond" panose="02020404030301010803" pitchFamily="18" charset="0"/>
              </a:rPr>
              <a:pPr>
                <a:spcBef>
                  <a:spcPct val="0"/>
                </a:spcBef>
                <a:buClrTx/>
                <a:buSzTx/>
                <a:buFontTx/>
                <a:buNone/>
              </a:pPr>
              <a:t>9</a:t>
            </a:fld>
            <a:endParaRPr lang="en-US" altLang="en-US" sz="1200">
              <a:latin typeface="Garamond" panose="02020404030301010803" pitchFamily="18" charset="0"/>
            </a:endParaRPr>
          </a:p>
        </p:txBody>
      </p:sp>
      <p:sp>
        <p:nvSpPr>
          <p:cNvPr id="144387" name="Rectangle 135">
            <a:extLst>
              <a:ext uri="{FF2B5EF4-FFF2-40B4-BE49-F238E27FC236}">
                <a16:creationId xmlns:a16="http://schemas.microsoft.com/office/drawing/2014/main" id="{DAEFF40F-D2C2-7048-958C-512693B13B80}"/>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Clocks (cont’d)</a:t>
            </a:r>
          </a:p>
        </p:txBody>
      </p:sp>
      <p:sp>
        <p:nvSpPr>
          <p:cNvPr id="144388" name="Rectangle 136">
            <a:extLst>
              <a:ext uri="{FF2B5EF4-FFF2-40B4-BE49-F238E27FC236}">
                <a16:creationId xmlns:a16="http://schemas.microsoft.com/office/drawing/2014/main" id="{2B8CC46B-92BC-BC43-BBE7-DEF6850E62F1}"/>
              </a:ext>
            </a:extLst>
          </p:cNvPr>
          <p:cNvSpPr>
            <a:spLocks noGrp="1" noChangeArrowheads="1"/>
          </p:cNvSpPr>
          <p:nvPr>
            <p:ph type="body" idx="1"/>
          </p:nvPr>
        </p:nvSpPr>
        <p:spPr>
          <a:xfrm>
            <a:off x="241300" y="847725"/>
            <a:ext cx="9010650" cy="4589463"/>
          </a:xfrm>
        </p:spPr>
        <p:txBody>
          <a:bodyPr/>
          <a:lstStyle/>
          <a:p>
            <a:pPr eaLnBrk="1" hangingPunct="1"/>
            <a:r>
              <a:rPr lang="en-US" altLang="ko-KR" b="1">
                <a:ea typeface="굴림" panose="020B0600000101010101" pitchFamily="34" charset="-127"/>
              </a:rPr>
              <a:t>Controlling an R-S latch with a clock</a:t>
            </a:r>
          </a:p>
          <a:p>
            <a:pPr lvl="1" eaLnBrk="1" hangingPunct="1"/>
            <a:r>
              <a:rPr lang="en-US" altLang="ko-KR">
                <a:ea typeface="굴림" panose="020B0600000101010101" pitchFamily="34" charset="-127"/>
              </a:rPr>
              <a:t>Change R and S while clock’ is 1 (inject new input)</a:t>
            </a:r>
          </a:p>
          <a:p>
            <a:pPr marL="1143000" lvl="2" indent="-228600" eaLnBrk="1" hangingPunct="1"/>
            <a:r>
              <a:rPr lang="en-US" altLang="ko-KR">
                <a:ea typeface="굴림" panose="020B0600000101010101" pitchFamily="34" charset="-127"/>
              </a:rPr>
              <a:t>only have half of clock period for signal changes to propagate</a:t>
            </a:r>
          </a:p>
          <a:p>
            <a:pPr lvl="1" eaLnBrk="1" hangingPunct="1"/>
            <a:r>
              <a:rPr lang="en-US" altLang="ko-KR">
                <a:ea typeface="굴림" panose="020B0600000101010101" pitchFamily="34" charset="-127"/>
              </a:rPr>
              <a:t>Keep R and S stable while clock’ is 0 (allowing R and S to pass)</a:t>
            </a:r>
          </a:p>
          <a:p>
            <a:pPr marL="1143000" lvl="2" indent="-228600" eaLnBrk="1" hangingPunct="1"/>
            <a:r>
              <a:rPr lang="en-US" altLang="ko-KR">
                <a:ea typeface="굴림" panose="020B0600000101010101" pitchFamily="34" charset="-127"/>
              </a:rPr>
              <a:t>signals must be stable for the other half of clock period</a:t>
            </a:r>
          </a:p>
        </p:txBody>
      </p:sp>
      <p:grpSp>
        <p:nvGrpSpPr>
          <p:cNvPr id="144389" name="Group 137">
            <a:extLst>
              <a:ext uri="{FF2B5EF4-FFF2-40B4-BE49-F238E27FC236}">
                <a16:creationId xmlns:a16="http://schemas.microsoft.com/office/drawing/2014/main" id="{BFD6BF30-AC1A-EA40-838E-E00875D6C6AA}"/>
              </a:ext>
            </a:extLst>
          </p:cNvPr>
          <p:cNvGrpSpPr>
            <a:grpSpLocks/>
          </p:cNvGrpSpPr>
          <p:nvPr/>
        </p:nvGrpSpPr>
        <p:grpSpPr bwMode="auto">
          <a:xfrm>
            <a:off x="190500" y="2728913"/>
            <a:ext cx="5448300" cy="2133600"/>
            <a:chOff x="2256" y="1248"/>
            <a:chExt cx="3432" cy="1344"/>
          </a:xfrm>
        </p:grpSpPr>
        <p:pic>
          <p:nvPicPr>
            <p:cNvPr id="144433" name="Picture 138">
              <a:extLst>
                <a:ext uri="{FF2B5EF4-FFF2-40B4-BE49-F238E27FC236}">
                  <a16:creationId xmlns:a16="http://schemas.microsoft.com/office/drawing/2014/main" id="{CAE8BBCC-1E4D-9A4E-90FB-32C8B75F6D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 y="1248"/>
              <a:ext cx="2407" cy="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434" name="Rectangle 139">
              <a:extLst>
                <a:ext uri="{FF2B5EF4-FFF2-40B4-BE49-F238E27FC236}">
                  <a16:creationId xmlns:a16="http://schemas.microsoft.com/office/drawing/2014/main" id="{2172BC72-4E11-0A42-8683-6B754FF9F03F}"/>
                </a:ext>
              </a:extLst>
            </p:cNvPr>
            <p:cNvSpPr>
              <a:spLocks noChangeArrowheads="1"/>
            </p:cNvSpPr>
            <p:nvPr/>
          </p:nvSpPr>
          <p:spPr bwMode="auto">
            <a:xfrm>
              <a:off x="2256" y="1776"/>
              <a:ext cx="760"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200"/>
                </a:lnSpc>
                <a:spcAft>
                  <a:spcPts val="2000"/>
                </a:spcAft>
              </a:pPr>
              <a:r>
                <a:rPr lang="en-US" altLang="ko-KR" sz="1600">
                  <a:solidFill>
                    <a:srgbClr val="000000"/>
                  </a:solidFill>
                  <a:latin typeface="Tahoma" panose="020B0604030504040204" pitchFamily="34" charset="0"/>
                  <a:ea typeface="굴림" panose="020B0600000101010101" pitchFamily="34" charset="-127"/>
                </a:rPr>
                <a:t>clock’</a:t>
              </a:r>
            </a:p>
          </p:txBody>
        </p:sp>
        <p:sp>
          <p:nvSpPr>
            <p:cNvPr id="144435" name="Rectangle 140">
              <a:extLst>
                <a:ext uri="{FF2B5EF4-FFF2-40B4-BE49-F238E27FC236}">
                  <a16:creationId xmlns:a16="http://schemas.microsoft.com/office/drawing/2014/main" id="{3860C124-A745-7844-BBAB-B88CE53FB910}"/>
                </a:ext>
              </a:extLst>
            </p:cNvPr>
            <p:cNvSpPr>
              <a:spLocks noChangeArrowheads="1"/>
            </p:cNvSpPr>
            <p:nvPr/>
          </p:nvSpPr>
          <p:spPr bwMode="auto">
            <a:xfrm>
              <a:off x="2640" y="2112"/>
              <a:ext cx="408"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200"/>
                </a:lnSpc>
                <a:spcAft>
                  <a:spcPts val="2000"/>
                </a:spcAft>
              </a:pPr>
              <a:r>
                <a:rPr lang="en-US" altLang="ko-KR" sz="1600">
                  <a:solidFill>
                    <a:srgbClr val="000000"/>
                  </a:solidFill>
                  <a:latin typeface="Tahoma" panose="020B0604030504040204" pitchFamily="34" charset="0"/>
                  <a:ea typeface="굴림" panose="020B0600000101010101" pitchFamily="34" charset="-127"/>
                </a:rPr>
                <a:t>S’</a:t>
              </a:r>
            </a:p>
          </p:txBody>
        </p:sp>
        <p:sp>
          <p:nvSpPr>
            <p:cNvPr id="144436" name="Rectangle 141">
              <a:extLst>
                <a:ext uri="{FF2B5EF4-FFF2-40B4-BE49-F238E27FC236}">
                  <a16:creationId xmlns:a16="http://schemas.microsoft.com/office/drawing/2014/main" id="{7D71B213-2846-A14C-B3EA-19FFE6DC1B3A}"/>
                </a:ext>
              </a:extLst>
            </p:cNvPr>
            <p:cNvSpPr>
              <a:spLocks noChangeArrowheads="1"/>
            </p:cNvSpPr>
            <p:nvPr/>
          </p:nvSpPr>
          <p:spPr bwMode="auto">
            <a:xfrm>
              <a:off x="5264" y="1968"/>
              <a:ext cx="42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200"/>
                </a:lnSpc>
                <a:spcAft>
                  <a:spcPts val="2000"/>
                </a:spcAft>
              </a:pPr>
              <a:r>
                <a:rPr lang="en-US" altLang="ko-KR" sz="1600">
                  <a:solidFill>
                    <a:srgbClr val="000000"/>
                  </a:solidFill>
                  <a:latin typeface="Tahoma" panose="020B0604030504040204" pitchFamily="34" charset="0"/>
                  <a:ea typeface="굴림" panose="020B0600000101010101" pitchFamily="34" charset="-127"/>
                </a:rPr>
                <a:t>Q’</a:t>
              </a:r>
            </a:p>
          </p:txBody>
        </p:sp>
        <p:sp>
          <p:nvSpPr>
            <p:cNvPr id="144437" name="Rectangle 142">
              <a:extLst>
                <a:ext uri="{FF2B5EF4-FFF2-40B4-BE49-F238E27FC236}">
                  <a16:creationId xmlns:a16="http://schemas.microsoft.com/office/drawing/2014/main" id="{CB26FD77-A62B-D142-A6F9-0C399E67EE3F}"/>
                </a:ext>
              </a:extLst>
            </p:cNvPr>
            <p:cNvSpPr>
              <a:spLocks noChangeArrowheads="1"/>
            </p:cNvSpPr>
            <p:nvPr/>
          </p:nvSpPr>
          <p:spPr bwMode="auto">
            <a:xfrm>
              <a:off x="5280" y="1488"/>
              <a:ext cx="384"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2200"/>
                </a:lnSpc>
                <a:spcAft>
                  <a:spcPts val="2000"/>
                </a:spcAft>
              </a:pPr>
              <a:r>
                <a:rPr lang="en-US" altLang="ko-KR" sz="1600">
                  <a:solidFill>
                    <a:srgbClr val="000000"/>
                  </a:solidFill>
                  <a:latin typeface="Tahoma" panose="020B0604030504040204" pitchFamily="34" charset="0"/>
                  <a:ea typeface="굴림" panose="020B0600000101010101" pitchFamily="34" charset="-127"/>
                </a:rPr>
                <a:t>Q</a:t>
              </a:r>
            </a:p>
          </p:txBody>
        </p:sp>
        <p:sp>
          <p:nvSpPr>
            <p:cNvPr id="144438" name="Rectangle 143">
              <a:extLst>
                <a:ext uri="{FF2B5EF4-FFF2-40B4-BE49-F238E27FC236}">
                  <a16:creationId xmlns:a16="http://schemas.microsoft.com/office/drawing/2014/main" id="{D664EC8D-FFBE-5F4B-A487-CA4A1603BB7D}"/>
                </a:ext>
              </a:extLst>
            </p:cNvPr>
            <p:cNvSpPr>
              <a:spLocks noChangeArrowheads="1"/>
            </p:cNvSpPr>
            <p:nvPr/>
          </p:nvSpPr>
          <p:spPr bwMode="auto">
            <a:xfrm>
              <a:off x="2640" y="1392"/>
              <a:ext cx="400"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200"/>
                </a:lnSpc>
                <a:spcAft>
                  <a:spcPts val="2000"/>
                </a:spcAft>
              </a:pPr>
              <a:r>
                <a:rPr lang="en-US" altLang="ko-KR" sz="1600">
                  <a:solidFill>
                    <a:srgbClr val="000000"/>
                  </a:solidFill>
                  <a:latin typeface="Tahoma" panose="020B0604030504040204" pitchFamily="34" charset="0"/>
                  <a:ea typeface="굴림" panose="020B0600000101010101" pitchFamily="34" charset="-127"/>
                </a:rPr>
                <a:t>R’</a:t>
              </a:r>
            </a:p>
          </p:txBody>
        </p:sp>
        <p:sp>
          <p:nvSpPr>
            <p:cNvPr id="144439" name="Rectangle 144">
              <a:extLst>
                <a:ext uri="{FF2B5EF4-FFF2-40B4-BE49-F238E27FC236}">
                  <a16:creationId xmlns:a16="http://schemas.microsoft.com/office/drawing/2014/main" id="{16573C13-6B99-D246-B316-D9ACBA66F225}"/>
                </a:ext>
              </a:extLst>
            </p:cNvPr>
            <p:cNvSpPr>
              <a:spLocks noChangeArrowheads="1"/>
            </p:cNvSpPr>
            <p:nvPr/>
          </p:nvSpPr>
          <p:spPr bwMode="auto">
            <a:xfrm>
              <a:off x="3952" y="1360"/>
              <a:ext cx="368"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200"/>
                </a:lnSpc>
                <a:spcAft>
                  <a:spcPts val="2000"/>
                </a:spcAft>
              </a:pPr>
              <a:r>
                <a:rPr lang="en-US" altLang="ko-KR" sz="1600">
                  <a:solidFill>
                    <a:srgbClr val="000000"/>
                  </a:solidFill>
                  <a:latin typeface="Tahoma" panose="020B0604030504040204" pitchFamily="34" charset="0"/>
                  <a:ea typeface="굴림" panose="020B0600000101010101" pitchFamily="34" charset="-127"/>
                </a:rPr>
                <a:t>R</a:t>
              </a:r>
            </a:p>
          </p:txBody>
        </p:sp>
        <p:sp>
          <p:nvSpPr>
            <p:cNvPr id="144440" name="Rectangle 145">
              <a:extLst>
                <a:ext uri="{FF2B5EF4-FFF2-40B4-BE49-F238E27FC236}">
                  <a16:creationId xmlns:a16="http://schemas.microsoft.com/office/drawing/2014/main" id="{EAEC7CCE-9C4C-3F43-95B8-080D814DBFB4}"/>
                </a:ext>
              </a:extLst>
            </p:cNvPr>
            <p:cNvSpPr>
              <a:spLocks noChangeArrowheads="1"/>
            </p:cNvSpPr>
            <p:nvPr/>
          </p:nvSpPr>
          <p:spPr bwMode="auto">
            <a:xfrm>
              <a:off x="3936" y="2160"/>
              <a:ext cx="384"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200"/>
                </a:lnSpc>
                <a:spcAft>
                  <a:spcPts val="2000"/>
                </a:spcAft>
              </a:pPr>
              <a:r>
                <a:rPr lang="en-US" altLang="ko-KR" sz="1600">
                  <a:solidFill>
                    <a:srgbClr val="000000"/>
                  </a:solidFill>
                  <a:latin typeface="Tahoma" panose="020B0604030504040204" pitchFamily="34" charset="0"/>
                  <a:ea typeface="굴림" panose="020B0600000101010101" pitchFamily="34" charset="-127"/>
                </a:rPr>
                <a:t>S</a:t>
              </a:r>
            </a:p>
          </p:txBody>
        </p:sp>
      </p:grpSp>
      <p:grpSp>
        <p:nvGrpSpPr>
          <p:cNvPr id="144390" name="Group 50">
            <a:extLst>
              <a:ext uri="{FF2B5EF4-FFF2-40B4-BE49-F238E27FC236}">
                <a16:creationId xmlns:a16="http://schemas.microsoft.com/office/drawing/2014/main" id="{81073940-C994-FE45-BD71-D245FA62EAEE}"/>
              </a:ext>
            </a:extLst>
          </p:cNvPr>
          <p:cNvGrpSpPr>
            <a:grpSpLocks/>
          </p:cNvGrpSpPr>
          <p:nvPr/>
        </p:nvGrpSpPr>
        <p:grpSpPr bwMode="auto">
          <a:xfrm>
            <a:off x="4057650" y="4179888"/>
            <a:ext cx="5016500" cy="1041400"/>
            <a:chOff x="2264" y="3064"/>
            <a:chExt cx="3160" cy="656"/>
          </a:xfrm>
        </p:grpSpPr>
        <p:sp>
          <p:nvSpPr>
            <p:cNvPr id="144392" name="Rectangle 9" descr="25%">
              <a:extLst>
                <a:ext uri="{FF2B5EF4-FFF2-40B4-BE49-F238E27FC236}">
                  <a16:creationId xmlns:a16="http://schemas.microsoft.com/office/drawing/2014/main" id="{38C719FB-2C14-0E49-8044-CB61EC9FFF3B}"/>
                </a:ext>
              </a:extLst>
            </p:cNvPr>
            <p:cNvSpPr>
              <a:spLocks noChangeArrowheads="1"/>
            </p:cNvSpPr>
            <p:nvPr/>
          </p:nvSpPr>
          <p:spPr bwMode="auto">
            <a:xfrm>
              <a:off x="3296" y="3232"/>
              <a:ext cx="504" cy="152"/>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144393" name="Line 10">
              <a:extLst>
                <a:ext uri="{FF2B5EF4-FFF2-40B4-BE49-F238E27FC236}">
                  <a16:creationId xmlns:a16="http://schemas.microsoft.com/office/drawing/2014/main" id="{21ED9D1A-85E2-A34E-A9D2-735CAF2A286F}"/>
                </a:ext>
              </a:extLst>
            </p:cNvPr>
            <p:cNvSpPr>
              <a:spLocks noChangeShapeType="1"/>
            </p:cNvSpPr>
            <p:nvPr/>
          </p:nvSpPr>
          <p:spPr bwMode="auto">
            <a:xfrm>
              <a:off x="2932" y="3664"/>
              <a:ext cx="3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144394" name="Group 15">
              <a:extLst>
                <a:ext uri="{FF2B5EF4-FFF2-40B4-BE49-F238E27FC236}">
                  <a16:creationId xmlns:a16="http://schemas.microsoft.com/office/drawing/2014/main" id="{FD8EC855-DB55-EC4A-B6A2-0132F753DAC1}"/>
                </a:ext>
              </a:extLst>
            </p:cNvPr>
            <p:cNvGrpSpPr>
              <a:grpSpLocks/>
            </p:cNvGrpSpPr>
            <p:nvPr/>
          </p:nvGrpSpPr>
          <p:grpSpPr bwMode="auto">
            <a:xfrm>
              <a:off x="3256" y="3516"/>
              <a:ext cx="1076" cy="152"/>
              <a:chOff x="3256" y="3516"/>
              <a:chExt cx="1076" cy="152"/>
            </a:xfrm>
          </p:grpSpPr>
          <p:sp>
            <p:nvSpPr>
              <p:cNvPr id="144429" name="Line 11">
                <a:extLst>
                  <a:ext uri="{FF2B5EF4-FFF2-40B4-BE49-F238E27FC236}">
                    <a16:creationId xmlns:a16="http://schemas.microsoft.com/office/drawing/2014/main" id="{4D8964F8-8A7E-444B-B472-614FB12D4723}"/>
                  </a:ext>
                </a:extLst>
              </p:cNvPr>
              <p:cNvSpPr>
                <a:spLocks noChangeShapeType="1"/>
              </p:cNvSpPr>
              <p:nvPr/>
            </p:nvSpPr>
            <p:spPr bwMode="auto">
              <a:xfrm flipV="1">
                <a:off x="3256" y="3516"/>
                <a:ext cx="0" cy="1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4430" name="Line 12">
                <a:extLst>
                  <a:ext uri="{FF2B5EF4-FFF2-40B4-BE49-F238E27FC236}">
                    <a16:creationId xmlns:a16="http://schemas.microsoft.com/office/drawing/2014/main" id="{05C39371-81E1-8A45-A2C2-507D8BCD3381}"/>
                  </a:ext>
                </a:extLst>
              </p:cNvPr>
              <p:cNvSpPr>
                <a:spLocks noChangeShapeType="1"/>
              </p:cNvSpPr>
              <p:nvPr/>
            </p:nvSpPr>
            <p:spPr bwMode="auto">
              <a:xfrm>
                <a:off x="3260" y="3520"/>
                <a:ext cx="52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4431" name="Line 13">
                <a:extLst>
                  <a:ext uri="{FF2B5EF4-FFF2-40B4-BE49-F238E27FC236}">
                    <a16:creationId xmlns:a16="http://schemas.microsoft.com/office/drawing/2014/main" id="{BFC7663E-0B08-F143-87AF-CDF8B5F64C6A}"/>
                  </a:ext>
                </a:extLst>
              </p:cNvPr>
              <p:cNvSpPr>
                <a:spLocks noChangeShapeType="1"/>
              </p:cNvSpPr>
              <p:nvPr/>
            </p:nvSpPr>
            <p:spPr bwMode="auto">
              <a:xfrm>
                <a:off x="3792" y="3524"/>
                <a:ext cx="0"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4432" name="Line 14">
                <a:extLst>
                  <a:ext uri="{FF2B5EF4-FFF2-40B4-BE49-F238E27FC236}">
                    <a16:creationId xmlns:a16="http://schemas.microsoft.com/office/drawing/2014/main" id="{A368ACC4-3505-7E4F-9307-99E134ECCCAB}"/>
                  </a:ext>
                </a:extLst>
              </p:cNvPr>
              <p:cNvSpPr>
                <a:spLocks noChangeShapeType="1"/>
              </p:cNvSpPr>
              <p:nvPr/>
            </p:nvSpPr>
            <p:spPr bwMode="auto">
              <a:xfrm>
                <a:off x="3804" y="3664"/>
                <a:ext cx="52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44395" name="Line 16">
              <a:extLst>
                <a:ext uri="{FF2B5EF4-FFF2-40B4-BE49-F238E27FC236}">
                  <a16:creationId xmlns:a16="http://schemas.microsoft.com/office/drawing/2014/main" id="{DFDA38FB-46A7-154D-B682-B3D2653BB317}"/>
                </a:ext>
              </a:extLst>
            </p:cNvPr>
            <p:cNvSpPr>
              <a:spLocks noChangeShapeType="1"/>
            </p:cNvSpPr>
            <p:nvPr/>
          </p:nvSpPr>
          <p:spPr bwMode="auto">
            <a:xfrm flipV="1">
              <a:off x="4336" y="3516"/>
              <a:ext cx="0" cy="1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4396" name="Line 17">
              <a:extLst>
                <a:ext uri="{FF2B5EF4-FFF2-40B4-BE49-F238E27FC236}">
                  <a16:creationId xmlns:a16="http://schemas.microsoft.com/office/drawing/2014/main" id="{109D81AF-1130-124F-B8BA-E2803AAD1CAC}"/>
                </a:ext>
              </a:extLst>
            </p:cNvPr>
            <p:cNvSpPr>
              <a:spLocks noChangeShapeType="1"/>
            </p:cNvSpPr>
            <p:nvPr/>
          </p:nvSpPr>
          <p:spPr bwMode="auto">
            <a:xfrm>
              <a:off x="4340" y="3520"/>
              <a:ext cx="52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4397" name="Line 18">
              <a:extLst>
                <a:ext uri="{FF2B5EF4-FFF2-40B4-BE49-F238E27FC236}">
                  <a16:creationId xmlns:a16="http://schemas.microsoft.com/office/drawing/2014/main" id="{577BE3BC-DB57-D34F-B931-C7D4D8A561F8}"/>
                </a:ext>
              </a:extLst>
            </p:cNvPr>
            <p:cNvSpPr>
              <a:spLocks noChangeShapeType="1"/>
            </p:cNvSpPr>
            <p:nvPr/>
          </p:nvSpPr>
          <p:spPr bwMode="auto">
            <a:xfrm>
              <a:off x="4872" y="3524"/>
              <a:ext cx="0"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4398" name="Line 19">
              <a:extLst>
                <a:ext uri="{FF2B5EF4-FFF2-40B4-BE49-F238E27FC236}">
                  <a16:creationId xmlns:a16="http://schemas.microsoft.com/office/drawing/2014/main" id="{B7100A70-2D0E-B840-9F5F-BB72295C061F}"/>
                </a:ext>
              </a:extLst>
            </p:cNvPr>
            <p:cNvSpPr>
              <a:spLocks noChangeShapeType="1"/>
            </p:cNvSpPr>
            <p:nvPr/>
          </p:nvSpPr>
          <p:spPr bwMode="auto">
            <a:xfrm>
              <a:off x="4884" y="3664"/>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4399" name="Line 20">
              <a:extLst>
                <a:ext uri="{FF2B5EF4-FFF2-40B4-BE49-F238E27FC236}">
                  <a16:creationId xmlns:a16="http://schemas.microsoft.com/office/drawing/2014/main" id="{892BEE6A-1A0D-F247-AC24-A536C7809B46}"/>
                </a:ext>
              </a:extLst>
            </p:cNvPr>
            <p:cNvSpPr>
              <a:spLocks noChangeShapeType="1"/>
            </p:cNvSpPr>
            <p:nvPr/>
          </p:nvSpPr>
          <p:spPr bwMode="auto">
            <a:xfrm>
              <a:off x="2940" y="3232"/>
              <a:ext cx="3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4400" name="Line 21">
              <a:extLst>
                <a:ext uri="{FF2B5EF4-FFF2-40B4-BE49-F238E27FC236}">
                  <a16:creationId xmlns:a16="http://schemas.microsoft.com/office/drawing/2014/main" id="{64508484-866A-DD45-AD3D-6F48D6628003}"/>
                </a:ext>
              </a:extLst>
            </p:cNvPr>
            <p:cNvSpPr>
              <a:spLocks noChangeShapeType="1"/>
            </p:cNvSpPr>
            <p:nvPr/>
          </p:nvSpPr>
          <p:spPr bwMode="auto">
            <a:xfrm>
              <a:off x="2940" y="3376"/>
              <a:ext cx="3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144401" name="Group 24">
              <a:extLst>
                <a:ext uri="{FF2B5EF4-FFF2-40B4-BE49-F238E27FC236}">
                  <a16:creationId xmlns:a16="http://schemas.microsoft.com/office/drawing/2014/main" id="{E33587E5-FC5C-0D4D-8C9A-7B0AD8D5203A}"/>
                </a:ext>
              </a:extLst>
            </p:cNvPr>
            <p:cNvGrpSpPr>
              <a:grpSpLocks/>
            </p:cNvGrpSpPr>
            <p:nvPr/>
          </p:nvGrpSpPr>
          <p:grpSpPr bwMode="auto">
            <a:xfrm>
              <a:off x="3260" y="3228"/>
              <a:ext cx="32" cy="152"/>
              <a:chOff x="3260" y="3228"/>
              <a:chExt cx="32" cy="152"/>
            </a:xfrm>
          </p:grpSpPr>
          <p:sp>
            <p:nvSpPr>
              <p:cNvPr id="144427" name="Line 22">
                <a:extLst>
                  <a:ext uri="{FF2B5EF4-FFF2-40B4-BE49-F238E27FC236}">
                    <a16:creationId xmlns:a16="http://schemas.microsoft.com/office/drawing/2014/main" id="{023A046C-7D21-FF4D-A1FA-89CBB171FD42}"/>
                  </a:ext>
                </a:extLst>
              </p:cNvPr>
              <p:cNvSpPr>
                <a:spLocks noChangeShapeType="1"/>
              </p:cNvSpPr>
              <p:nvPr/>
            </p:nvSpPr>
            <p:spPr bwMode="auto">
              <a:xfrm flipV="1">
                <a:off x="3260" y="3228"/>
                <a:ext cx="32" cy="1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4428" name="Line 23">
                <a:extLst>
                  <a:ext uri="{FF2B5EF4-FFF2-40B4-BE49-F238E27FC236}">
                    <a16:creationId xmlns:a16="http://schemas.microsoft.com/office/drawing/2014/main" id="{430B5746-D7F5-BB4B-9781-41161AEFFC0D}"/>
                  </a:ext>
                </a:extLst>
              </p:cNvPr>
              <p:cNvSpPr>
                <a:spLocks noChangeShapeType="1"/>
              </p:cNvSpPr>
              <p:nvPr/>
            </p:nvSpPr>
            <p:spPr bwMode="auto">
              <a:xfrm>
                <a:off x="3260" y="3236"/>
                <a:ext cx="32"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44402" name="Group 27">
              <a:extLst>
                <a:ext uri="{FF2B5EF4-FFF2-40B4-BE49-F238E27FC236}">
                  <a16:creationId xmlns:a16="http://schemas.microsoft.com/office/drawing/2014/main" id="{005405A6-35EF-6844-9944-3B17A5891CDA}"/>
                </a:ext>
              </a:extLst>
            </p:cNvPr>
            <p:cNvGrpSpPr>
              <a:grpSpLocks/>
            </p:cNvGrpSpPr>
            <p:nvPr/>
          </p:nvGrpSpPr>
          <p:grpSpPr bwMode="auto">
            <a:xfrm>
              <a:off x="3804" y="3228"/>
              <a:ext cx="32" cy="152"/>
              <a:chOff x="3804" y="3228"/>
              <a:chExt cx="32" cy="152"/>
            </a:xfrm>
          </p:grpSpPr>
          <p:sp>
            <p:nvSpPr>
              <p:cNvPr id="144425" name="Line 25">
                <a:extLst>
                  <a:ext uri="{FF2B5EF4-FFF2-40B4-BE49-F238E27FC236}">
                    <a16:creationId xmlns:a16="http://schemas.microsoft.com/office/drawing/2014/main" id="{4DD92C49-E33F-E644-B1B7-92660BE52293}"/>
                  </a:ext>
                </a:extLst>
              </p:cNvPr>
              <p:cNvSpPr>
                <a:spLocks noChangeShapeType="1"/>
              </p:cNvSpPr>
              <p:nvPr/>
            </p:nvSpPr>
            <p:spPr bwMode="auto">
              <a:xfrm flipV="1">
                <a:off x="3804" y="3228"/>
                <a:ext cx="32" cy="1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4426" name="Line 26">
                <a:extLst>
                  <a:ext uri="{FF2B5EF4-FFF2-40B4-BE49-F238E27FC236}">
                    <a16:creationId xmlns:a16="http://schemas.microsoft.com/office/drawing/2014/main" id="{63145FC6-E827-134E-97DC-EDB88BA434DB}"/>
                  </a:ext>
                </a:extLst>
              </p:cNvPr>
              <p:cNvSpPr>
                <a:spLocks noChangeShapeType="1"/>
              </p:cNvSpPr>
              <p:nvPr/>
            </p:nvSpPr>
            <p:spPr bwMode="auto">
              <a:xfrm>
                <a:off x="3804" y="3236"/>
                <a:ext cx="32"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44403" name="Line 28">
              <a:extLst>
                <a:ext uri="{FF2B5EF4-FFF2-40B4-BE49-F238E27FC236}">
                  <a16:creationId xmlns:a16="http://schemas.microsoft.com/office/drawing/2014/main" id="{2618269D-9A41-4543-BD5F-226441500F65}"/>
                </a:ext>
              </a:extLst>
            </p:cNvPr>
            <p:cNvSpPr>
              <a:spLocks noChangeShapeType="1"/>
            </p:cNvSpPr>
            <p:nvPr/>
          </p:nvSpPr>
          <p:spPr bwMode="auto">
            <a:xfrm>
              <a:off x="3844" y="3232"/>
              <a:ext cx="4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4404" name="Line 29">
              <a:extLst>
                <a:ext uri="{FF2B5EF4-FFF2-40B4-BE49-F238E27FC236}">
                  <a16:creationId xmlns:a16="http://schemas.microsoft.com/office/drawing/2014/main" id="{A41411B1-C84D-C04B-89A3-3BAEB204CDB2}"/>
                </a:ext>
              </a:extLst>
            </p:cNvPr>
            <p:cNvSpPr>
              <a:spLocks noChangeShapeType="1"/>
            </p:cNvSpPr>
            <p:nvPr/>
          </p:nvSpPr>
          <p:spPr bwMode="auto">
            <a:xfrm>
              <a:off x="3844" y="3376"/>
              <a:ext cx="4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4405" name="Line 30">
              <a:extLst>
                <a:ext uri="{FF2B5EF4-FFF2-40B4-BE49-F238E27FC236}">
                  <a16:creationId xmlns:a16="http://schemas.microsoft.com/office/drawing/2014/main" id="{B5CF2064-203D-5242-878C-E86C6A2D7832}"/>
                </a:ext>
              </a:extLst>
            </p:cNvPr>
            <p:cNvSpPr>
              <a:spLocks noChangeShapeType="1"/>
            </p:cNvSpPr>
            <p:nvPr/>
          </p:nvSpPr>
          <p:spPr bwMode="auto">
            <a:xfrm>
              <a:off x="3300" y="3232"/>
              <a:ext cx="4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4406" name="Line 31">
              <a:extLst>
                <a:ext uri="{FF2B5EF4-FFF2-40B4-BE49-F238E27FC236}">
                  <a16:creationId xmlns:a16="http://schemas.microsoft.com/office/drawing/2014/main" id="{08452A27-421B-574A-8631-0BF40C689E08}"/>
                </a:ext>
              </a:extLst>
            </p:cNvPr>
            <p:cNvSpPr>
              <a:spLocks noChangeShapeType="1"/>
            </p:cNvSpPr>
            <p:nvPr/>
          </p:nvSpPr>
          <p:spPr bwMode="auto">
            <a:xfrm>
              <a:off x="3300" y="3376"/>
              <a:ext cx="4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144407" name="Group 34">
              <a:extLst>
                <a:ext uri="{FF2B5EF4-FFF2-40B4-BE49-F238E27FC236}">
                  <a16:creationId xmlns:a16="http://schemas.microsoft.com/office/drawing/2014/main" id="{A2705286-DCB0-9E4C-BDBA-68CA5D73FBEA}"/>
                </a:ext>
              </a:extLst>
            </p:cNvPr>
            <p:cNvGrpSpPr>
              <a:grpSpLocks/>
            </p:cNvGrpSpPr>
            <p:nvPr/>
          </p:nvGrpSpPr>
          <p:grpSpPr bwMode="auto">
            <a:xfrm>
              <a:off x="4332" y="3228"/>
              <a:ext cx="32" cy="152"/>
              <a:chOff x="4332" y="3228"/>
              <a:chExt cx="32" cy="152"/>
            </a:xfrm>
          </p:grpSpPr>
          <p:sp>
            <p:nvSpPr>
              <p:cNvPr id="144423" name="Line 32">
                <a:extLst>
                  <a:ext uri="{FF2B5EF4-FFF2-40B4-BE49-F238E27FC236}">
                    <a16:creationId xmlns:a16="http://schemas.microsoft.com/office/drawing/2014/main" id="{A522CC62-A354-5B46-B76E-377CA4CE9296}"/>
                  </a:ext>
                </a:extLst>
              </p:cNvPr>
              <p:cNvSpPr>
                <a:spLocks noChangeShapeType="1"/>
              </p:cNvSpPr>
              <p:nvPr/>
            </p:nvSpPr>
            <p:spPr bwMode="auto">
              <a:xfrm flipV="1">
                <a:off x="4332" y="3228"/>
                <a:ext cx="32" cy="1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4424" name="Line 33">
                <a:extLst>
                  <a:ext uri="{FF2B5EF4-FFF2-40B4-BE49-F238E27FC236}">
                    <a16:creationId xmlns:a16="http://schemas.microsoft.com/office/drawing/2014/main" id="{2A6EDF0F-3937-174A-A394-E9B7D687ACE4}"/>
                  </a:ext>
                </a:extLst>
              </p:cNvPr>
              <p:cNvSpPr>
                <a:spLocks noChangeShapeType="1"/>
              </p:cNvSpPr>
              <p:nvPr/>
            </p:nvSpPr>
            <p:spPr bwMode="auto">
              <a:xfrm>
                <a:off x="4332" y="3236"/>
                <a:ext cx="32"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44408" name="Rectangle 35">
              <a:extLst>
                <a:ext uri="{FF2B5EF4-FFF2-40B4-BE49-F238E27FC236}">
                  <a16:creationId xmlns:a16="http://schemas.microsoft.com/office/drawing/2014/main" id="{61B8208C-156A-6047-8800-54B166B2ADD5}"/>
                </a:ext>
              </a:extLst>
            </p:cNvPr>
            <p:cNvSpPr>
              <a:spLocks noChangeArrowheads="1"/>
            </p:cNvSpPr>
            <p:nvPr/>
          </p:nvSpPr>
          <p:spPr bwMode="auto">
            <a:xfrm>
              <a:off x="2360" y="3512"/>
              <a:ext cx="51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600"/>
                </a:lnSpc>
              </a:pPr>
              <a:r>
                <a:rPr lang="en-US" altLang="ko-KR" sz="1400">
                  <a:solidFill>
                    <a:srgbClr val="000000"/>
                  </a:solidFill>
                  <a:latin typeface="Tahoma" panose="020B0604030504040204" pitchFamily="34" charset="0"/>
                  <a:ea typeface="굴림" panose="020B0600000101010101" pitchFamily="34" charset="-127"/>
                </a:rPr>
                <a:t>clock’</a:t>
              </a:r>
            </a:p>
          </p:txBody>
        </p:sp>
        <p:sp>
          <p:nvSpPr>
            <p:cNvPr id="144409" name="Rectangle 36">
              <a:extLst>
                <a:ext uri="{FF2B5EF4-FFF2-40B4-BE49-F238E27FC236}">
                  <a16:creationId xmlns:a16="http://schemas.microsoft.com/office/drawing/2014/main" id="{00BE33E5-1867-D149-B625-1040FC15196D}"/>
                </a:ext>
              </a:extLst>
            </p:cNvPr>
            <p:cNvSpPr>
              <a:spLocks noChangeArrowheads="1"/>
            </p:cNvSpPr>
            <p:nvPr/>
          </p:nvSpPr>
          <p:spPr bwMode="auto">
            <a:xfrm>
              <a:off x="2264" y="3224"/>
              <a:ext cx="608"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600"/>
                </a:lnSpc>
              </a:pPr>
              <a:r>
                <a:rPr lang="en-US" altLang="ko-KR" sz="1400">
                  <a:solidFill>
                    <a:srgbClr val="000000"/>
                  </a:solidFill>
                  <a:latin typeface="Tahoma" panose="020B0604030504040204" pitchFamily="34" charset="0"/>
                  <a:ea typeface="굴림" panose="020B0600000101010101" pitchFamily="34" charset="-127"/>
                </a:rPr>
                <a:t>R’  and  S’</a:t>
              </a:r>
            </a:p>
          </p:txBody>
        </p:sp>
        <p:sp>
          <p:nvSpPr>
            <p:cNvPr id="144410" name="Rectangle 37">
              <a:extLst>
                <a:ext uri="{FF2B5EF4-FFF2-40B4-BE49-F238E27FC236}">
                  <a16:creationId xmlns:a16="http://schemas.microsoft.com/office/drawing/2014/main" id="{975B7487-2B9A-F344-86E1-0B88351CA8C0}"/>
                </a:ext>
              </a:extLst>
            </p:cNvPr>
            <p:cNvSpPr>
              <a:spLocks noChangeArrowheads="1"/>
            </p:cNvSpPr>
            <p:nvPr/>
          </p:nvSpPr>
          <p:spPr bwMode="auto">
            <a:xfrm>
              <a:off x="3192" y="3064"/>
              <a:ext cx="6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1388"/>
                </a:lnSpc>
              </a:pPr>
              <a:r>
                <a:rPr lang="en-US" altLang="ko-KR" sz="1400" b="1">
                  <a:solidFill>
                    <a:srgbClr val="000000"/>
                  </a:solidFill>
                  <a:latin typeface="Tahoma" panose="020B0604030504040204" pitchFamily="34" charset="0"/>
                  <a:ea typeface="굴림" panose="020B0600000101010101" pitchFamily="34" charset="-127"/>
                </a:rPr>
                <a:t>changing</a:t>
              </a:r>
            </a:p>
          </p:txBody>
        </p:sp>
        <p:sp>
          <p:nvSpPr>
            <p:cNvPr id="144411" name="Rectangle 38">
              <a:extLst>
                <a:ext uri="{FF2B5EF4-FFF2-40B4-BE49-F238E27FC236}">
                  <a16:creationId xmlns:a16="http://schemas.microsoft.com/office/drawing/2014/main" id="{68323648-4AE3-F44D-B023-D33BCD4B4266}"/>
                </a:ext>
              </a:extLst>
            </p:cNvPr>
            <p:cNvSpPr>
              <a:spLocks noChangeArrowheads="1"/>
            </p:cNvSpPr>
            <p:nvPr/>
          </p:nvSpPr>
          <p:spPr bwMode="auto">
            <a:xfrm>
              <a:off x="3808" y="3064"/>
              <a:ext cx="5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1388"/>
                </a:lnSpc>
              </a:pPr>
              <a:r>
                <a:rPr lang="en-US" altLang="ko-KR" sz="1400" b="1">
                  <a:solidFill>
                    <a:srgbClr val="000000"/>
                  </a:solidFill>
                  <a:latin typeface="Tahoma" panose="020B0604030504040204" pitchFamily="34" charset="0"/>
                  <a:ea typeface="굴림" panose="020B0600000101010101" pitchFamily="34" charset="-127"/>
                </a:rPr>
                <a:t>stable</a:t>
              </a:r>
            </a:p>
          </p:txBody>
        </p:sp>
        <p:sp>
          <p:nvSpPr>
            <p:cNvPr id="144412" name="Rectangle 39" descr="25%">
              <a:extLst>
                <a:ext uri="{FF2B5EF4-FFF2-40B4-BE49-F238E27FC236}">
                  <a16:creationId xmlns:a16="http://schemas.microsoft.com/office/drawing/2014/main" id="{0CBDC107-DDEA-D042-911F-E62E75ED3B98}"/>
                </a:ext>
              </a:extLst>
            </p:cNvPr>
            <p:cNvSpPr>
              <a:spLocks noChangeArrowheads="1"/>
            </p:cNvSpPr>
            <p:nvPr/>
          </p:nvSpPr>
          <p:spPr bwMode="auto">
            <a:xfrm>
              <a:off x="4368" y="3232"/>
              <a:ext cx="504" cy="152"/>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grpSp>
          <p:nvGrpSpPr>
            <p:cNvPr id="144413" name="Group 42">
              <a:extLst>
                <a:ext uri="{FF2B5EF4-FFF2-40B4-BE49-F238E27FC236}">
                  <a16:creationId xmlns:a16="http://schemas.microsoft.com/office/drawing/2014/main" id="{BF45434C-D736-BE49-BBC9-9B8A159FE3C3}"/>
                </a:ext>
              </a:extLst>
            </p:cNvPr>
            <p:cNvGrpSpPr>
              <a:grpSpLocks/>
            </p:cNvGrpSpPr>
            <p:nvPr/>
          </p:nvGrpSpPr>
          <p:grpSpPr bwMode="auto">
            <a:xfrm>
              <a:off x="4876" y="3228"/>
              <a:ext cx="32" cy="152"/>
              <a:chOff x="4876" y="3228"/>
              <a:chExt cx="32" cy="152"/>
            </a:xfrm>
          </p:grpSpPr>
          <p:sp>
            <p:nvSpPr>
              <p:cNvPr id="144421" name="Line 40">
                <a:extLst>
                  <a:ext uri="{FF2B5EF4-FFF2-40B4-BE49-F238E27FC236}">
                    <a16:creationId xmlns:a16="http://schemas.microsoft.com/office/drawing/2014/main" id="{85C724E2-E251-8545-BB83-B98A77D69E05}"/>
                  </a:ext>
                </a:extLst>
              </p:cNvPr>
              <p:cNvSpPr>
                <a:spLocks noChangeShapeType="1"/>
              </p:cNvSpPr>
              <p:nvPr/>
            </p:nvSpPr>
            <p:spPr bwMode="auto">
              <a:xfrm flipV="1">
                <a:off x="4876" y="3228"/>
                <a:ext cx="32" cy="1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4422" name="Line 41">
                <a:extLst>
                  <a:ext uri="{FF2B5EF4-FFF2-40B4-BE49-F238E27FC236}">
                    <a16:creationId xmlns:a16="http://schemas.microsoft.com/office/drawing/2014/main" id="{651622FA-C052-924B-9252-994DE35EA3B1}"/>
                  </a:ext>
                </a:extLst>
              </p:cNvPr>
              <p:cNvSpPr>
                <a:spLocks noChangeShapeType="1"/>
              </p:cNvSpPr>
              <p:nvPr/>
            </p:nvSpPr>
            <p:spPr bwMode="auto">
              <a:xfrm>
                <a:off x="4876" y="3236"/>
                <a:ext cx="32"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44414" name="Line 43">
              <a:extLst>
                <a:ext uri="{FF2B5EF4-FFF2-40B4-BE49-F238E27FC236}">
                  <a16:creationId xmlns:a16="http://schemas.microsoft.com/office/drawing/2014/main" id="{9044CF71-1629-CD4B-A039-D732F33F8EDF}"/>
                </a:ext>
              </a:extLst>
            </p:cNvPr>
            <p:cNvSpPr>
              <a:spLocks noChangeShapeType="1"/>
            </p:cNvSpPr>
            <p:nvPr/>
          </p:nvSpPr>
          <p:spPr bwMode="auto">
            <a:xfrm>
              <a:off x="4916" y="3232"/>
              <a:ext cx="2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4415" name="Line 44">
              <a:extLst>
                <a:ext uri="{FF2B5EF4-FFF2-40B4-BE49-F238E27FC236}">
                  <a16:creationId xmlns:a16="http://schemas.microsoft.com/office/drawing/2014/main" id="{18DFF4EE-001D-9C4B-BC6B-1F1F148BFAB2}"/>
                </a:ext>
              </a:extLst>
            </p:cNvPr>
            <p:cNvSpPr>
              <a:spLocks noChangeShapeType="1"/>
            </p:cNvSpPr>
            <p:nvPr/>
          </p:nvSpPr>
          <p:spPr bwMode="auto">
            <a:xfrm>
              <a:off x="4916" y="3376"/>
              <a:ext cx="2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4416" name="Line 45">
              <a:extLst>
                <a:ext uri="{FF2B5EF4-FFF2-40B4-BE49-F238E27FC236}">
                  <a16:creationId xmlns:a16="http://schemas.microsoft.com/office/drawing/2014/main" id="{8F330A88-8F3F-FC42-B31D-0C88276C2F37}"/>
                </a:ext>
              </a:extLst>
            </p:cNvPr>
            <p:cNvSpPr>
              <a:spLocks noChangeShapeType="1"/>
            </p:cNvSpPr>
            <p:nvPr/>
          </p:nvSpPr>
          <p:spPr bwMode="auto">
            <a:xfrm>
              <a:off x="4372" y="3232"/>
              <a:ext cx="4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4417" name="Line 46">
              <a:extLst>
                <a:ext uri="{FF2B5EF4-FFF2-40B4-BE49-F238E27FC236}">
                  <a16:creationId xmlns:a16="http://schemas.microsoft.com/office/drawing/2014/main" id="{5F2E541B-F127-8F41-BF7D-8A7DD4E9E62A}"/>
                </a:ext>
              </a:extLst>
            </p:cNvPr>
            <p:cNvSpPr>
              <a:spLocks noChangeShapeType="1"/>
            </p:cNvSpPr>
            <p:nvPr/>
          </p:nvSpPr>
          <p:spPr bwMode="auto">
            <a:xfrm>
              <a:off x="4372" y="3376"/>
              <a:ext cx="4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44418" name="Rectangle 47">
              <a:extLst>
                <a:ext uri="{FF2B5EF4-FFF2-40B4-BE49-F238E27FC236}">
                  <a16:creationId xmlns:a16="http://schemas.microsoft.com/office/drawing/2014/main" id="{5F3A53B9-84EC-9144-891E-A213C62FC080}"/>
                </a:ext>
              </a:extLst>
            </p:cNvPr>
            <p:cNvSpPr>
              <a:spLocks noChangeArrowheads="1"/>
            </p:cNvSpPr>
            <p:nvPr/>
          </p:nvSpPr>
          <p:spPr bwMode="auto">
            <a:xfrm>
              <a:off x="4264" y="3064"/>
              <a:ext cx="6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1388"/>
                </a:lnSpc>
              </a:pPr>
              <a:r>
                <a:rPr lang="en-US" altLang="ko-KR" sz="1400" b="1">
                  <a:solidFill>
                    <a:srgbClr val="000000"/>
                  </a:solidFill>
                  <a:latin typeface="Tahoma" panose="020B0604030504040204" pitchFamily="34" charset="0"/>
                  <a:ea typeface="굴림" panose="020B0600000101010101" pitchFamily="34" charset="-127"/>
                </a:rPr>
                <a:t>changing</a:t>
              </a:r>
            </a:p>
          </p:txBody>
        </p:sp>
        <p:sp>
          <p:nvSpPr>
            <p:cNvPr id="144419" name="Rectangle 48">
              <a:extLst>
                <a:ext uri="{FF2B5EF4-FFF2-40B4-BE49-F238E27FC236}">
                  <a16:creationId xmlns:a16="http://schemas.microsoft.com/office/drawing/2014/main" id="{BB653351-FF92-A34F-80F1-9D4A299D390E}"/>
                </a:ext>
              </a:extLst>
            </p:cNvPr>
            <p:cNvSpPr>
              <a:spLocks noChangeArrowheads="1"/>
            </p:cNvSpPr>
            <p:nvPr/>
          </p:nvSpPr>
          <p:spPr bwMode="auto">
            <a:xfrm>
              <a:off x="4880" y="3064"/>
              <a:ext cx="5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1388"/>
                </a:lnSpc>
              </a:pPr>
              <a:r>
                <a:rPr lang="en-US" altLang="ko-KR" sz="1400" b="1">
                  <a:solidFill>
                    <a:srgbClr val="000000"/>
                  </a:solidFill>
                  <a:latin typeface="Tahoma" panose="020B0604030504040204" pitchFamily="34" charset="0"/>
                  <a:ea typeface="굴림" panose="020B0600000101010101" pitchFamily="34" charset="-127"/>
                </a:rPr>
                <a:t>stable</a:t>
              </a:r>
            </a:p>
          </p:txBody>
        </p:sp>
        <p:sp>
          <p:nvSpPr>
            <p:cNvPr id="144420" name="Rectangle 49">
              <a:extLst>
                <a:ext uri="{FF2B5EF4-FFF2-40B4-BE49-F238E27FC236}">
                  <a16:creationId xmlns:a16="http://schemas.microsoft.com/office/drawing/2014/main" id="{D1C89381-CDD0-B343-9B5D-F118EEB16FF7}"/>
                </a:ext>
              </a:extLst>
            </p:cNvPr>
            <p:cNvSpPr>
              <a:spLocks noChangeArrowheads="1"/>
            </p:cNvSpPr>
            <p:nvPr/>
          </p:nvSpPr>
          <p:spPr bwMode="auto">
            <a:xfrm>
              <a:off x="2808" y="3064"/>
              <a:ext cx="5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1388"/>
                </a:lnSpc>
              </a:pPr>
              <a:r>
                <a:rPr lang="en-US" altLang="ko-KR" sz="1400" b="1">
                  <a:solidFill>
                    <a:srgbClr val="000000"/>
                  </a:solidFill>
                  <a:latin typeface="Tahoma" panose="020B0604030504040204" pitchFamily="34" charset="0"/>
                  <a:ea typeface="굴림" panose="020B0600000101010101" pitchFamily="34" charset="-127"/>
                </a:rPr>
                <a:t>stable</a:t>
              </a:r>
            </a:p>
          </p:txBody>
        </p:sp>
      </p:grpSp>
      <p:sp>
        <p:nvSpPr>
          <p:cNvPr id="144391" name="Text Box 146">
            <a:extLst>
              <a:ext uri="{FF2B5EF4-FFF2-40B4-BE49-F238E27FC236}">
                <a16:creationId xmlns:a16="http://schemas.microsoft.com/office/drawing/2014/main" id="{673214F7-A965-9546-A0E0-6ABF4A094A16}"/>
              </a:ext>
            </a:extLst>
          </p:cNvPr>
          <p:cNvSpPr txBox="1">
            <a:spLocks noChangeArrowheads="1"/>
          </p:cNvSpPr>
          <p:nvPr/>
        </p:nvSpPr>
        <p:spPr bwMode="auto">
          <a:xfrm>
            <a:off x="0" y="5229225"/>
            <a:ext cx="9271000" cy="1311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Let’s control the gated  (or level-sensitive) R-S latch with a clock. While clock’ is 0, R’ and S’ should sustain their values which will update Q and Q’ during that interval. While clock’ is high, R’ and S’ can be changed to a new value (for next operation); in the meantime, Q and Q’ will not change since R and S are 00.</a:t>
            </a:r>
            <a:endParaRPr lang="en-US" altLang="ko-KR">
              <a:ea typeface="굴림" panose="020B0600000101010101" pitchFamily="34" charset="-127"/>
            </a:endParaRP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a:extLst>
              <a:ext uri="{FF2B5EF4-FFF2-40B4-BE49-F238E27FC236}">
                <a16:creationId xmlns:a16="http://schemas.microsoft.com/office/drawing/2014/main" id="{084E9FBB-80BD-1B46-BA8D-2564006F2EC5}"/>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Number Representation</a:t>
            </a:r>
            <a:endParaRPr lang="en-US" altLang="ko-KR" sz="3300">
              <a:solidFill>
                <a:srgbClr val="181818"/>
              </a:solidFill>
              <a:ea typeface="굴림" panose="020B0600000101010101" pitchFamily="34" charset="-127"/>
            </a:endParaRPr>
          </a:p>
        </p:txBody>
      </p:sp>
      <p:sp>
        <p:nvSpPr>
          <p:cNvPr id="9" name="내용 개체 틀 8">
            <a:extLst>
              <a:ext uri="{FF2B5EF4-FFF2-40B4-BE49-F238E27FC236}">
                <a16:creationId xmlns:a16="http://schemas.microsoft.com/office/drawing/2014/main" id="{C5315E3E-8DF6-4E47-A139-0C209DEBC5EC}"/>
              </a:ext>
            </a:extLst>
          </p:cNvPr>
          <p:cNvSpPr>
            <a:spLocks noGrp="1"/>
          </p:cNvSpPr>
          <p:nvPr>
            <p:ph idx="1"/>
          </p:nvPr>
        </p:nvSpPr>
        <p:spPr/>
        <p:txBody>
          <a:bodyPr rtlCol="0">
            <a:normAutofit/>
          </a:bodyPr>
          <a:lstStyle/>
          <a:p>
            <a:pPr marL="173827" indent="-173827" defTabSz="695310" eaLnBrk="1" fontAlgn="auto" hangingPunct="1">
              <a:spcBef>
                <a:spcPts val="760"/>
              </a:spcBef>
              <a:spcAft>
                <a:spcPts val="0"/>
              </a:spcAft>
              <a:defRPr/>
            </a:pPr>
            <a:r>
              <a:rPr lang="en-US" altLang="ko-KR" sz="1825" dirty="0">
                <a:ea typeface="굴림" charset="-127"/>
                <a:cs typeface="Arial" panose="020B0604020202020204" pitchFamily="34" charset="0"/>
              </a:rPr>
              <a:t>Verilog’s nets and registers hold four-valued data</a:t>
            </a:r>
          </a:p>
          <a:p>
            <a:pPr marL="521482" lvl="1" indent="-173827" defTabSz="695310" eaLnBrk="1" fontAlgn="auto" hangingPunct="1">
              <a:spcBef>
                <a:spcPts val="380"/>
              </a:spcBef>
              <a:spcAft>
                <a:spcPts val="0"/>
              </a:spcAft>
              <a:defRPr/>
            </a:pPr>
            <a:r>
              <a:rPr lang="en-US" altLang="ko-KR" sz="1521" dirty="0">
                <a:ea typeface="굴림" charset="-127"/>
                <a:cs typeface="Arial" panose="020B0604020202020204" pitchFamily="34" charset="0"/>
              </a:rPr>
              <a:t>0</a:t>
            </a:r>
          </a:p>
          <a:p>
            <a:pPr marL="869137" lvl="2" indent="-173827" defTabSz="695310" eaLnBrk="1" fontAlgn="auto" hangingPunct="1">
              <a:spcBef>
                <a:spcPts val="380"/>
              </a:spcBef>
              <a:spcAft>
                <a:spcPts val="0"/>
              </a:spcAft>
              <a:defRPr/>
            </a:pPr>
            <a:r>
              <a:rPr lang="en-US" altLang="ko-KR" sz="1369" dirty="0">
                <a:ea typeface="굴림" charset="-127"/>
                <a:cs typeface="Arial" panose="020B0604020202020204" pitchFamily="34" charset="0"/>
              </a:rPr>
              <a:t>Obvious, logic 0, false condition</a:t>
            </a:r>
          </a:p>
          <a:p>
            <a:pPr marL="521482" lvl="1" indent="-173827" defTabSz="695310" eaLnBrk="1" fontAlgn="auto" hangingPunct="1">
              <a:spcBef>
                <a:spcPts val="380"/>
              </a:spcBef>
              <a:spcAft>
                <a:spcPts val="0"/>
              </a:spcAft>
              <a:defRPr/>
            </a:pPr>
            <a:r>
              <a:rPr lang="en-US" altLang="ko-KR" sz="1521" dirty="0">
                <a:ea typeface="굴림" charset="-127"/>
                <a:cs typeface="Arial" panose="020B0604020202020204" pitchFamily="34" charset="0"/>
              </a:rPr>
              <a:t>1</a:t>
            </a:r>
          </a:p>
          <a:p>
            <a:pPr marL="869137" lvl="2" indent="-173827" defTabSz="695310" eaLnBrk="1" fontAlgn="auto" hangingPunct="1">
              <a:spcBef>
                <a:spcPts val="380"/>
              </a:spcBef>
              <a:spcAft>
                <a:spcPts val="0"/>
              </a:spcAft>
              <a:defRPr/>
            </a:pPr>
            <a:r>
              <a:rPr lang="en-US" altLang="ko-KR" sz="1369" dirty="0">
                <a:ea typeface="굴림" charset="-127"/>
                <a:cs typeface="Arial" panose="020B0604020202020204" pitchFamily="34" charset="0"/>
              </a:rPr>
              <a:t>Obvious, logic 1, true condition</a:t>
            </a:r>
          </a:p>
          <a:p>
            <a:pPr marL="521482" lvl="1" indent="-173827" defTabSz="695310" eaLnBrk="1" fontAlgn="auto" hangingPunct="1">
              <a:spcBef>
                <a:spcPts val="380"/>
              </a:spcBef>
              <a:spcAft>
                <a:spcPts val="0"/>
              </a:spcAft>
              <a:defRPr/>
            </a:pPr>
            <a:r>
              <a:rPr lang="en-US" altLang="ko-KR" sz="1521" dirty="0">
                <a:ea typeface="굴림" charset="-127"/>
                <a:cs typeface="Arial" panose="020B0604020202020204" pitchFamily="34" charset="0"/>
              </a:rPr>
              <a:t>Z</a:t>
            </a:r>
          </a:p>
          <a:p>
            <a:pPr marL="869137" lvl="2" indent="-173827" defTabSz="695310" eaLnBrk="1" fontAlgn="auto" hangingPunct="1">
              <a:spcBef>
                <a:spcPts val="380"/>
              </a:spcBef>
              <a:spcAft>
                <a:spcPts val="0"/>
              </a:spcAft>
              <a:defRPr/>
            </a:pPr>
            <a:r>
              <a:rPr lang="en-US" altLang="ko-KR" sz="1369" dirty="0">
                <a:ea typeface="굴림" charset="-127"/>
                <a:cs typeface="Arial" panose="020B0604020202020204" pitchFamily="34" charset="0"/>
              </a:rPr>
              <a:t>Output of an </a:t>
            </a:r>
            <a:r>
              <a:rPr lang="en-US" altLang="ko-KR" sz="1369" dirty="0" err="1">
                <a:ea typeface="굴림" charset="-127"/>
                <a:cs typeface="Arial" panose="020B0604020202020204" pitchFamily="34" charset="0"/>
              </a:rPr>
              <a:t>undriven</a:t>
            </a:r>
            <a:r>
              <a:rPr lang="en-US" altLang="ko-KR" sz="1369" dirty="0">
                <a:ea typeface="굴림" charset="-127"/>
                <a:cs typeface="Arial" panose="020B0604020202020204" pitchFamily="34" charset="0"/>
              </a:rPr>
              <a:t> </a:t>
            </a:r>
            <a:r>
              <a:rPr lang="en-US" altLang="ko-KR" sz="1369" dirty="0" err="1">
                <a:ea typeface="굴림" charset="-127"/>
                <a:cs typeface="Arial" panose="020B0604020202020204" pitchFamily="34" charset="0"/>
              </a:rPr>
              <a:t>tri-state</a:t>
            </a:r>
            <a:r>
              <a:rPr lang="en-US" altLang="ko-KR" sz="1369" dirty="0">
                <a:ea typeface="굴림" charset="-127"/>
                <a:cs typeface="Arial" panose="020B0604020202020204" pitchFamily="34" charset="0"/>
              </a:rPr>
              <a:t> driver</a:t>
            </a:r>
          </a:p>
          <a:p>
            <a:pPr marL="869137" lvl="2" indent="-173827" defTabSz="695310" eaLnBrk="1" fontAlgn="auto" hangingPunct="1">
              <a:spcBef>
                <a:spcPts val="380"/>
              </a:spcBef>
              <a:spcAft>
                <a:spcPts val="0"/>
              </a:spcAft>
              <a:defRPr/>
            </a:pPr>
            <a:r>
              <a:rPr lang="en-US" altLang="ko-KR" sz="1369" dirty="0">
                <a:ea typeface="굴림" charset="-127"/>
                <a:cs typeface="Arial" panose="020B0604020202020204" pitchFamily="34" charset="0"/>
              </a:rPr>
              <a:t>Models case where nothing is setting a wire’s value</a:t>
            </a:r>
          </a:p>
          <a:p>
            <a:pPr marL="521482" lvl="1" indent="-173827" defTabSz="695310" eaLnBrk="1" fontAlgn="auto" hangingPunct="1">
              <a:spcBef>
                <a:spcPts val="380"/>
              </a:spcBef>
              <a:spcAft>
                <a:spcPts val="0"/>
              </a:spcAft>
              <a:defRPr/>
            </a:pPr>
            <a:r>
              <a:rPr lang="en-US" altLang="ko-KR" sz="1521" dirty="0">
                <a:ea typeface="굴림" charset="-127"/>
                <a:cs typeface="Arial" panose="020B0604020202020204" pitchFamily="34" charset="0"/>
              </a:rPr>
              <a:t>X</a:t>
            </a:r>
          </a:p>
          <a:p>
            <a:pPr marL="869137" lvl="2" indent="-173827" defTabSz="695310" eaLnBrk="1" fontAlgn="auto" hangingPunct="1">
              <a:spcBef>
                <a:spcPts val="380"/>
              </a:spcBef>
              <a:spcAft>
                <a:spcPts val="0"/>
              </a:spcAft>
              <a:defRPr/>
            </a:pPr>
            <a:r>
              <a:rPr lang="en-US" altLang="ko-KR" sz="1369" dirty="0">
                <a:ea typeface="굴림" charset="-127"/>
                <a:cs typeface="Arial" panose="020B0604020202020204" pitchFamily="34" charset="0"/>
              </a:rPr>
              <a:t>Models when the simulator can’t decide the value</a:t>
            </a:r>
          </a:p>
          <a:p>
            <a:pPr marL="869137" lvl="2" indent="-173827" defTabSz="695310" eaLnBrk="1" fontAlgn="auto" hangingPunct="1">
              <a:spcBef>
                <a:spcPts val="380"/>
              </a:spcBef>
              <a:spcAft>
                <a:spcPts val="0"/>
              </a:spcAft>
              <a:defRPr/>
            </a:pPr>
            <a:r>
              <a:rPr lang="en-US" altLang="ko-KR" sz="1369" dirty="0">
                <a:ea typeface="굴림" charset="-127"/>
                <a:cs typeface="Arial" panose="020B0604020202020204" pitchFamily="34" charset="0"/>
              </a:rPr>
              <a:t>Initial state of registers</a:t>
            </a:r>
          </a:p>
          <a:p>
            <a:pPr marL="869137" lvl="2" indent="-173827" defTabSz="695310" eaLnBrk="1" fontAlgn="auto" hangingPunct="1">
              <a:spcBef>
                <a:spcPts val="380"/>
              </a:spcBef>
              <a:spcAft>
                <a:spcPts val="0"/>
              </a:spcAft>
              <a:defRPr/>
            </a:pPr>
            <a:r>
              <a:rPr lang="en-US" altLang="ko-KR" sz="1369" dirty="0">
                <a:ea typeface="굴림" charset="-127"/>
                <a:cs typeface="Arial" panose="020B0604020202020204" pitchFamily="34" charset="0"/>
              </a:rPr>
              <a:t>When a wire is being driven to 0 and 1 simultaneously</a:t>
            </a:r>
          </a:p>
          <a:p>
            <a:pPr marL="869137" lvl="2" indent="-173827" defTabSz="695310" eaLnBrk="1" fontAlgn="auto" hangingPunct="1">
              <a:spcBef>
                <a:spcPts val="380"/>
              </a:spcBef>
              <a:spcAft>
                <a:spcPts val="0"/>
              </a:spcAft>
              <a:defRPr/>
            </a:pPr>
            <a:r>
              <a:rPr lang="en-US" altLang="ko-KR" sz="1369" dirty="0">
                <a:ea typeface="굴림" charset="-127"/>
                <a:cs typeface="Arial" panose="020B0604020202020204" pitchFamily="34" charset="0"/>
              </a:rPr>
              <a:t>Output of a gate with Z inputs</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2">
            <a:extLst>
              <a:ext uri="{FF2B5EF4-FFF2-40B4-BE49-F238E27FC236}">
                <a16:creationId xmlns:a16="http://schemas.microsoft.com/office/drawing/2014/main" id="{13D7D500-4852-AE4C-BE47-FC354B23E3CA}"/>
              </a:ext>
            </a:extLst>
          </p:cNvPr>
          <p:cNvSpPr txBox="1">
            <a:spLocks/>
          </p:cNvSpPr>
          <p:nvPr/>
        </p:nvSpPr>
        <p:spPr>
          <a:xfrm>
            <a:off x="246063" y="1720850"/>
            <a:ext cx="8097837" cy="3997325"/>
          </a:xfrm>
          <a:prstGeom prst="rect">
            <a:avLst/>
          </a:prstGeom>
        </p:spPr>
        <p:txBody>
          <a:bodyPr lIns="69533" tIns="34766" rIns="69533" bIns="34766">
            <a:normAutofit/>
          </a:bodyPr>
          <a:lstStyle>
            <a:lvl1pPr marL="342900" indent="-342900" algn="l" defTabSz="914400" rtl="0" eaLnBrk="1" latinLnBrk="1" hangingPunct="1">
              <a:spcBef>
                <a:spcPct val="20000"/>
              </a:spcBef>
              <a:buClr>
                <a:srgbClr val="CC3300"/>
              </a:buClr>
              <a:buSzPct val="70000"/>
              <a:buFont typeface="맑은 고딕" pitchFamily="50" charset="-127"/>
              <a:buChar char="□"/>
              <a:defRPr sz="2000" kern="1200">
                <a:solidFill>
                  <a:schemeClr val="tx1"/>
                </a:solidFill>
                <a:latin typeface="+mn-lt"/>
                <a:ea typeface="+mn-ea"/>
                <a:cs typeface="+mn-cs"/>
              </a:defRPr>
            </a:lvl1pPr>
            <a:lvl2pPr marL="742950" indent="-285750" algn="l" defTabSz="914400" rtl="0" eaLnBrk="1" latinLnBrk="1" hangingPunct="1">
              <a:spcBef>
                <a:spcPct val="20000"/>
              </a:spcBef>
              <a:buClr>
                <a:srgbClr val="3366FF"/>
              </a:buClr>
              <a:buSzPct val="65000"/>
              <a:buFont typeface="맑은 고딕" pitchFamily="50" charset="-127"/>
              <a:buChar char="◇"/>
              <a:defRPr sz="1800" kern="1200">
                <a:solidFill>
                  <a:schemeClr val="tx1"/>
                </a:solidFill>
                <a:latin typeface="+mn-lt"/>
                <a:ea typeface="+mn-ea"/>
                <a:cs typeface="+mn-cs"/>
              </a:defRPr>
            </a:lvl2pPr>
            <a:lvl3pPr marL="1143000" indent="-228600" algn="l" defTabSz="914400" rtl="0" eaLnBrk="1" latinLnBrk="1" hangingPunct="1">
              <a:spcBef>
                <a:spcPct val="20000"/>
              </a:spcBef>
              <a:buClr>
                <a:srgbClr val="FF5050"/>
              </a:buClr>
              <a:buSzPct val="65000"/>
              <a:buFont typeface="Wingdings" pitchFamily="2" charset="2"/>
              <a:buChar char="l"/>
              <a:defRPr sz="1700" kern="1200">
                <a:solidFill>
                  <a:schemeClr val="tx1"/>
                </a:solidFill>
                <a:latin typeface="+mn-lt"/>
                <a:ea typeface="+mn-ea"/>
                <a:cs typeface="+mn-cs"/>
              </a:defRPr>
            </a:lvl3pPr>
            <a:lvl4pPr marL="1600200" indent="-228600" algn="l" defTabSz="914400" rtl="0" eaLnBrk="1" latinLnBrk="1" hangingPunct="1">
              <a:spcBef>
                <a:spcPct val="20000"/>
              </a:spcBef>
              <a:buClr>
                <a:srgbClr val="6600FF"/>
              </a:buClr>
              <a:buSzPct val="50000"/>
              <a:buFont typeface="Wingdings" pitchFamily="2" charset="2"/>
              <a:buChar char="Ø"/>
              <a:defRPr sz="17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7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260741" indent="-260741" defTabSz="695310" fontAlgn="auto">
              <a:spcAft>
                <a:spcPts val="0"/>
              </a:spcAft>
              <a:defRPr/>
            </a:pPr>
            <a:endParaRPr lang="en-US" altLang="ko-KR" sz="1521" dirty="0">
              <a:solidFill>
                <a:srgbClr val="C00000"/>
              </a:solidFill>
              <a:ea typeface="굴림" charset="-127"/>
            </a:endParaRPr>
          </a:p>
        </p:txBody>
      </p:sp>
      <p:sp>
        <p:nvSpPr>
          <p:cNvPr id="3" name="제목 2">
            <a:extLst>
              <a:ext uri="{FF2B5EF4-FFF2-40B4-BE49-F238E27FC236}">
                <a16:creationId xmlns:a16="http://schemas.microsoft.com/office/drawing/2014/main" id="{3BE99020-D157-344E-8AF2-BBA56A375C0F}"/>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Two Main Data Types</a:t>
            </a:r>
            <a:endParaRPr lang="ko-KR" altLang="en-US" sz="3300">
              <a:solidFill>
                <a:srgbClr val="181818"/>
              </a:solidFill>
              <a:ea typeface="굴림" panose="020B0600000101010101" pitchFamily="34" charset="-127"/>
            </a:endParaRPr>
          </a:p>
        </p:txBody>
      </p:sp>
      <p:sp>
        <p:nvSpPr>
          <p:cNvPr id="4" name="내용 개체 틀 3">
            <a:extLst>
              <a:ext uri="{FF2B5EF4-FFF2-40B4-BE49-F238E27FC236}">
                <a16:creationId xmlns:a16="http://schemas.microsoft.com/office/drawing/2014/main" id="{9E46F625-FCD2-5C4A-A42F-44AFD23656CE}"/>
              </a:ext>
            </a:extLst>
          </p:cNvPr>
          <p:cNvSpPr>
            <a:spLocks noGrp="1"/>
          </p:cNvSpPr>
          <p:nvPr>
            <p:ph idx="1"/>
          </p:nvPr>
        </p:nvSpPr>
        <p:spPr/>
        <p:txBody>
          <a:bodyPr>
            <a:normAutofit/>
          </a:bodyPr>
          <a:lstStyle/>
          <a:p>
            <a:pPr marL="173038" indent="-173038" defTabSz="693738" eaLnBrk="1" hangingPunct="1">
              <a:spcBef>
                <a:spcPts val="763"/>
              </a:spcBef>
            </a:pPr>
            <a:r>
              <a:rPr lang="en-US" altLang="ko-KR" sz="1800">
                <a:ea typeface="굴림" panose="020B0600000101010101" pitchFamily="34" charset="-127"/>
                <a:cs typeface="Arial" panose="020B0604020202020204" pitchFamily="34" charset="0"/>
              </a:rPr>
              <a:t>Nets(</a:t>
            </a:r>
            <a:r>
              <a:rPr lang="en-US" altLang="ko-KR" sz="1800">
                <a:solidFill>
                  <a:srgbClr val="C00000"/>
                </a:solidFill>
                <a:ea typeface="굴림" panose="020B0600000101010101" pitchFamily="34" charset="-127"/>
                <a:cs typeface="Arial" panose="020B0604020202020204" pitchFamily="34" charset="0"/>
              </a:rPr>
              <a:t>wire</a:t>
            </a:r>
            <a:r>
              <a:rPr lang="en-US" altLang="ko-KR" sz="1800">
                <a:ea typeface="굴림" panose="020B0600000101010101" pitchFamily="34" charset="-127"/>
                <a:cs typeface="Arial" panose="020B0604020202020204" pitchFamily="34" charset="0"/>
              </a:rPr>
              <a:t>) represent connections between things</a:t>
            </a:r>
          </a:p>
          <a:p>
            <a:pPr marL="520700" lvl="1" indent="-173038" defTabSz="693738" eaLnBrk="1" hangingPunct="1">
              <a:spcBef>
                <a:spcPts val="375"/>
              </a:spcBef>
            </a:pPr>
            <a:r>
              <a:rPr lang="en-US" altLang="ko-KR" sz="1500">
                <a:ea typeface="굴림" panose="020B0600000101010101" pitchFamily="34" charset="-127"/>
                <a:cs typeface="Arial" panose="020B0604020202020204" pitchFamily="34" charset="0"/>
              </a:rPr>
              <a:t>Do not hold their value</a:t>
            </a:r>
          </a:p>
          <a:p>
            <a:pPr marL="520700" lvl="1" indent="-173038" defTabSz="693738" eaLnBrk="1" hangingPunct="1">
              <a:spcBef>
                <a:spcPts val="375"/>
              </a:spcBef>
            </a:pPr>
            <a:r>
              <a:rPr lang="en-US" altLang="ko-KR" sz="1500">
                <a:ea typeface="굴림" panose="020B0600000101010101" pitchFamily="34" charset="-127"/>
                <a:cs typeface="Arial" panose="020B0604020202020204" pitchFamily="34" charset="0"/>
              </a:rPr>
              <a:t>Take their value from a driver such as a gate or other module</a:t>
            </a:r>
          </a:p>
          <a:p>
            <a:pPr marL="520700" lvl="1" indent="-173038" defTabSz="693738" eaLnBrk="1" hangingPunct="1">
              <a:spcBef>
                <a:spcPts val="375"/>
              </a:spcBef>
            </a:pPr>
            <a:r>
              <a:rPr lang="en-US" altLang="ko-KR" sz="1500">
                <a:solidFill>
                  <a:srgbClr val="FF0000"/>
                </a:solidFill>
                <a:ea typeface="굴림" panose="020B0600000101010101" pitchFamily="34" charset="-127"/>
                <a:cs typeface="Arial" panose="020B0604020202020204" pitchFamily="34" charset="0"/>
              </a:rPr>
              <a:t>Cannot be assigned in an </a:t>
            </a:r>
            <a:r>
              <a:rPr lang="en-US" altLang="ko-KR" sz="1500" i="1">
                <a:solidFill>
                  <a:srgbClr val="FF0000"/>
                </a:solidFill>
                <a:ea typeface="굴림" panose="020B0600000101010101" pitchFamily="34" charset="-127"/>
                <a:cs typeface="Arial" panose="020B0604020202020204" pitchFamily="34" charset="0"/>
              </a:rPr>
              <a:t>initial</a:t>
            </a:r>
            <a:r>
              <a:rPr lang="en-US" altLang="ko-KR" sz="1500">
                <a:solidFill>
                  <a:srgbClr val="FF0000"/>
                </a:solidFill>
                <a:ea typeface="굴림" panose="020B0600000101010101" pitchFamily="34" charset="-127"/>
                <a:cs typeface="Arial" panose="020B0604020202020204" pitchFamily="34" charset="0"/>
              </a:rPr>
              <a:t> or </a:t>
            </a:r>
            <a:r>
              <a:rPr lang="en-US" altLang="ko-KR" sz="1500" i="1">
                <a:solidFill>
                  <a:srgbClr val="FF0000"/>
                </a:solidFill>
                <a:ea typeface="굴림" panose="020B0600000101010101" pitchFamily="34" charset="-127"/>
                <a:cs typeface="Arial" panose="020B0604020202020204" pitchFamily="34" charset="0"/>
              </a:rPr>
              <a:t>always</a:t>
            </a:r>
            <a:r>
              <a:rPr lang="en-US" altLang="ko-KR" sz="1500">
                <a:solidFill>
                  <a:srgbClr val="FF0000"/>
                </a:solidFill>
                <a:ea typeface="굴림" panose="020B0600000101010101" pitchFamily="34" charset="-127"/>
                <a:cs typeface="Arial" panose="020B0604020202020204" pitchFamily="34" charset="0"/>
              </a:rPr>
              <a:t> block</a:t>
            </a:r>
          </a:p>
          <a:p>
            <a:pPr marL="520700" lvl="1" indent="-173038" defTabSz="693738" eaLnBrk="1" hangingPunct="1">
              <a:spcBef>
                <a:spcPts val="375"/>
              </a:spcBef>
            </a:pPr>
            <a:endParaRPr lang="en-US" altLang="ko-KR" sz="1500">
              <a:ea typeface="굴림" panose="020B0600000101010101" pitchFamily="34" charset="-127"/>
              <a:cs typeface="Arial" panose="020B0604020202020204" pitchFamily="34" charset="0"/>
            </a:endParaRPr>
          </a:p>
          <a:p>
            <a:pPr marL="173038" indent="-173038" defTabSz="693738" eaLnBrk="1" hangingPunct="1">
              <a:spcBef>
                <a:spcPts val="763"/>
              </a:spcBef>
            </a:pPr>
            <a:r>
              <a:rPr lang="en-US" altLang="ko-KR" sz="1800">
                <a:ea typeface="굴림" panose="020B0600000101010101" pitchFamily="34" charset="-127"/>
                <a:cs typeface="Arial" panose="020B0604020202020204" pitchFamily="34" charset="0"/>
              </a:rPr>
              <a:t>Regs(</a:t>
            </a:r>
            <a:r>
              <a:rPr lang="en-US" altLang="ko-KR" sz="1800">
                <a:solidFill>
                  <a:srgbClr val="C00000"/>
                </a:solidFill>
                <a:ea typeface="굴림" panose="020B0600000101010101" pitchFamily="34" charset="-127"/>
                <a:cs typeface="Arial" panose="020B0604020202020204" pitchFamily="34" charset="0"/>
              </a:rPr>
              <a:t>reg</a:t>
            </a:r>
            <a:r>
              <a:rPr lang="en-US" altLang="ko-KR" sz="1800">
                <a:ea typeface="굴림" panose="020B0600000101010101" pitchFamily="34" charset="-127"/>
                <a:cs typeface="Arial" panose="020B0604020202020204" pitchFamily="34" charset="0"/>
              </a:rPr>
              <a:t>) represent data storage</a:t>
            </a:r>
          </a:p>
          <a:p>
            <a:pPr marL="520700" lvl="1" indent="-173038" defTabSz="693738" eaLnBrk="1" hangingPunct="1">
              <a:spcBef>
                <a:spcPts val="375"/>
              </a:spcBef>
            </a:pPr>
            <a:r>
              <a:rPr lang="en-US" altLang="ko-KR" sz="1500">
                <a:ea typeface="굴림" panose="020B0600000101010101" pitchFamily="34" charset="-127"/>
                <a:cs typeface="Arial" panose="020B0604020202020204" pitchFamily="34" charset="0"/>
              </a:rPr>
              <a:t>Behave exactly like memory in a computer</a:t>
            </a:r>
          </a:p>
          <a:p>
            <a:pPr marL="520700" lvl="1" indent="-173038" defTabSz="693738" eaLnBrk="1" hangingPunct="1">
              <a:spcBef>
                <a:spcPts val="375"/>
              </a:spcBef>
            </a:pPr>
            <a:r>
              <a:rPr lang="en-US" altLang="ko-KR" sz="1500">
                <a:ea typeface="굴림" panose="020B0600000101010101" pitchFamily="34" charset="-127"/>
                <a:cs typeface="Arial" panose="020B0604020202020204" pitchFamily="34" charset="0"/>
              </a:rPr>
              <a:t>Hold their value until explicitly assigned in an </a:t>
            </a:r>
            <a:r>
              <a:rPr lang="en-US" altLang="ko-KR" sz="1500" i="1">
                <a:ea typeface="굴림" panose="020B0600000101010101" pitchFamily="34" charset="-127"/>
                <a:cs typeface="Arial" panose="020B0604020202020204" pitchFamily="34" charset="0"/>
              </a:rPr>
              <a:t>initial</a:t>
            </a:r>
            <a:r>
              <a:rPr lang="en-US" altLang="ko-KR" sz="1500">
                <a:ea typeface="굴림" panose="020B0600000101010101" pitchFamily="34" charset="-127"/>
                <a:cs typeface="Arial" panose="020B0604020202020204" pitchFamily="34" charset="0"/>
              </a:rPr>
              <a:t> or </a:t>
            </a:r>
            <a:r>
              <a:rPr lang="en-US" altLang="ko-KR" sz="1500" i="1">
                <a:ea typeface="굴림" panose="020B0600000101010101" pitchFamily="34" charset="-127"/>
                <a:cs typeface="Arial" panose="020B0604020202020204" pitchFamily="34" charset="0"/>
              </a:rPr>
              <a:t>always</a:t>
            </a:r>
            <a:r>
              <a:rPr lang="en-US" altLang="ko-KR" sz="1500">
                <a:ea typeface="굴림" panose="020B0600000101010101" pitchFamily="34" charset="-127"/>
                <a:cs typeface="Arial" panose="020B0604020202020204" pitchFamily="34" charset="0"/>
              </a:rPr>
              <a:t> block</a:t>
            </a:r>
          </a:p>
          <a:p>
            <a:pPr marL="520700" lvl="1" indent="-173038" defTabSz="693738" eaLnBrk="1" hangingPunct="1">
              <a:spcBef>
                <a:spcPts val="375"/>
              </a:spcBef>
            </a:pPr>
            <a:r>
              <a:rPr lang="en-US" altLang="ko-KR" sz="1500">
                <a:ea typeface="굴림" panose="020B0600000101010101" pitchFamily="34" charset="-127"/>
                <a:cs typeface="Arial" panose="020B0604020202020204" pitchFamily="34" charset="0"/>
              </a:rPr>
              <a:t>Never connected to something</a:t>
            </a:r>
          </a:p>
          <a:p>
            <a:pPr marL="520700" lvl="1" indent="-173038" defTabSz="693738" eaLnBrk="1" hangingPunct="1">
              <a:spcBef>
                <a:spcPts val="375"/>
              </a:spcBef>
            </a:pPr>
            <a:r>
              <a:rPr lang="en-US" altLang="ko-KR" sz="1500">
                <a:ea typeface="굴림" panose="020B0600000101010101" pitchFamily="34" charset="-127"/>
                <a:cs typeface="Arial" panose="020B0604020202020204" pitchFamily="34" charset="0"/>
              </a:rPr>
              <a:t>Can be used to model latches, flip-flops, etc.</a:t>
            </a:r>
          </a:p>
          <a:p>
            <a:pPr marL="520700" lvl="1" indent="-173038" defTabSz="693738" eaLnBrk="1" hangingPunct="1">
              <a:spcBef>
                <a:spcPts val="375"/>
              </a:spcBef>
            </a:pPr>
            <a:r>
              <a:rPr lang="en-US" altLang="ko-KR" sz="1500">
                <a:ea typeface="굴림" panose="020B0600000101010101" pitchFamily="34" charset="-127"/>
                <a:cs typeface="Arial" panose="020B0604020202020204" pitchFamily="34" charset="0"/>
              </a:rPr>
              <a:t>Shared variables with all their attendant problems</a:t>
            </a:r>
          </a:p>
          <a:p>
            <a:pPr marL="520700" lvl="1" indent="-173038" defTabSz="693738" eaLnBrk="1" hangingPunct="1">
              <a:spcBef>
                <a:spcPts val="375"/>
              </a:spcBef>
            </a:pPr>
            <a:r>
              <a:rPr lang="en-US" altLang="ko-KR" sz="1500">
                <a:solidFill>
                  <a:srgbClr val="FF0000"/>
                </a:solidFill>
                <a:ea typeface="굴림" panose="020B0600000101010101" pitchFamily="34" charset="-127"/>
                <a:cs typeface="Arial" panose="020B0604020202020204" pitchFamily="34" charset="0"/>
              </a:rPr>
              <a:t>A variable of type register does not necessary represent a physical register</a:t>
            </a:r>
          </a:p>
          <a:p>
            <a:pPr marL="173038" indent="-173038" defTabSz="693738" eaLnBrk="1" hangingPunct="1">
              <a:spcBef>
                <a:spcPts val="763"/>
              </a:spcBef>
            </a:pPr>
            <a:endParaRPr lang="ko-KR" altLang="en-US" sz="2100">
              <a:ea typeface="굴림" panose="020B0600000101010101" pitchFamily="34" charset="-127"/>
              <a:cs typeface="Arial" panose="020B0604020202020204" pitchFamily="3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6A47D2E-2BFA-3D4D-A22C-D7E18D90F5B7}"/>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The integer and time Variables</a:t>
            </a:r>
            <a:endParaRPr lang="ko-KR" altLang="en-US" sz="3300">
              <a:solidFill>
                <a:srgbClr val="181818"/>
              </a:solidFill>
              <a:ea typeface="굴림" panose="020B0600000101010101" pitchFamily="34" charset="-127"/>
            </a:endParaRPr>
          </a:p>
        </p:txBody>
      </p:sp>
      <p:sp>
        <p:nvSpPr>
          <p:cNvPr id="4" name="내용 개체 틀 3">
            <a:extLst>
              <a:ext uri="{FF2B5EF4-FFF2-40B4-BE49-F238E27FC236}">
                <a16:creationId xmlns:a16="http://schemas.microsoft.com/office/drawing/2014/main" id="{3EC25F6F-3E59-2742-8A8E-DE6C271393D6}"/>
              </a:ext>
            </a:extLst>
          </p:cNvPr>
          <p:cNvSpPr>
            <a:spLocks noGrp="1"/>
          </p:cNvSpPr>
          <p:nvPr>
            <p:ph idx="1"/>
          </p:nvPr>
        </p:nvSpPr>
        <p:spPr/>
        <p:txBody>
          <a:bodyPr>
            <a:normAutofit/>
          </a:bodyPr>
          <a:lstStyle/>
          <a:p>
            <a:pPr marL="336550" indent="-336550" defTabSz="693738" eaLnBrk="1" hangingPunct="1">
              <a:spcBef>
                <a:spcPts val="763"/>
              </a:spcBef>
            </a:pPr>
            <a:r>
              <a:rPr lang="en-US" altLang="zh-TW" sz="1800">
                <a:ea typeface="新細明體" panose="02020500000000000000" pitchFamily="18" charset="-120"/>
                <a:cs typeface="Arial" panose="020B0604020202020204" pitchFamily="34" charset="0"/>
              </a:rPr>
              <a:t>Integer variable</a:t>
            </a:r>
          </a:p>
          <a:p>
            <a:pPr marL="641350" lvl="1" indent="-336550" defTabSz="693738" eaLnBrk="1" hangingPunct="1">
              <a:spcBef>
                <a:spcPts val="375"/>
              </a:spcBef>
            </a:pPr>
            <a:r>
              <a:rPr lang="en-US" altLang="zh-TW" sz="1500">
                <a:ea typeface="新細明體" panose="02020500000000000000" pitchFamily="18" charset="-120"/>
                <a:cs typeface="Arial" panose="020B0604020202020204" pitchFamily="34" charset="0"/>
              </a:rPr>
              <a:t>Contains integer values</a:t>
            </a:r>
          </a:p>
          <a:p>
            <a:pPr marL="641350" lvl="1" indent="-336550" defTabSz="693738" eaLnBrk="1" hangingPunct="1">
              <a:spcBef>
                <a:spcPts val="375"/>
              </a:spcBef>
            </a:pPr>
            <a:r>
              <a:rPr lang="en-US" altLang="zh-TW" sz="1500">
                <a:ea typeface="新細明體" panose="02020500000000000000" pitchFamily="18" charset="-120"/>
                <a:cs typeface="Arial" panose="020B0604020202020204" pitchFamily="34" charset="0"/>
              </a:rPr>
              <a:t>Has at least 32 bits</a:t>
            </a:r>
          </a:p>
          <a:p>
            <a:pPr marL="641350" lvl="1" indent="-336550" defTabSz="693738" eaLnBrk="1" hangingPunct="1">
              <a:spcBef>
                <a:spcPts val="375"/>
              </a:spcBef>
            </a:pPr>
            <a:r>
              <a:rPr lang="en-US" altLang="zh-TW" sz="1500">
                <a:ea typeface="新細明體" panose="02020500000000000000" pitchFamily="18" charset="-120"/>
                <a:cs typeface="Arial" panose="020B0604020202020204" pitchFamily="34" charset="0"/>
              </a:rPr>
              <a:t>Is treated as a signed reg variable</a:t>
            </a:r>
          </a:p>
          <a:p>
            <a:pPr marL="1001713" lvl="2" indent="-173038" defTabSz="693738" eaLnBrk="1" hangingPunct="1">
              <a:spcBef>
                <a:spcPts val="375"/>
              </a:spcBef>
              <a:buFont typeface="Arial" panose="020B0604020202020204" pitchFamily="34" charset="0"/>
              <a:buNone/>
            </a:pPr>
            <a:r>
              <a:rPr lang="en-US" altLang="zh-TW" sz="1500">
                <a:ea typeface="新細明體" panose="02020500000000000000" pitchFamily="18" charset="-120"/>
                <a:cs typeface="Arial" panose="020B0604020202020204" pitchFamily="34" charset="0"/>
              </a:rPr>
              <a:t>integer i, j;            </a:t>
            </a:r>
          </a:p>
          <a:p>
            <a:pPr marL="1001713" lvl="2" indent="-173038" defTabSz="693738" eaLnBrk="1" hangingPunct="1">
              <a:spcBef>
                <a:spcPts val="375"/>
              </a:spcBef>
              <a:buFont typeface="Arial" panose="020B0604020202020204" pitchFamily="34" charset="0"/>
              <a:buNone/>
            </a:pPr>
            <a:r>
              <a:rPr lang="en-US" altLang="zh-TW" sz="1500">
                <a:ea typeface="新細明體" panose="02020500000000000000" pitchFamily="18" charset="-120"/>
                <a:cs typeface="Arial" panose="020B0604020202020204" pitchFamily="34" charset="0"/>
              </a:rPr>
              <a:t>integer data[7:0]; </a:t>
            </a:r>
          </a:p>
          <a:p>
            <a:pPr marL="336550" indent="-336550" defTabSz="693738" eaLnBrk="1" hangingPunct="1">
              <a:spcBef>
                <a:spcPts val="763"/>
              </a:spcBef>
            </a:pPr>
            <a:r>
              <a:rPr lang="en-US" altLang="zh-TW" sz="1800">
                <a:ea typeface="新細明體" panose="02020500000000000000" pitchFamily="18" charset="-120"/>
                <a:cs typeface="Arial" panose="020B0604020202020204" pitchFamily="34" charset="0"/>
              </a:rPr>
              <a:t>Time variable</a:t>
            </a:r>
          </a:p>
          <a:p>
            <a:pPr marL="641350" lvl="1" indent="-336550" defTabSz="693738" eaLnBrk="1" hangingPunct="1">
              <a:spcBef>
                <a:spcPts val="375"/>
              </a:spcBef>
            </a:pPr>
            <a:r>
              <a:rPr lang="en-US" altLang="zh-TW" sz="1500">
                <a:ea typeface="新細明體" panose="02020500000000000000" pitchFamily="18" charset="-120"/>
                <a:cs typeface="Arial" panose="020B0604020202020204" pitchFamily="34" charset="0"/>
              </a:rPr>
              <a:t>Used for storing and manipulating simulation time</a:t>
            </a:r>
          </a:p>
          <a:p>
            <a:pPr marL="641350" lvl="1" indent="-336550" defTabSz="693738" eaLnBrk="1" hangingPunct="1">
              <a:spcBef>
                <a:spcPts val="375"/>
              </a:spcBef>
            </a:pPr>
            <a:r>
              <a:rPr lang="en-US" altLang="zh-TW" sz="1500">
                <a:ea typeface="新細明體" panose="02020500000000000000" pitchFamily="18" charset="-120"/>
                <a:cs typeface="Arial" panose="020B0604020202020204" pitchFamily="34" charset="0"/>
              </a:rPr>
              <a:t>Used in conjunction with the </a:t>
            </a:r>
            <a:r>
              <a:rPr lang="en-US" altLang="zh-TW" sz="1500">
                <a:solidFill>
                  <a:srgbClr val="0AFF85"/>
                </a:solidFill>
                <a:ea typeface="新細明體" panose="02020500000000000000" pitchFamily="18" charset="-120"/>
                <a:cs typeface="Arial" panose="020B0604020202020204" pitchFamily="34" charset="0"/>
              </a:rPr>
              <a:t>$time </a:t>
            </a:r>
            <a:r>
              <a:rPr lang="en-US" altLang="zh-TW" sz="1500">
                <a:ea typeface="新細明體" panose="02020500000000000000" pitchFamily="18" charset="-120"/>
                <a:cs typeface="Arial" panose="020B0604020202020204" pitchFamily="34" charset="0"/>
              </a:rPr>
              <a:t>system task</a:t>
            </a:r>
          </a:p>
          <a:p>
            <a:pPr marL="641350" lvl="1" indent="-336550" defTabSz="693738" eaLnBrk="1" hangingPunct="1">
              <a:spcBef>
                <a:spcPts val="375"/>
              </a:spcBef>
            </a:pPr>
            <a:r>
              <a:rPr lang="en-US" altLang="zh-TW" sz="1500">
                <a:ea typeface="新細明體" panose="02020500000000000000" pitchFamily="18" charset="-120"/>
                <a:cs typeface="Arial" panose="020B0604020202020204" pitchFamily="34" charset="0"/>
              </a:rPr>
              <a:t>Only unsigned value and at least 64 bits</a:t>
            </a:r>
            <a:endParaRPr lang="en-US" altLang="zh-TW" sz="1800">
              <a:ea typeface="新細明體" panose="02020500000000000000" pitchFamily="18" charset="-120"/>
              <a:cs typeface="Arial" panose="020B0604020202020204" pitchFamily="34" charset="0"/>
            </a:endParaRPr>
          </a:p>
          <a:p>
            <a:pPr marL="1001713" lvl="2" indent="-173038" defTabSz="693738" eaLnBrk="1" hangingPunct="1">
              <a:spcBef>
                <a:spcPts val="375"/>
              </a:spcBef>
              <a:buFont typeface="Arial" panose="020B0604020202020204" pitchFamily="34" charset="0"/>
              <a:buNone/>
            </a:pPr>
            <a:r>
              <a:rPr lang="en-US" altLang="zh-TW" sz="1500">
                <a:ea typeface="新細明體" panose="02020500000000000000" pitchFamily="18" charset="-120"/>
                <a:cs typeface="Arial" panose="020B0604020202020204" pitchFamily="34" charset="0"/>
              </a:rPr>
              <a:t>time events;            </a:t>
            </a:r>
          </a:p>
          <a:p>
            <a:pPr marL="1001713" lvl="2" indent="-173038" defTabSz="693738" eaLnBrk="1" hangingPunct="1">
              <a:spcBef>
                <a:spcPts val="375"/>
              </a:spcBef>
              <a:buFont typeface="Arial" panose="020B0604020202020204" pitchFamily="34" charset="0"/>
              <a:buNone/>
            </a:pPr>
            <a:r>
              <a:rPr lang="en-US" altLang="zh-TW" sz="1500">
                <a:ea typeface="新細明體" panose="02020500000000000000" pitchFamily="18" charset="-120"/>
                <a:cs typeface="Arial" panose="020B0604020202020204" pitchFamily="34" charset="0"/>
              </a:rPr>
              <a:t>time current_time;  </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내용 개체 틀 2">
            <a:extLst>
              <a:ext uri="{FF2B5EF4-FFF2-40B4-BE49-F238E27FC236}">
                <a16:creationId xmlns:a16="http://schemas.microsoft.com/office/drawing/2014/main" id="{8097F763-CDC6-6941-A823-1394359A7E61}"/>
              </a:ext>
            </a:extLst>
          </p:cNvPr>
          <p:cNvSpPr txBox="1">
            <a:spLocks/>
          </p:cNvSpPr>
          <p:nvPr/>
        </p:nvSpPr>
        <p:spPr>
          <a:xfrm>
            <a:off x="246063" y="1720850"/>
            <a:ext cx="8020050" cy="1384300"/>
          </a:xfrm>
          <a:prstGeom prst="rect">
            <a:avLst/>
          </a:prstGeom>
        </p:spPr>
        <p:txBody>
          <a:bodyPr lIns="69533" tIns="34766" rIns="69533" bIns="34766">
            <a:normAutofit/>
          </a:bodyPr>
          <a:lstStyle>
            <a:lvl1pPr marL="342900" indent="-342900" algn="l" defTabSz="914400" rtl="0" eaLnBrk="1" latinLnBrk="1" hangingPunct="1">
              <a:spcBef>
                <a:spcPct val="20000"/>
              </a:spcBef>
              <a:buClr>
                <a:srgbClr val="CC3300"/>
              </a:buClr>
              <a:buSzPct val="70000"/>
              <a:buFont typeface="맑은 고딕" pitchFamily="50" charset="-127"/>
              <a:buChar char="□"/>
              <a:defRPr sz="2000" kern="1200">
                <a:solidFill>
                  <a:schemeClr val="tx1"/>
                </a:solidFill>
                <a:latin typeface="+mn-lt"/>
                <a:ea typeface="+mn-ea"/>
                <a:cs typeface="+mn-cs"/>
              </a:defRPr>
            </a:lvl1pPr>
            <a:lvl2pPr marL="742950" indent="-285750" algn="l" defTabSz="914400" rtl="0" eaLnBrk="1" latinLnBrk="1" hangingPunct="1">
              <a:spcBef>
                <a:spcPct val="20000"/>
              </a:spcBef>
              <a:buClr>
                <a:srgbClr val="3366FF"/>
              </a:buClr>
              <a:buSzPct val="65000"/>
              <a:buFont typeface="맑은 고딕" pitchFamily="50" charset="-127"/>
              <a:buChar char="◇"/>
              <a:defRPr sz="1800" kern="1200">
                <a:solidFill>
                  <a:schemeClr val="tx1"/>
                </a:solidFill>
                <a:latin typeface="+mn-lt"/>
                <a:ea typeface="+mn-ea"/>
                <a:cs typeface="+mn-cs"/>
              </a:defRPr>
            </a:lvl2pPr>
            <a:lvl3pPr marL="1143000" indent="-228600" algn="l" defTabSz="914400" rtl="0" eaLnBrk="1" latinLnBrk="1" hangingPunct="1">
              <a:spcBef>
                <a:spcPct val="20000"/>
              </a:spcBef>
              <a:buClr>
                <a:srgbClr val="FF5050"/>
              </a:buClr>
              <a:buSzPct val="65000"/>
              <a:buFont typeface="Wingdings" pitchFamily="2" charset="2"/>
              <a:buChar char="l"/>
              <a:defRPr sz="1700" kern="1200">
                <a:solidFill>
                  <a:schemeClr val="tx1"/>
                </a:solidFill>
                <a:latin typeface="+mn-lt"/>
                <a:ea typeface="+mn-ea"/>
                <a:cs typeface="+mn-cs"/>
              </a:defRPr>
            </a:lvl3pPr>
            <a:lvl4pPr marL="1600200" indent="-228600" algn="l" defTabSz="914400" rtl="0" eaLnBrk="1" latinLnBrk="1" hangingPunct="1">
              <a:spcBef>
                <a:spcPct val="20000"/>
              </a:spcBef>
              <a:buClr>
                <a:srgbClr val="6600FF"/>
              </a:buClr>
              <a:buSzPct val="50000"/>
              <a:buFont typeface="Wingdings" pitchFamily="2" charset="2"/>
              <a:buChar char="Ø"/>
              <a:defRPr sz="17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17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260741" indent="-260741" defTabSz="695310" fontAlgn="auto">
              <a:spcAft>
                <a:spcPts val="0"/>
              </a:spcAft>
              <a:buFont typeface="맑은 고딕" pitchFamily="50" charset="-127"/>
              <a:buNone/>
              <a:defRPr/>
            </a:pPr>
            <a:endParaRPr lang="en-US" altLang="ko-KR" sz="1521" dirty="0">
              <a:solidFill>
                <a:prstClr val="black"/>
              </a:solidFill>
              <a:ea typeface="굴림" charset="-127"/>
              <a:cs typeface="Arial" panose="020B0604020202020204" pitchFamily="34" charset="0"/>
            </a:endParaRPr>
          </a:p>
        </p:txBody>
      </p:sp>
      <p:sp>
        <p:nvSpPr>
          <p:cNvPr id="3" name="제목 2">
            <a:extLst>
              <a:ext uri="{FF2B5EF4-FFF2-40B4-BE49-F238E27FC236}">
                <a16:creationId xmlns:a16="http://schemas.microsoft.com/office/drawing/2014/main" id="{2CABA808-C2DC-ED46-A44D-402B3C24963C}"/>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Data Declaration</a:t>
            </a:r>
            <a:endParaRPr lang="ko-KR" altLang="en-US" sz="3300">
              <a:solidFill>
                <a:srgbClr val="181818"/>
              </a:solidFill>
              <a:ea typeface="굴림" panose="020B0600000101010101" pitchFamily="34" charset="-127"/>
            </a:endParaRPr>
          </a:p>
        </p:txBody>
      </p:sp>
      <p:sp>
        <p:nvSpPr>
          <p:cNvPr id="4" name="내용 개체 틀 3">
            <a:extLst>
              <a:ext uri="{FF2B5EF4-FFF2-40B4-BE49-F238E27FC236}">
                <a16:creationId xmlns:a16="http://schemas.microsoft.com/office/drawing/2014/main" id="{64C9CD67-E32E-F543-BDD4-C2977EE2223E}"/>
              </a:ext>
            </a:extLst>
          </p:cNvPr>
          <p:cNvSpPr>
            <a:spLocks noGrp="1"/>
          </p:cNvSpPr>
          <p:nvPr>
            <p:ph idx="1"/>
          </p:nvPr>
        </p:nvSpPr>
        <p:spPr/>
        <p:txBody>
          <a:bodyPr>
            <a:normAutofit/>
          </a:bodyPr>
          <a:lstStyle/>
          <a:p>
            <a:pPr marL="173038" indent="-173038" defTabSz="693738" eaLnBrk="1" hangingPunct="1">
              <a:spcBef>
                <a:spcPts val="763"/>
              </a:spcBef>
            </a:pPr>
            <a:r>
              <a:rPr lang="en-US" altLang="ko-KR" sz="2100">
                <a:ea typeface="굴림" panose="020B0600000101010101" pitchFamily="34" charset="-127"/>
                <a:cs typeface="Arial" panose="020B0604020202020204" pitchFamily="34" charset="0"/>
              </a:rPr>
              <a:t>Size of register or wire </a:t>
            </a:r>
          </a:p>
          <a:p>
            <a:pPr marL="520700" lvl="1" indent="-173038" defTabSz="693738" eaLnBrk="1" hangingPunct="1">
              <a:spcBef>
                <a:spcPts val="375"/>
              </a:spcBef>
              <a:buFont typeface="맑은 고딕" panose="020B0503020000020004" pitchFamily="34" charset="-127"/>
              <a:buNone/>
            </a:pPr>
            <a:r>
              <a:rPr lang="en-US" altLang="ko-KR" sz="1800">
                <a:ea typeface="굴림" panose="020B0600000101010101" pitchFamily="34" charset="-127"/>
                <a:cs typeface="Arial" panose="020B0604020202020204" pitchFamily="34" charset="0"/>
              </a:rPr>
              <a:t>		</a:t>
            </a:r>
            <a:r>
              <a:rPr lang="en-US" altLang="ko-KR" sz="1800">
                <a:solidFill>
                  <a:srgbClr val="C00000"/>
                </a:solidFill>
                <a:ea typeface="굴림" panose="020B0600000101010101" pitchFamily="34" charset="-127"/>
                <a:cs typeface="Arial" panose="020B0604020202020204" pitchFamily="34" charset="0"/>
              </a:rPr>
              <a:t>reg</a:t>
            </a:r>
            <a:r>
              <a:rPr lang="en-US" altLang="ko-KR" sz="1800">
                <a:solidFill>
                  <a:srgbClr val="0070C0"/>
                </a:solidFill>
                <a:ea typeface="굴림" panose="020B0600000101010101" pitchFamily="34" charset="-127"/>
                <a:cs typeface="Arial" panose="020B0604020202020204" pitchFamily="34" charset="0"/>
              </a:rPr>
              <a:t>  </a:t>
            </a:r>
            <a:r>
              <a:rPr lang="en-US" altLang="ko-KR" sz="1800">
                <a:ea typeface="굴림" panose="020B0600000101010101" pitchFamily="34" charset="-127"/>
                <a:cs typeface="Arial" panose="020B0604020202020204" pitchFamily="34" charset="0"/>
              </a:rPr>
              <a:t>[0:7]  A, B;	</a:t>
            </a:r>
            <a:r>
              <a:rPr lang="en-US" altLang="ko-KR" sz="1800">
                <a:solidFill>
                  <a:srgbClr val="C00000"/>
                </a:solidFill>
                <a:ea typeface="굴림" panose="020B0600000101010101" pitchFamily="34" charset="-127"/>
                <a:cs typeface="Arial" panose="020B0604020202020204" pitchFamily="34" charset="0"/>
              </a:rPr>
              <a:t>// A and B are 8-bit wide with MSB as 0</a:t>
            </a:r>
            <a:r>
              <a:rPr lang="en-US" altLang="ko-KR" sz="1800" baseline="30000">
                <a:solidFill>
                  <a:srgbClr val="C00000"/>
                </a:solidFill>
                <a:ea typeface="굴림" panose="020B0600000101010101" pitchFamily="34" charset="-127"/>
                <a:cs typeface="Arial" panose="020B0604020202020204" pitchFamily="34" charset="0"/>
              </a:rPr>
              <a:t>th</a:t>
            </a:r>
            <a:r>
              <a:rPr lang="en-US" altLang="ko-KR" sz="1800">
                <a:solidFill>
                  <a:srgbClr val="C00000"/>
                </a:solidFill>
                <a:ea typeface="굴림" panose="020B0600000101010101" pitchFamily="34" charset="-127"/>
                <a:cs typeface="Arial" panose="020B0604020202020204" pitchFamily="34" charset="0"/>
              </a:rPr>
              <a:t> bit</a:t>
            </a:r>
          </a:p>
          <a:p>
            <a:pPr marL="520700" lvl="1" indent="-173038" defTabSz="693738" eaLnBrk="1" hangingPunct="1">
              <a:spcBef>
                <a:spcPts val="375"/>
              </a:spcBef>
              <a:buFont typeface="맑은 고딕" panose="020B0503020000020004" pitchFamily="34" charset="-127"/>
              <a:buNone/>
            </a:pPr>
            <a:r>
              <a:rPr lang="en-US" altLang="ko-KR" sz="1800">
                <a:ea typeface="굴림" panose="020B0600000101010101" pitchFamily="34" charset="-127"/>
                <a:cs typeface="Arial" panose="020B0604020202020204" pitchFamily="34" charset="0"/>
              </a:rPr>
              <a:t>		</a:t>
            </a:r>
            <a:r>
              <a:rPr lang="en-US" altLang="ko-KR" sz="1800">
                <a:solidFill>
                  <a:srgbClr val="C00000"/>
                </a:solidFill>
                <a:ea typeface="굴림" panose="020B0600000101010101" pitchFamily="34" charset="-127"/>
                <a:cs typeface="Arial" panose="020B0604020202020204" pitchFamily="34" charset="0"/>
              </a:rPr>
              <a:t>wire</a:t>
            </a:r>
            <a:r>
              <a:rPr lang="en-US" altLang="ko-KR" sz="1800">
                <a:solidFill>
                  <a:srgbClr val="0070C0"/>
                </a:solidFill>
                <a:ea typeface="굴림" panose="020B0600000101010101" pitchFamily="34" charset="-127"/>
                <a:cs typeface="Arial" panose="020B0604020202020204" pitchFamily="34" charset="0"/>
              </a:rPr>
              <a:t> </a:t>
            </a:r>
            <a:r>
              <a:rPr lang="en-US" altLang="ko-KR" sz="1800">
                <a:ea typeface="굴림" panose="020B0600000101010101" pitchFamily="34" charset="-127"/>
                <a:cs typeface="Arial" panose="020B0604020202020204" pitchFamily="34" charset="0"/>
              </a:rPr>
              <a:t>[3:0]  Dout;	</a:t>
            </a:r>
            <a:r>
              <a:rPr lang="en-US" altLang="ko-KR" sz="1800">
                <a:solidFill>
                  <a:srgbClr val="C00000"/>
                </a:solidFill>
                <a:ea typeface="굴림" panose="020B0600000101010101" pitchFamily="34" charset="-127"/>
                <a:cs typeface="Arial" panose="020B0604020202020204" pitchFamily="34" charset="0"/>
              </a:rPr>
              <a:t>// Dout is a 4-bit wire</a:t>
            </a:r>
          </a:p>
          <a:p>
            <a:pPr marL="520700" lvl="1" indent="-173038" defTabSz="693738" eaLnBrk="1" hangingPunct="1">
              <a:spcBef>
                <a:spcPts val="375"/>
              </a:spcBef>
              <a:buFont typeface="맑은 고딕" panose="020B0503020000020004" pitchFamily="34" charset="-127"/>
              <a:buNone/>
            </a:pPr>
            <a:r>
              <a:rPr lang="en-US" altLang="ko-KR" sz="1800">
                <a:ea typeface="굴림" panose="020B0600000101010101" pitchFamily="34" charset="-127"/>
                <a:cs typeface="Arial" panose="020B0604020202020204" pitchFamily="34" charset="0"/>
              </a:rPr>
              <a:t>		</a:t>
            </a:r>
            <a:r>
              <a:rPr lang="en-US" altLang="ko-KR" sz="1800">
                <a:solidFill>
                  <a:srgbClr val="C00000"/>
                </a:solidFill>
                <a:ea typeface="굴림" panose="020B0600000101010101" pitchFamily="34" charset="-127"/>
                <a:cs typeface="Arial" panose="020B0604020202020204" pitchFamily="34" charset="0"/>
              </a:rPr>
              <a:t>reg</a:t>
            </a:r>
            <a:r>
              <a:rPr lang="en-US" altLang="ko-KR" sz="1800">
                <a:solidFill>
                  <a:srgbClr val="0070C0"/>
                </a:solidFill>
                <a:ea typeface="굴림" panose="020B0600000101010101" pitchFamily="34" charset="-127"/>
                <a:cs typeface="Arial" panose="020B0604020202020204" pitchFamily="34" charset="0"/>
              </a:rPr>
              <a:t>  </a:t>
            </a:r>
            <a:r>
              <a:rPr lang="en-US" altLang="ko-KR" sz="1800">
                <a:ea typeface="굴림" panose="020B0600000101010101" pitchFamily="34" charset="-127"/>
                <a:cs typeface="Arial" panose="020B0604020202020204" pitchFamily="34" charset="0"/>
              </a:rPr>
              <a:t>[7:0]  C;	</a:t>
            </a:r>
            <a:r>
              <a:rPr lang="en-US" altLang="ko-KR" sz="1800">
                <a:solidFill>
                  <a:srgbClr val="C00000"/>
                </a:solidFill>
                <a:ea typeface="굴림" panose="020B0600000101010101" pitchFamily="34" charset="-127"/>
                <a:cs typeface="Arial" panose="020B0604020202020204" pitchFamily="34" charset="0"/>
              </a:rPr>
              <a:t>// C is 8-bit register with MSB as the 8</a:t>
            </a:r>
            <a:r>
              <a:rPr lang="en-US" altLang="ko-KR" sz="1800" baseline="30000">
                <a:solidFill>
                  <a:srgbClr val="C00000"/>
                </a:solidFill>
                <a:ea typeface="굴림" panose="020B0600000101010101" pitchFamily="34" charset="-127"/>
                <a:cs typeface="Arial" panose="020B0604020202020204" pitchFamily="34" charset="0"/>
              </a:rPr>
              <a:t>th</a:t>
            </a:r>
            <a:r>
              <a:rPr lang="en-US" altLang="ko-KR" sz="1800">
                <a:solidFill>
                  <a:srgbClr val="C00000"/>
                </a:solidFill>
                <a:ea typeface="굴림" panose="020B0600000101010101" pitchFamily="34" charset="-127"/>
                <a:cs typeface="Arial" panose="020B0604020202020204" pitchFamily="34" charset="0"/>
              </a:rPr>
              <a:t> bit</a:t>
            </a:r>
          </a:p>
          <a:p>
            <a:pPr marL="520700" lvl="1" indent="-173038" defTabSz="693738" eaLnBrk="1" hangingPunct="1">
              <a:spcBef>
                <a:spcPts val="375"/>
              </a:spcBef>
              <a:buFont typeface="맑은 고딕" panose="020B0503020000020004" pitchFamily="34" charset="-127"/>
              <a:buNone/>
            </a:pPr>
            <a:endParaRPr lang="en-US" altLang="ko-KR" sz="1800">
              <a:solidFill>
                <a:srgbClr val="C00000"/>
              </a:solidFill>
              <a:ea typeface="굴림" panose="020B0600000101010101" pitchFamily="34" charset="-127"/>
              <a:cs typeface="Arial" panose="020B0604020202020204" pitchFamily="34" charset="0"/>
            </a:endParaRPr>
          </a:p>
          <a:p>
            <a:pPr marL="173038" indent="-173038" defTabSz="693738" eaLnBrk="1" hangingPunct="1">
              <a:spcBef>
                <a:spcPts val="763"/>
              </a:spcBef>
            </a:pPr>
            <a:r>
              <a:rPr lang="en-US" altLang="ko-KR" sz="2100">
                <a:ea typeface="굴림" panose="020B0600000101010101" pitchFamily="34" charset="-127"/>
                <a:cs typeface="Arial" panose="020B0604020202020204" pitchFamily="34" charset="0"/>
              </a:rPr>
              <a:t>Assignments and concatenations</a:t>
            </a:r>
          </a:p>
          <a:p>
            <a:pPr marL="520700" lvl="1" indent="-173038" defTabSz="693738" eaLnBrk="1" hangingPunct="1">
              <a:spcBef>
                <a:spcPts val="375"/>
              </a:spcBef>
              <a:buFont typeface="맑은 고딕" panose="020B0503020000020004" pitchFamily="34" charset="-127"/>
              <a:buNone/>
            </a:pPr>
            <a:r>
              <a:rPr lang="en-US" altLang="ko-KR" sz="1800">
                <a:ea typeface="굴림" panose="020B0600000101010101" pitchFamily="34" charset="-127"/>
                <a:cs typeface="Arial" panose="020B0604020202020204" pitchFamily="34" charset="0"/>
              </a:rPr>
              <a:t>	A = 8’b0101_1010;</a:t>
            </a:r>
          </a:p>
          <a:p>
            <a:pPr marL="520700" lvl="1" indent="-173038" defTabSz="693738" eaLnBrk="1" hangingPunct="1">
              <a:spcBef>
                <a:spcPts val="375"/>
              </a:spcBef>
              <a:buFont typeface="맑은 고딕" panose="020B0503020000020004" pitchFamily="34" charset="-127"/>
              <a:buNone/>
            </a:pPr>
            <a:r>
              <a:rPr lang="en-US" altLang="ko-KR" sz="1800">
                <a:ea typeface="굴림" panose="020B0600000101010101" pitchFamily="34" charset="-127"/>
                <a:cs typeface="Arial" panose="020B0604020202020204" pitchFamily="34" charset="0"/>
              </a:rPr>
              <a:t>	B = {A[3:0] | A[7:4], 4’b0000};</a:t>
            </a:r>
          </a:p>
          <a:p>
            <a:pPr marL="173038" indent="-173038" defTabSz="693738" eaLnBrk="1" hangingPunct="1">
              <a:spcBef>
                <a:spcPts val="763"/>
              </a:spcBef>
            </a:pPr>
            <a:endParaRPr lang="en-US" altLang="ko-KR" sz="2100">
              <a:ea typeface="굴림" panose="020B0600000101010101" pitchFamily="34" charset="-127"/>
              <a:cs typeface="Arial" panose="020B0604020202020204" pitchFamily="34" charset="0"/>
            </a:endParaRPr>
          </a:p>
          <a:p>
            <a:pPr marL="520700" lvl="1" indent="-173038" defTabSz="693738" eaLnBrk="1" hangingPunct="1">
              <a:spcBef>
                <a:spcPts val="375"/>
              </a:spcBef>
            </a:pPr>
            <a:r>
              <a:rPr lang="en-US" altLang="ko-KR" sz="1800">
                <a:ea typeface="굴림" panose="020B0600000101010101" pitchFamily="34" charset="-127"/>
                <a:cs typeface="Arial" panose="020B0604020202020204" pitchFamily="34" charset="0"/>
              </a:rPr>
              <a:t>B is set to the 1st 4-bit of A bitwise or-ed with the last 4-bit of A and then concatenated with 0000.</a:t>
            </a:r>
          </a:p>
          <a:p>
            <a:pPr marL="520700" lvl="1" indent="-173038" defTabSz="693738" eaLnBrk="1" hangingPunct="1">
              <a:spcBef>
                <a:spcPts val="375"/>
              </a:spcBef>
            </a:pPr>
            <a:r>
              <a:rPr lang="en-US" altLang="ko-KR" sz="1800">
                <a:ea typeface="굴림" panose="020B0600000101010101" pitchFamily="34" charset="-127"/>
                <a:cs typeface="Arial" panose="020B0604020202020204" pitchFamily="34" charset="0"/>
              </a:rPr>
              <a:t>{} brackets means the bits of the 2 or more arguments separated by commas are concatenated together.</a:t>
            </a:r>
          </a:p>
          <a:p>
            <a:pPr marL="173038" indent="-173038" defTabSz="693738" eaLnBrk="1" hangingPunct="1">
              <a:spcBef>
                <a:spcPts val="763"/>
              </a:spcBef>
            </a:pPr>
            <a:endParaRPr lang="en-US" altLang="ko-KR" sz="2100">
              <a:solidFill>
                <a:srgbClr val="C00000"/>
              </a:solidFill>
              <a:ea typeface="굴림" panose="020B0600000101010101" pitchFamily="34" charset="-127"/>
              <a:cs typeface="Arial" panose="020B0604020202020204" pitchFamily="34" charset="0"/>
            </a:endParaRPr>
          </a:p>
          <a:p>
            <a:pPr marL="173038" indent="-173038" defTabSz="693738" eaLnBrk="1" hangingPunct="1">
              <a:spcBef>
                <a:spcPts val="763"/>
              </a:spcBef>
            </a:pPr>
            <a:endParaRPr lang="en-US" altLang="ko-KR" sz="2100">
              <a:solidFill>
                <a:srgbClr val="C00000"/>
              </a:solidFill>
              <a:ea typeface="굴림" panose="020B0600000101010101" pitchFamily="34" charset="-127"/>
              <a:cs typeface="Arial" panose="020B0604020202020204" pitchFamily="34" charset="0"/>
            </a:endParaRPr>
          </a:p>
          <a:p>
            <a:pPr marL="173038" indent="-173038" defTabSz="693738" eaLnBrk="1" hangingPunct="1">
              <a:spcBef>
                <a:spcPts val="763"/>
              </a:spcBef>
              <a:buFont typeface="맑은 고딕" panose="020B0503020000020004" pitchFamily="34" charset="-127"/>
              <a:buNone/>
            </a:pPr>
            <a:endParaRPr lang="en-US" altLang="ko-KR" sz="2100">
              <a:ea typeface="굴림" panose="020B0600000101010101" pitchFamily="34" charset="-127"/>
              <a:cs typeface="Arial" panose="020B0604020202020204" pitchFamily="34" charset="0"/>
            </a:endParaRPr>
          </a:p>
          <a:p>
            <a:pPr marL="173038" indent="-173038" defTabSz="693738" eaLnBrk="1" hangingPunct="1">
              <a:spcBef>
                <a:spcPts val="763"/>
              </a:spcBef>
            </a:pPr>
            <a:endParaRPr lang="ko-KR" altLang="en-US" sz="2100">
              <a:ea typeface="굴림" panose="020B0600000101010101" pitchFamily="34" charset="-127"/>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E02E8CF-8C22-7941-ABE8-235C99E3000D}"/>
              </a:ext>
            </a:extLst>
          </p:cNvPr>
          <p:cNvSpPr>
            <a:spLocks noGrp="1"/>
          </p:cNvSpPr>
          <p:nvPr>
            <p:ph type="title"/>
          </p:nvPr>
        </p:nvSpPr>
        <p:spPr>
          <a:xfrm>
            <a:off x="257175" y="331788"/>
            <a:ext cx="5630863" cy="776287"/>
          </a:xfrm>
        </p:spPr>
        <p:txBody>
          <a:bodyPr>
            <a:normAutofit/>
          </a:bodyPr>
          <a:lstStyle/>
          <a:p>
            <a:pPr defTabSz="693738" eaLnBrk="1" hangingPunct="1"/>
            <a:r>
              <a:rPr lang="en-US" altLang="ko-KR" sz="3300" b="1">
                <a:solidFill>
                  <a:srgbClr val="181818"/>
                </a:solidFill>
                <a:ea typeface="굴림" panose="020B0600000101010101" pitchFamily="34" charset="-127"/>
              </a:rPr>
              <a:t>Vectors</a:t>
            </a:r>
            <a:endParaRPr lang="ko-KR" altLang="en-US" sz="3300" b="1">
              <a:solidFill>
                <a:srgbClr val="181818"/>
              </a:solidFill>
              <a:ea typeface="굴림" panose="020B0600000101010101" pitchFamily="34" charset="-127"/>
            </a:endParaRPr>
          </a:p>
        </p:txBody>
      </p:sp>
      <p:sp>
        <p:nvSpPr>
          <p:cNvPr id="6" name="내용 개체 틀 5">
            <a:extLst>
              <a:ext uri="{FF2B5EF4-FFF2-40B4-BE49-F238E27FC236}">
                <a16:creationId xmlns:a16="http://schemas.microsoft.com/office/drawing/2014/main" id="{4E9A83D1-5CC7-B445-B4F3-E53646847F90}"/>
              </a:ext>
            </a:extLst>
          </p:cNvPr>
          <p:cNvSpPr>
            <a:spLocks noGrp="1"/>
          </p:cNvSpPr>
          <p:nvPr>
            <p:ph idx="1"/>
          </p:nvPr>
        </p:nvSpPr>
        <p:spPr>
          <a:xfrm>
            <a:off x="309563" y="1898650"/>
            <a:ext cx="4741862" cy="3371850"/>
          </a:xfrm>
        </p:spPr>
        <p:txBody>
          <a:bodyPr>
            <a:normAutofit/>
          </a:bodyPr>
          <a:lstStyle/>
          <a:p>
            <a:pPr marL="336550" indent="-336550" defTabSz="693738" eaLnBrk="1" hangingPunct="1">
              <a:spcBef>
                <a:spcPts val="763"/>
              </a:spcBef>
            </a:pPr>
            <a:r>
              <a:rPr lang="en-US" altLang="zh-TW" sz="1800">
                <a:ea typeface="新細明體" panose="02020500000000000000" pitchFamily="18" charset="-120"/>
                <a:cs typeface="Arial" panose="020B0604020202020204" pitchFamily="34" charset="0"/>
              </a:rPr>
              <a:t>A vector = multiple bit width</a:t>
            </a:r>
          </a:p>
          <a:p>
            <a:pPr marL="690563" lvl="1" indent="-173038" defTabSz="693738" eaLnBrk="1" hangingPunct="1">
              <a:spcBef>
                <a:spcPts val="375"/>
              </a:spcBef>
            </a:pPr>
            <a:r>
              <a:rPr lang="en-US" altLang="zh-TW" sz="1500">
                <a:ea typeface="新細明體" panose="02020500000000000000" pitchFamily="18" charset="-120"/>
                <a:cs typeface="Arial" panose="020B0604020202020204" pitchFamily="34" charset="0"/>
              </a:rPr>
              <a:t>[high:low] or [low:high]</a:t>
            </a:r>
          </a:p>
          <a:p>
            <a:pPr marL="690563" lvl="1" indent="-173038" defTabSz="693738" eaLnBrk="1" hangingPunct="1">
              <a:spcBef>
                <a:spcPts val="375"/>
              </a:spcBef>
            </a:pPr>
            <a:r>
              <a:rPr lang="en-US" altLang="zh-TW" sz="1500">
                <a:ea typeface="新細明體" panose="02020500000000000000" pitchFamily="18" charset="-120"/>
                <a:cs typeface="Arial" panose="020B0604020202020204" pitchFamily="34" charset="0"/>
              </a:rPr>
              <a:t>The leftmost bit is the MSB</a:t>
            </a:r>
          </a:p>
          <a:p>
            <a:pPr marL="690563" lvl="1" indent="-173038" defTabSz="693738" eaLnBrk="1" hangingPunct="1">
              <a:spcBef>
                <a:spcPts val="375"/>
              </a:spcBef>
            </a:pPr>
            <a:r>
              <a:rPr lang="en-US" altLang="zh-TW" sz="1500">
                <a:ea typeface="新細明體" panose="02020500000000000000" pitchFamily="18" charset="-120"/>
                <a:cs typeface="Arial" panose="020B0604020202020204" pitchFamily="34" charset="0"/>
              </a:rPr>
              <a:t>include nets and reg data types  </a:t>
            </a:r>
          </a:p>
          <a:p>
            <a:pPr marL="336550" indent="-336550" defTabSz="693738" eaLnBrk="1" hangingPunct="1">
              <a:spcBef>
                <a:spcPts val="763"/>
              </a:spcBef>
            </a:pPr>
            <a:r>
              <a:rPr lang="en-US" altLang="zh-TW" sz="1800">
                <a:ea typeface="新細明體" panose="02020500000000000000" pitchFamily="18" charset="-120"/>
                <a:cs typeface="Arial" panose="020B0604020202020204" pitchFamily="34" charset="0"/>
              </a:rPr>
              <a:t>A scalar = 1-bit vector</a:t>
            </a:r>
          </a:p>
          <a:p>
            <a:pPr marL="336550" indent="-336550" defTabSz="693738" eaLnBrk="1" hangingPunct="1">
              <a:spcBef>
                <a:spcPts val="763"/>
              </a:spcBef>
            </a:pPr>
            <a:r>
              <a:rPr lang="en-US" altLang="zh-TW" sz="1800">
                <a:ea typeface="新細明體" panose="02020500000000000000" pitchFamily="18" charset="-120"/>
                <a:cs typeface="Arial" panose="020B0604020202020204" pitchFamily="34" charset="0"/>
              </a:rPr>
              <a:t>Array and Memory Elements</a:t>
            </a:r>
          </a:p>
          <a:p>
            <a:pPr marL="690563" lvl="1" indent="-173038" defTabSz="693738" eaLnBrk="1" hangingPunct="1">
              <a:spcBef>
                <a:spcPts val="375"/>
              </a:spcBef>
            </a:pPr>
            <a:r>
              <a:rPr lang="en-US" altLang="zh-TW" sz="1500">
                <a:ea typeface="新細明體" panose="02020500000000000000" pitchFamily="18" charset="-120"/>
                <a:cs typeface="Arial" panose="020B0604020202020204" pitchFamily="34" charset="0"/>
              </a:rPr>
              <a:t>All net and variable data types are allowed </a:t>
            </a:r>
          </a:p>
          <a:p>
            <a:pPr marL="690563" lvl="1" indent="-173038" defTabSz="693738" eaLnBrk="1" hangingPunct="1">
              <a:spcBef>
                <a:spcPts val="375"/>
              </a:spcBef>
            </a:pPr>
            <a:r>
              <a:rPr lang="en-US" altLang="zh-TW" sz="1500">
                <a:ea typeface="新細明體" panose="02020500000000000000" pitchFamily="18" charset="-120"/>
                <a:cs typeface="Arial" panose="020B0604020202020204" pitchFamily="34" charset="0"/>
              </a:rPr>
              <a:t>An array element can be a scalar or a vector </a:t>
            </a:r>
          </a:p>
          <a:p>
            <a:pPr marL="336550" indent="-336550" defTabSz="693738" eaLnBrk="1" hangingPunct="1">
              <a:spcBef>
                <a:spcPts val="763"/>
              </a:spcBef>
            </a:pPr>
            <a:endParaRPr lang="ko-KR" altLang="en-US" sz="1800">
              <a:ea typeface="굴림" panose="020B0600000101010101" pitchFamily="34" charset="-127"/>
            </a:endParaRPr>
          </a:p>
        </p:txBody>
      </p:sp>
      <p:sp>
        <p:nvSpPr>
          <p:cNvPr id="7" name="직사각형 6">
            <a:extLst>
              <a:ext uri="{FF2B5EF4-FFF2-40B4-BE49-F238E27FC236}">
                <a16:creationId xmlns:a16="http://schemas.microsoft.com/office/drawing/2014/main" id="{363C6948-CC76-774D-883B-DF8393A8A05A}"/>
              </a:ext>
            </a:extLst>
          </p:cNvPr>
          <p:cNvSpPr/>
          <p:nvPr/>
        </p:nvSpPr>
        <p:spPr>
          <a:xfrm>
            <a:off x="5246688" y="2024063"/>
            <a:ext cx="3175000" cy="1778000"/>
          </a:xfrm>
          <a:prstGeom prst="rect">
            <a:avLst/>
          </a:prstGeom>
          <a:ln w="15875">
            <a:solidFill>
              <a:srgbClr val="826983"/>
            </a:solidFill>
          </a:ln>
        </p:spPr>
        <p:txBody>
          <a:bodyPr>
            <a:spAutoFit/>
          </a:bodyPr>
          <a:lstStyle/>
          <a:p>
            <a:pPr defTabSz="695310" eaLnBrk="1" fontAlgn="auto" hangingPunct="1">
              <a:spcAft>
                <a:spcPts val="0"/>
              </a:spcAft>
              <a:defRPr/>
            </a:pPr>
            <a:r>
              <a:rPr lang="en-US" altLang="zh-TW" sz="1825" b="1" dirty="0">
                <a:solidFill>
                  <a:prstClr val="black"/>
                </a:solidFill>
                <a:latin typeface="Consolas" panose="020B0609020204030204" pitchFamily="49" charset="0"/>
                <a:ea typeface="Hack" panose="020B0609030202020204" pitchFamily="49" charset="0"/>
                <a:cs typeface="Courier New" panose="02070309020205020404" pitchFamily="49" charset="0"/>
              </a:rPr>
              <a:t>wire a[3:0];               </a:t>
            </a:r>
          </a:p>
          <a:p>
            <a:pPr defTabSz="695310" eaLnBrk="1" fontAlgn="auto" hangingPunct="1">
              <a:spcAft>
                <a:spcPts val="0"/>
              </a:spcAft>
              <a:defRPr/>
            </a:pPr>
            <a:r>
              <a:rPr lang="en-US" altLang="zh-TW" sz="1825" b="1" dirty="0" err="1">
                <a:solidFill>
                  <a:prstClr val="black"/>
                </a:solidFill>
                <a:latin typeface="Consolas" panose="020B0609020204030204" pitchFamily="49" charset="0"/>
                <a:ea typeface="Hack" panose="020B0609030202020204" pitchFamily="49" charset="0"/>
                <a:cs typeface="Courier New" panose="02070309020205020404" pitchFamily="49" charset="0"/>
              </a:rPr>
              <a:t>reg</a:t>
            </a:r>
            <a:r>
              <a:rPr lang="en-US" altLang="zh-TW" sz="1825" b="1" dirty="0">
                <a:solidFill>
                  <a:prstClr val="black"/>
                </a:solidFill>
                <a:latin typeface="Consolas" panose="020B0609020204030204" pitchFamily="49" charset="0"/>
                <a:ea typeface="Hack" panose="020B0609030202020204" pitchFamily="49" charset="0"/>
                <a:cs typeface="Courier New" panose="02070309020205020404" pitchFamily="49" charset="0"/>
              </a:rPr>
              <a:t>  d[7:0];                </a:t>
            </a:r>
          </a:p>
          <a:p>
            <a:pPr defTabSz="695310" eaLnBrk="1" fontAlgn="auto" hangingPunct="1">
              <a:spcAft>
                <a:spcPts val="0"/>
              </a:spcAft>
              <a:defRPr/>
            </a:pPr>
            <a:r>
              <a:rPr lang="en-US" altLang="zh-TW" sz="1825" b="1" dirty="0">
                <a:solidFill>
                  <a:prstClr val="black"/>
                </a:solidFill>
                <a:latin typeface="Consolas" panose="020B0609020204030204" pitchFamily="49" charset="0"/>
                <a:ea typeface="Hack" panose="020B0609030202020204" pitchFamily="49" charset="0"/>
                <a:cs typeface="Courier New" panose="02070309020205020404" pitchFamily="49" charset="0"/>
              </a:rPr>
              <a:t>wire [7:0]  x[3:0];     </a:t>
            </a:r>
          </a:p>
          <a:p>
            <a:pPr defTabSz="695310" eaLnBrk="1" fontAlgn="auto" hangingPunct="1">
              <a:spcAft>
                <a:spcPts val="0"/>
              </a:spcAft>
              <a:defRPr/>
            </a:pPr>
            <a:r>
              <a:rPr lang="en-US" altLang="zh-TW" sz="1825" b="1" dirty="0" err="1">
                <a:solidFill>
                  <a:prstClr val="black"/>
                </a:solidFill>
                <a:latin typeface="Consolas" panose="020B0609020204030204" pitchFamily="49" charset="0"/>
                <a:ea typeface="Hack" panose="020B0609030202020204" pitchFamily="49" charset="0"/>
                <a:cs typeface="Courier New" panose="02070309020205020404" pitchFamily="49" charset="0"/>
              </a:rPr>
              <a:t>reg</a:t>
            </a:r>
            <a:r>
              <a:rPr lang="en-US" altLang="zh-TW" sz="1825" b="1" dirty="0">
                <a:solidFill>
                  <a:prstClr val="black"/>
                </a:solidFill>
                <a:latin typeface="Consolas" panose="020B0609020204030204" pitchFamily="49" charset="0"/>
                <a:ea typeface="Hack" panose="020B0609030202020204" pitchFamily="49" charset="0"/>
                <a:cs typeface="Courier New" panose="02070309020205020404" pitchFamily="49" charset="0"/>
              </a:rPr>
              <a:t>  [31:0] y[15:0];   </a:t>
            </a:r>
          </a:p>
          <a:p>
            <a:pPr defTabSz="695310" eaLnBrk="1" fontAlgn="auto" hangingPunct="1">
              <a:spcAft>
                <a:spcPts val="0"/>
              </a:spcAft>
              <a:defRPr/>
            </a:pPr>
            <a:r>
              <a:rPr lang="en-US" altLang="zh-TW" sz="1825" b="1" dirty="0">
                <a:solidFill>
                  <a:prstClr val="black"/>
                </a:solidFill>
                <a:latin typeface="Consolas" panose="020B0609020204030204" pitchFamily="49" charset="0"/>
                <a:ea typeface="Hack" panose="020B0609030202020204" pitchFamily="49" charset="0"/>
                <a:cs typeface="Courier New" panose="02070309020205020404" pitchFamily="49" charset="0"/>
              </a:rPr>
              <a:t>integer states [3:0];   </a:t>
            </a:r>
          </a:p>
          <a:p>
            <a:pPr defTabSz="695310" eaLnBrk="1" fontAlgn="auto" hangingPunct="1">
              <a:spcAft>
                <a:spcPts val="0"/>
              </a:spcAft>
              <a:defRPr/>
            </a:pPr>
            <a:r>
              <a:rPr lang="en-US" altLang="zh-TW" sz="1825" b="1" dirty="0">
                <a:solidFill>
                  <a:prstClr val="black"/>
                </a:solidFill>
                <a:latin typeface="Consolas" panose="020B0609020204030204" pitchFamily="49" charset="0"/>
                <a:ea typeface="Hack" panose="020B0609030202020204" pitchFamily="49" charset="0"/>
                <a:cs typeface="Courier New" panose="02070309020205020404" pitchFamily="49" charset="0"/>
              </a:rPr>
              <a:t>time    current[5:0];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a:extLst>
              <a:ext uri="{FF2B5EF4-FFF2-40B4-BE49-F238E27FC236}">
                <a16:creationId xmlns:a16="http://schemas.microsoft.com/office/drawing/2014/main" id="{519C867C-CDDB-4D46-8BFC-EA71B9514778}"/>
              </a:ext>
            </a:extLst>
          </p:cNvPr>
          <p:cNvSpPr txBox="1">
            <a:spLocks noChangeArrowheads="1"/>
          </p:cNvSpPr>
          <p:nvPr/>
        </p:nvSpPr>
        <p:spPr bwMode="auto">
          <a:xfrm>
            <a:off x="5299075" y="2030413"/>
            <a:ext cx="3233738" cy="2619375"/>
          </a:xfrm>
          <a:prstGeom prst="rect">
            <a:avLst/>
          </a:prstGeom>
          <a:noFill/>
          <a:ln w="15875">
            <a:solidFill>
              <a:srgbClr val="826983"/>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latinLnBrk="1">
              <a:spcBef>
                <a:spcPct val="20000"/>
              </a:spcBef>
              <a:buClr>
                <a:schemeClr val="accent1"/>
              </a:buClr>
              <a:buSzPct val="80000"/>
              <a:buFont typeface="Wingdings" panose="05000000000000000000" pitchFamily="2" charset="2"/>
              <a:buChar char="n"/>
              <a:defRPr sz="2800">
                <a:solidFill>
                  <a:schemeClr val="tx1"/>
                </a:solidFill>
                <a:latin typeface="맑은 고딕" panose="020B0503020000020004" pitchFamily="50" charset="-127"/>
                <a:ea typeface="맑은 고딕" panose="020B0503020000020004" pitchFamily="50" charset="-127"/>
              </a:defRPr>
            </a:lvl1pPr>
            <a:lvl2pPr marL="37931725" indent="-37474525" latinLnBrk="1">
              <a:spcBef>
                <a:spcPct val="20000"/>
              </a:spcBef>
              <a:buClr>
                <a:schemeClr val="accent2"/>
              </a:buClr>
              <a:buSzPct val="80000"/>
              <a:buFont typeface="Wingdings" panose="05000000000000000000" pitchFamily="2" charset="2"/>
              <a:buChar char="n"/>
              <a:defRPr sz="2400">
                <a:solidFill>
                  <a:schemeClr val="tx1"/>
                </a:solidFill>
                <a:latin typeface="맑은 고딕" panose="020B0503020000020004" pitchFamily="50" charset="-127"/>
                <a:ea typeface="맑은 고딕" panose="020B0503020000020004" pitchFamily="50" charset="-127"/>
              </a:defRPr>
            </a:lvl2pPr>
            <a:lvl3pPr marL="1143000" indent="-228600" latinLnBrk="1">
              <a:spcBef>
                <a:spcPct val="20000"/>
              </a:spcBef>
              <a:buClr>
                <a:schemeClr val="tx2"/>
              </a:buClr>
              <a:buSzPct val="70000"/>
              <a:buFont typeface="Wingdings" panose="05000000000000000000" pitchFamily="2" charset="2"/>
              <a:buChar char="o"/>
              <a:defRPr sz="2400">
                <a:solidFill>
                  <a:schemeClr val="tx1"/>
                </a:solidFill>
                <a:latin typeface="맑은 고딕" panose="020B0503020000020004" pitchFamily="50" charset="-127"/>
                <a:ea typeface="맑은 고딕" panose="020B0503020000020004" pitchFamily="50" charset="-127"/>
              </a:defRPr>
            </a:lvl3pPr>
            <a:lvl4pPr marL="1600200" indent="-228600" latinLnBrk="1">
              <a:spcBef>
                <a:spcPct val="20000"/>
              </a:spcBef>
              <a:buClr>
                <a:schemeClr val="accent2"/>
              </a:buClr>
              <a:buSzPct val="7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4pPr>
            <a:lvl5pPr marL="2057400" indent="-228600" latinLnBrk="1">
              <a:spcBef>
                <a:spcPct val="20000"/>
              </a:spcBef>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5pPr>
            <a:lvl6pPr marL="25146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6pPr>
            <a:lvl7pPr marL="29718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7pPr>
            <a:lvl8pPr marL="34290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8pPr>
            <a:lvl9pPr marL="3886200" indent="-228600" eaLnBrk="0" fontAlgn="base" hangingPunct="0">
              <a:spcBef>
                <a:spcPct val="20000"/>
              </a:spcBef>
              <a:spcAft>
                <a:spcPct val="0"/>
              </a:spcAft>
              <a:buClr>
                <a:schemeClr val="tx2"/>
              </a:buClr>
              <a:buSzPct val="60000"/>
              <a:buFont typeface="Wingdings" panose="05000000000000000000" pitchFamily="2" charset="2"/>
              <a:buChar char="o"/>
              <a:defRPr sz="2000">
                <a:solidFill>
                  <a:schemeClr val="tx1"/>
                </a:solidFill>
                <a:latin typeface="맑은 고딕" panose="020B0503020000020004" pitchFamily="50" charset="-127"/>
                <a:ea typeface="맑은 고딕" panose="020B0503020000020004" pitchFamily="50" charset="-127"/>
              </a:defRPr>
            </a:lvl9pPr>
          </a:lstStyle>
          <a:p>
            <a:pPr defTabSz="695310" eaLnBrk="1" fontAlgn="auto" latinLnBrk="0" hangingPunct="1">
              <a:spcBef>
                <a:spcPct val="0"/>
              </a:spcBef>
              <a:spcAft>
                <a:spcPts val="0"/>
              </a:spcAft>
              <a:buClrTx/>
              <a:buSzTx/>
              <a:buFont typeface="Wingdings" panose="05000000000000000000" pitchFamily="2" charset="2"/>
              <a:buNone/>
              <a:defRPr/>
            </a:pPr>
            <a:r>
              <a:rPr lang="en-US" altLang="zh-TW" sz="1825" b="1" dirty="0" err="1">
                <a:solidFill>
                  <a:prstClr val="black"/>
                </a:solidFill>
                <a:latin typeface="Consolas" panose="020B0609020204030204" pitchFamily="49" charset="0"/>
                <a:ea typeface="Hack" panose="020B0609030202020204" pitchFamily="49" charset="0"/>
                <a:cs typeface="Courier New" panose="02070309020205020404" pitchFamily="49" charset="0"/>
              </a:rPr>
              <a:t>reg</a:t>
            </a:r>
            <a:r>
              <a:rPr lang="en-US" altLang="zh-TW" sz="1825" b="1" dirty="0">
                <a:solidFill>
                  <a:prstClr val="black"/>
                </a:solidFill>
                <a:latin typeface="Consolas" panose="020B0609020204030204" pitchFamily="49" charset="0"/>
                <a:ea typeface="Hack" panose="020B0609030202020204" pitchFamily="49" charset="0"/>
                <a:cs typeface="Courier New" panose="02070309020205020404" pitchFamily="49" charset="0"/>
              </a:rPr>
              <a:t> [7:0] </a:t>
            </a:r>
            <a:r>
              <a:rPr lang="en-US" altLang="zh-TW" sz="1825" b="1" dirty="0" err="1">
                <a:solidFill>
                  <a:prstClr val="black"/>
                </a:solidFill>
                <a:latin typeface="Consolas" panose="020B0609020204030204" pitchFamily="49" charset="0"/>
                <a:ea typeface="Hack" panose="020B0609030202020204" pitchFamily="49" charset="0"/>
                <a:cs typeface="Courier New" panose="02070309020205020404" pitchFamily="49" charset="0"/>
              </a:rPr>
              <a:t>mema</a:t>
            </a:r>
            <a:r>
              <a:rPr lang="en-US" altLang="zh-TW" sz="1825" b="1" dirty="0">
                <a:solidFill>
                  <a:prstClr val="black"/>
                </a:solidFill>
                <a:latin typeface="Consolas" panose="020B0609020204030204" pitchFamily="49" charset="0"/>
                <a:ea typeface="Hack" panose="020B0609030202020204" pitchFamily="49" charset="0"/>
                <a:cs typeface="Courier New" panose="02070309020205020404" pitchFamily="49" charset="0"/>
              </a:rPr>
              <a:t> [7:0];          </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b="1" dirty="0" err="1">
                <a:solidFill>
                  <a:prstClr val="black"/>
                </a:solidFill>
                <a:latin typeface="Consolas" panose="020B0609020204030204" pitchFamily="49" charset="0"/>
                <a:ea typeface="Hack" panose="020B0609030202020204" pitchFamily="49" charset="0"/>
                <a:cs typeface="Courier New" panose="02070309020205020404" pitchFamily="49" charset="0"/>
              </a:rPr>
              <a:t>reg</a:t>
            </a:r>
            <a:r>
              <a:rPr lang="en-US" altLang="zh-TW" sz="1825" b="1" dirty="0">
                <a:solidFill>
                  <a:prstClr val="black"/>
                </a:solidFill>
                <a:latin typeface="Consolas" panose="020B0609020204030204" pitchFamily="49" charset="0"/>
                <a:ea typeface="Hack" panose="020B0609030202020204" pitchFamily="49" charset="0"/>
                <a:cs typeface="Courier New" panose="02070309020205020404" pitchFamily="49" charset="0"/>
              </a:rPr>
              <a:t> [7:0] </a:t>
            </a:r>
            <a:r>
              <a:rPr lang="en-US" altLang="zh-TW" sz="1825" b="1" dirty="0" err="1">
                <a:solidFill>
                  <a:prstClr val="black"/>
                </a:solidFill>
                <a:latin typeface="Consolas" panose="020B0609020204030204" pitchFamily="49" charset="0"/>
                <a:ea typeface="Hack" panose="020B0609030202020204" pitchFamily="49" charset="0"/>
                <a:cs typeface="Courier New" panose="02070309020205020404" pitchFamily="49" charset="0"/>
              </a:rPr>
              <a:t>memb</a:t>
            </a:r>
            <a:r>
              <a:rPr lang="en-US" altLang="zh-TW" sz="1825" b="1" dirty="0">
                <a:solidFill>
                  <a:prstClr val="black"/>
                </a:solidFill>
                <a:latin typeface="Consolas" panose="020B0609020204030204" pitchFamily="49" charset="0"/>
                <a:ea typeface="Hack" panose="020B0609030202020204" pitchFamily="49" charset="0"/>
                <a:cs typeface="Courier New" panose="02070309020205020404" pitchFamily="49" charset="0"/>
              </a:rPr>
              <a:t> [3:0][3:0];  </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b="1" dirty="0">
                <a:solidFill>
                  <a:prstClr val="black"/>
                </a:solidFill>
                <a:latin typeface="Consolas" panose="020B0609020204030204" pitchFamily="49" charset="0"/>
                <a:ea typeface="Hack" panose="020B0609030202020204" pitchFamily="49" charset="0"/>
                <a:cs typeface="Courier New" panose="02070309020205020404" pitchFamily="49" charset="0"/>
              </a:rPr>
              <a:t>wire sum [7:0][3:0];            </a:t>
            </a:r>
          </a:p>
          <a:p>
            <a:pPr defTabSz="695310" eaLnBrk="1" fontAlgn="auto" latinLnBrk="0" hangingPunct="1">
              <a:spcBef>
                <a:spcPct val="0"/>
              </a:spcBef>
              <a:spcAft>
                <a:spcPts val="0"/>
              </a:spcAft>
              <a:buClrTx/>
              <a:buSzTx/>
              <a:buFont typeface="Wingdings" panose="05000000000000000000" pitchFamily="2" charset="2"/>
              <a:buNone/>
              <a:defRPr/>
            </a:pPr>
            <a:endParaRPr lang="en-US" altLang="zh-TW" sz="1825" b="1" dirty="0">
              <a:solidFill>
                <a:prstClr val="black"/>
              </a:solidFill>
              <a:latin typeface="Consolas" panose="020B0609020204030204" pitchFamily="49" charset="0"/>
              <a:ea typeface="Hack" panose="020B0609030202020204" pitchFamily="49" charset="0"/>
              <a:cs typeface="Courier New" panose="02070309020205020404" pitchFamily="49" charset="0"/>
            </a:endParaRP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b="1" dirty="0" err="1">
                <a:solidFill>
                  <a:prstClr val="black"/>
                </a:solidFill>
                <a:latin typeface="Consolas" panose="020B0609020204030204" pitchFamily="49" charset="0"/>
                <a:ea typeface="Hack" panose="020B0609030202020204" pitchFamily="49" charset="0"/>
                <a:cs typeface="Courier New" panose="02070309020205020404" pitchFamily="49" charset="0"/>
              </a:rPr>
              <a:t>mema</a:t>
            </a:r>
            <a:r>
              <a:rPr lang="en-US" altLang="zh-TW" sz="1825" b="1" dirty="0">
                <a:solidFill>
                  <a:prstClr val="black"/>
                </a:solidFill>
                <a:latin typeface="Consolas" panose="020B0609020204030204" pitchFamily="49" charset="0"/>
                <a:ea typeface="Hack" panose="020B0609030202020204" pitchFamily="49" charset="0"/>
                <a:cs typeface="Courier New" panose="02070309020205020404" pitchFamily="49" charset="0"/>
              </a:rPr>
              <a:t>[4][3]          </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b="1" dirty="0" err="1">
                <a:solidFill>
                  <a:prstClr val="black"/>
                </a:solidFill>
                <a:latin typeface="Consolas" panose="020B0609020204030204" pitchFamily="49" charset="0"/>
                <a:ea typeface="Hack" panose="020B0609030202020204" pitchFamily="49" charset="0"/>
                <a:cs typeface="Courier New" panose="02070309020205020404" pitchFamily="49" charset="0"/>
              </a:rPr>
              <a:t>mema</a:t>
            </a:r>
            <a:r>
              <a:rPr lang="en-US" altLang="zh-TW" sz="1825" b="1" dirty="0">
                <a:solidFill>
                  <a:prstClr val="black"/>
                </a:solidFill>
                <a:latin typeface="Consolas" panose="020B0609020204030204" pitchFamily="49" charset="0"/>
                <a:ea typeface="Hack" panose="020B0609030202020204" pitchFamily="49" charset="0"/>
                <a:cs typeface="Courier New" panose="02070309020205020404" pitchFamily="49" charset="0"/>
              </a:rPr>
              <a:t>[5][7:4]       </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b="1" dirty="0" err="1">
                <a:solidFill>
                  <a:prstClr val="black"/>
                </a:solidFill>
                <a:latin typeface="Consolas" panose="020B0609020204030204" pitchFamily="49" charset="0"/>
                <a:ea typeface="Hack" panose="020B0609030202020204" pitchFamily="49" charset="0"/>
                <a:cs typeface="Courier New" panose="02070309020205020404" pitchFamily="49" charset="0"/>
              </a:rPr>
              <a:t>memb</a:t>
            </a:r>
            <a:r>
              <a:rPr lang="en-US" altLang="zh-TW" sz="1825" b="1" dirty="0">
                <a:solidFill>
                  <a:prstClr val="black"/>
                </a:solidFill>
                <a:latin typeface="Consolas" panose="020B0609020204030204" pitchFamily="49" charset="0"/>
                <a:ea typeface="Hack" panose="020B0609030202020204" pitchFamily="49" charset="0"/>
                <a:cs typeface="Courier New" panose="02070309020205020404" pitchFamily="49" charset="0"/>
              </a:rPr>
              <a:t>[3][1][1:0]  </a:t>
            </a:r>
          </a:p>
          <a:p>
            <a:pPr defTabSz="695310" eaLnBrk="1" fontAlgn="auto" latinLnBrk="0" hangingPunct="1">
              <a:spcBef>
                <a:spcPct val="0"/>
              </a:spcBef>
              <a:spcAft>
                <a:spcPts val="0"/>
              </a:spcAft>
              <a:buClrTx/>
              <a:buSzTx/>
              <a:buFont typeface="Wingdings" panose="05000000000000000000" pitchFamily="2" charset="2"/>
              <a:buNone/>
              <a:defRPr/>
            </a:pPr>
            <a:r>
              <a:rPr lang="en-US" altLang="zh-TW" sz="1825" b="1" dirty="0">
                <a:solidFill>
                  <a:prstClr val="black"/>
                </a:solidFill>
                <a:latin typeface="Consolas" panose="020B0609020204030204" pitchFamily="49" charset="0"/>
                <a:ea typeface="Hack" panose="020B0609030202020204" pitchFamily="49" charset="0"/>
                <a:cs typeface="Courier New" panose="02070309020205020404" pitchFamily="49" charset="0"/>
              </a:rPr>
              <a:t>sum[5][0]             </a:t>
            </a:r>
          </a:p>
        </p:txBody>
      </p:sp>
      <p:sp>
        <p:nvSpPr>
          <p:cNvPr id="3" name="제목 2">
            <a:extLst>
              <a:ext uri="{FF2B5EF4-FFF2-40B4-BE49-F238E27FC236}">
                <a16:creationId xmlns:a16="http://schemas.microsoft.com/office/drawing/2014/main" id="{4672F6F2-5730-3342-8043-722C3E229185}"/>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Memory</a:t>
            </a:r>
            <a:endParaRPr lang="ko-KR" altLang="en-US" sz="3300">
              <a:solidFill>
                <a:srgbClr val="181818"/>
              </a:solidFill>
              <a:ea typeface="굴림" panose="020B0600000101010101" pitchFamily="34" charset="-127"/>
            </a:endParaRPr>
          </a:p>
        </p:txBody>
      </p:sp>
      <p:sp>
        <p:nvSpPr>
          <p:cNvPr id="4" name="내용 개체 틀 3">
            <a:extLst>
              <a:ext uri="{FF2B5EF4-FFF2-40B4-BE49-F238E27FC236}">
                <a16:creationId xmlns:a16="http://schemas.microsoft.com/office/drawing/2014/main" id="{354EC6B5-4B4D-CC4E-B44B-2324050DD7A4}"/>
              </a:ext>
            </a:extLst>
          </p:cNvPr>
          <p:cNvSpPr>
            <a:spLocks noGrp="1"/>
          </p:cNvSpPr>
          <p:nvPr>
            <p:ph idx="1"/>
          </p:nvPr>
        </p:nvSpPr>
        <p:spPr>
          <a:xfrm>
            <a:off x="257175" y="1903413"/>
            <a:ext cx="8377238" cy="3484562"/>
          </a:xfrm>
        </p:spPr>
        <p:txBody>
          <a:bodyPr rtlCol="0">
            <a:normAutofit/>
          </a:bodyPr>
          <a:lstStyle/>
          <a:p>
            <a:pPr marL="337998" indent="-337998" defTabSz="695310" eaLnBrk="1" fontAlgn="auto" hangingPunct="1">
              <a:spcBef>
                <a:spcPct val="0"/>
              </a:spcBef>
              <a:spcAft>
                <a:spcPts val="0"/>
              </a:spcAft>
              <a:defRPr/>
            </a:pPr>
            <a:r>
              <a:rPr lang="en-US" altLang="zh-TW" sz="1825" dirty="0">
                <a:cs typeface="Arial" panose="020B0604020202020204" pitchFamily="34" charset="0"/>
              </a:rPr>
              <a:t>Memory </a:t>
            </a:r>
          </a:p>
          <a:p>
            <a:pPr marL="548039" lvl="1" indent="-243841" defTabSz="695310" eaLnBrk="1" fontAlgn="auto" hangingPunct="1">
              <a:spcBef>
                <a:spcPct val="0"/>
              </a:spcBef>
              <a:spcAft>
                <a:spcPts val="0"/>
              </a:spcAft>
              <a:defRPr/>
            </a:pPr>
            <a:r>
              <a:rPr lang="en-US" altLang="zh-TW" sz="1521" dirty="0">
                <a:cs typeface="Arial" panose="020B0604020202020204" pitchFamily="34" charset="0"/>
              </a:rPr>
              <a:t>model ROM, RAM, or register files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386" name="그림 3">
            <a:extLst>
              <a:ext uri="{FF2B5EF4-FFF2-40B4-BE49-F238E27FC236}">
                <a16:creationId xmlns:a16="http://schemas.microsoft.com/office/drawing/2014/main" id="{5E6CABC5-6FBC-CC43-8B05-4532D24E19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87563" y="2673350"/>
            <a:ext cx="5264150"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제목 2">
            <a:extLst>
              <a:ext uri="{FF2B5EF4-FFF2-40B4-BE49-F238E27FC236}">
                <a16:creationId xmlns:a16="http://schemas.microsoft.com/office/drawing/2014/main" id="{9844CCA6-F4B5-E34A-AE29-71FDE1A38CE5}"/>
              </a:ext>
            </a:extLst>
          </p:cNvPr>
          <p:cNvSpPr>
            <a:spLocks noGrp="1"/>
          </p:cNvSpPr>
          <p:nvPr>
            <p:ph type="title"/>
          </p:nvPr>
        </p:nvSpPr>
        <p:spPr>
          <a:xfrm>
            <a:off x="257175" y="331788"/>
            <a:ext cx="5630863" cy="776287"/>
          </a:xfrm>
        </p:spPr>
        <p:txBody>
          <a:bodyPr>
            <a:normAutofit/>
          </a:bodyPr>
          <a:lstStyle/>
          <a:p>
            <a:pPr defTabSz="693738" eaLnBrk="1" hangingPunct="1"/>
            <a:r>
              <a:rPr lang="en-US" altLang="ko-KR" sz="3300" b="1">
                <a:solidFill>
                  <a:srgbClr val="181818"/>
                </a:solidFill>
                <a:ea typeface="굴림" panose="020B0600000101010101" pitchFamily="34" charset="-127"/>
              </a:rPr>
              <a:t>‘assign’</a:t>
            </a:r>
            <a:endParaRPr lang="ko-KR" altLang="en-US" sz="3300">
              <a:solidFill>
                <a:srgbClr val="181818"/>
              </a:solidFill>
              <a:ea typeface="굴림" panose="020B0600000101010101" pitchFamily="34" charset="-127"/>
            </a:endParaRPr>
          </a:p>
        </p:txBody>
      </p:sp>
      <p:sp>
        <p:nvSpPr>
          <p:cNvPr id="5" name="내용 개체 틀 4">
            <a:extLst>
              <a:ext uri="{FF2B5EF4-FFF2-40B4-BE49-F238E27FC236}">
                <a16:creationId xmlns:a16="http://schemas.microsoft.com/office/drawing/2014/main" id="{6B527A6F-E1A9-AC4E-B253-093FCB38090D}"/>
              </a:ext>
            </a:extLst>
          </p:cNvPr>
          <p:cNvSpPr>
            <a:spLocks noGrp="1"/>
          </p:cNvSpPr>
          <p:nvPr>
            <p:ph idx="1"/>
          </p:nvPr>
        </p:nvSpPr>
        <p:spPr>
          <a:xfrm>
            <a:off x="309563" y="1374775"/>
            <a:ext cx="3286125" cy="4491038"/>
          </a:xfrm>
        </p:spPr>
        <p:txBody>
          <a:bodyPr>
            <a:normAutofit/>
          </a:bodyPr>
          <a:lstStyle/>
          <a:p>
            <a:pPr marL="173038" indent="-173038" defTabSz="693738" eaLnBrk="1" hangingPunct="1">
              <a:spcBef>
                <a:spcPts val="763"/>
              </a:spcBef>
            </a:pPr>
            <a:r>
              <a:rPr lang="en-US" altLang="ko-KR" sz="1800">
                <a:ea typeface="굴림" panose="020B0600000101010101" pitchFamily="34" charset="-127"/>
                <a:cs typeface="Arial" panose="020B0604020202020204" pitchFamily="34" charset="0"/>
              </a:rPr>
              <a:t>Lvalue, Rvalue</a:t>
            </a:r>
          </a:p>
          <a:p>
            <a:pPr marL="520700" lvl="1" indent="-173038" defTabSz="693738" eaLnBrk="1" hangingPunct="1">
              <a:spcBef>
                <a:spcPts val="375"/>
              </a:spcBef>
            </a:pPr>
            <a:r>
              <a:rPr lang="en-US" altLang="ko-KR" sz="1500">
                <a:ea typeface="굴림" panose="020B0600000101010101" pitchFamily="34" charset="-127"/>
                <a:cs typeface="Arial" panose="020B0604020202020204" pitchFamily="34" charset="0"/>
              </a:rPr>
              <a:t>Lvalue: wire</a:t>
            </a:r>
          </a:p>
          <a:p>
            <a:pPr marL="520700" lvl="1" indent="-173038" defTabSz="693738" eaLnBrk="1" hangingPunct="1">
              <a:spcBef>
                <a:spcPts val="375"/>
              </a:spcBef>
            </a:pPr>
            <a:r>
              <a:rPr lang="en-US" altLang="ko-KR" sz="1500">
                <a:ea typeface="굴림" panose="020B0600000101010101" pitchFamily="34" charset="-127"/>
                <a:cs typeface="Arial" panose="020B0604020202020204" pitchFamily="34" charset="0"/>
              </a:rPr>
              <a:t>Rvalue: wire, reg</a:t>
            </a:r>
          </a:p>
          <a:p>
            <a:pPr marL="173038" indent="-173038" defTabSz="693738" eaLnBrk="1" hangingPunct="1">
              <a:spcBef>
                <a:spcPts val="763"/>
              </a:spcBef>
            </a:pPr>
            <a:r>
              <a:rPr lang="en-US" altLang="ko-KR" sz="1800">
                <a:ea typeface="굴림" panose="020B0600000101010101" pitchFamily="34" charset="-127"/>
                <a:cs typeface="Arial" panose="020B0604020202020204" pitchFamily="34" charset="0"/>
              </a:rPr>
              <a:t>Connecting wire physically</a:t>
            </a:r>
          </a:p>
          <a:p>
            <a:pPr marL="173038" indent="-173038" defTabSz="693738" eaLnBrk="1" hangingPunct="1">
              <a:spcBef>
                <a:spcPts val="763"/>
              </a:spcBef>
            </a:pPr>
            <a:endParaRPr lang="ko-KR" altLang="en-US" sz="1800">
              <a:ea typeface="굴림" panose="020B0600000101010101" pitchFamily="34" charset="-127"/>
              <a:cs typeface="Arial" panose="020B0604020202020204" pitchFamily="3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78749A02-A892-D44C-8C86-32CC53B33E18}"/>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Basic Grammars</a:t>
            </a:r>
            <a:endParaRPr lang="ko-KR" altLang="en-US" sz="3300" b="1">
              <a:solidFill>
                <a:srgbClr val="181818"/>
              </a:solidFill>
              <a:ea typeface="굴림" panose="020B0600000101010101" pitchFamily="34" charset="-127"/>
            </a:endParaRPr>
          </a:p>
        </p:txBody>
      </p:sp>
      <p:sp>
        <p:nvSpPr>
          <p:cNvPr id="5" name="내용 개체 틀 4">
            <a:extLst>
              <a:ext uri="{FF2B5EF4-FFF2-40B4-BE49-F238E27FC236}">
                <a16:creationId xmlns:a16="http://schemas.microsoft.com/office/drawing/2014/main" id="{666561E9-6173-E64D-848A-106B4833BD3C}"/>
              </a:ext>
            </a:extLst>
          </p:cNvPr>
          <p:cNvSpPr>
            <a:spLocks noGrp="1"/>
          </p:cNvSpPr>
          <p:nvPr>
            <p:ph idx="1"/>
          </p:nvPr>
        </p:nvSpPr>
        <p:spPr/>
        <p:txBody>
          <a:bodyPr>
            <a:normAutofit/>
          </a:bodyPr>
          <a:lstStyle/>
          <a:p>
            <a:pPr marL="173038" indent="-173038" defTabSz="693738" eaLnBrk="1" hangingPunct="1">
              <a:lnSpc>
                <a:spcPct val="80000"/>
              </a:lnSpc>
              <a:spcBef>
                <a:spcPts val="763"/>
              </a:spcBef>
            </a:pPr>
            <a:r>
              <a:rPr lang="en-US" altLang="ko-KR" sz="2000">
                <a:ea typeface="굴림" panose="020B0600000101010101" pitchFamily="34" charset="-127"/>
                <a:cs typeface="Arial" panose="020B0604020202020204" pitchFamily="34" charset="0"/>
              </a:rPr>
              <a:t>Describe a system by a set of modules</a:t>
            </a:r>
          </a:p>
          <a:p>
            <a:pPr marL="520700" lvl="1" indent="-173038" defTabSz="693738" eaLnBrk="1" hangingPunct="1">
              <a:lnSpc>
                <a:spcPct val="80000"/>
              </a:lnSpc>
              <a:spcBef>
                <a:spcPts val="375"/>
              </a:spcBef>
            </a:pPr>
            <a:r>
              <a:rPr lang="en-US" altLang="ko-KR" sz="1700">
                <a:ea typeface="굴림" panose="020B0600000101010101" pitchFamily="34" charset="-127"/>
                <a:cs typeface="Arial" panose="020B0604020202020204" pitchFamily="34" charset="0"/>
              </a:rPr>
              <a:t>Equivalent to functions in ‘C’</a:t>
            </a:r>
          </a:p>
          <a:p>
            <a:pPr marL="173038" indent="-173038" defTabSz="693738" eaLnBrk="1" hangingPunct="1">
              <a:lnSpc>
                <a:spcPct val="80000"/>
              </a:lnSpc>
              <a:spcBef>
                <a:spcPts val="763"/>
              </a:spcBef>
            </a:pPr>
            <a:r>
              <a:rPr lang="en-US" altLang="ko-KR" sz="2000">
                <a:ea typeface="굴림" panose="020B0600000101010101" pitchFamily="34" charset="-127"/>
                <a:cs typeface="Arial" panose="020B0604020202020204" pitchFamily="34" charset="0"/>
              </a:rPr>
              <a:t>Keywords</a:t>
            </a:r>
          </a:p>
          <a:p>
            <a:pPr marL="520700" lvl="1" indent="-173038" defTabSz="693738" eaLnBrk="1" hangingPunct="1">
              <a:lnSpc>
                <a:spcPct val="80000"/>
              </a:lnSpc>
              <a:spcBef>
                <a:spcPts val="375"/>
              </a:spcBef>
            </a:pPr>
            <a:r>
              <a:rPr lang="en-US" altLang="ko-KR" sz="1700">
                <a:ea typeface="굴림" panose="020B0600000101010101" pitchFamily="34" charset="-127"/>
                <a:cs typeface="Arial" panose="020B0604020202020204" pitchFamily="34" charset="0"/>
              </a:rPr>
              <a:t>E.g., </a:t>
            </a:r>
            <a:r>
              <a:rPr lang="en-US" altLang="ko-KR" sz="1700">
                <a:solidFill>
                  <a:srgbClr val="CC0000"/>
                </a:solidFill>
                <a:ea typeface="굴림" panose="020B0600000101010101" pitchFamily="34" charset="-127"/>
                <a:cs typeface="Arial" panose="020B0604020202020204" pitchFamily="34" charset="0"/>
              </a:rPr>
              <a:t>module</a:t>
            </a:r>
            <a:r>
              <a:rPr lang="en-US" altLang="ko-KR" sz="1700">
                <a:ea typeface="굴림" panose="020B0600000101010101" pitchFamily="34" charset="-127"/>
                <a:cs typeface="Arial" panose="020B0604020202020204" pitchFamily="34" charset="0"/>
              </a:rPr>
              <a:t>, are reserved in all lower case letter</a:t>
            </a:r>
          </a:p>
          <a:p>
            <a:pPr marL="173038" indent="-173038" defTabSz="693738" eaLnBrk="1" hangingPunct="1">
              <a:lnSpc>
                <a:spcPct val="80000"/>
              </a:lnSpc>
              <a:spcBef>
                <a:spcPts val="763"/>
              </a:spcBef>
            </a:pPr>
            <a:r>
              <a:rPr lang="en-US" altLang="ko-KR" sz="2000">
                <a:ea typeface="굴림" panose="020B0600000101010101" pitchFamily="34" charset="-127"/>
                <a:cs typeface="Arial" panose="020B0604020202020204" pitchFamily="34" charset="0"/>
              </a:rPr>
              <a:t>Operators (some examples)</a:t>
            </a:r>
          </a:p>
          <a:p>
            <a:pPr marL="520700" lvl="1" indent="-173038" defTabSz="693738" eaLnBrk="1" hangingPunct="1">
              <a:lnSpc>
                <a:spcPct val="80000"/>
              </a:lnSpc>
              <a:spcBef>
                <a:spcPts val="375"/>
              </a:spcBef>
            </a:pPr>
            <a:r>
              <a:rPr lang="en-US" altLang="ko-KR" sz="1700">
                <a:ea typeface="굴림" panose="020B0600000101010101" pitchFamily="34" charset="-127"/>
                <a:cs typeface="Arial" panose="020B0604020202020204" pitchFamily="34" charset="0"/>
              </a:rPr>
              <a:t>Arithmetic: +, -, *, /, !, ~</a:t>
            </a:r>
          </a:p>
          <a:p>
            <a:pPr marL="520700" lvl="1" indent="-173038" defTabSz="693738" eaLnBrk="1" hangingPunct="1">
              <a:lnSpc>
                <a:spcPct val="80000"/>
              </a:lnSpc>
              <a:spcBef>
                <a:spcPts val="375"/>
              </a:spcBef>
            </a:pPr>
            <a:r>
              <a:rPr lang="en-US" altLang="ko-KR" sz="1700">
                <a:ea typeface="굴림" panose="020B0600000101010101" pitchFamily="34" charset="-127"/>
                <a:cs typeface="Arial" panose="020B0604020202020204" pitchFamily="34" charset="0"/>
              </a:rPr>
              <a:t>Binary operators: &amp;, |, ^, ~</a:t>
            </a:r>
            <a:r>
              <a:rPr lang="en-US" altLang="ko-KR" sz="1700">
                <a:solidFill>
                  <a:srgbClr val="CC0000"/>
                </a:solidFill>
                <a:ea typeface="굴림" panose="020B0600000101010101" pitchFamily="34" charset="-127"/>
                <a:cs typeface="Arial" panose="020B0604020202020204" pitchFamily="34" charset="0"/>
              </a:rPr>
              <a:t>(bitwise)</a:t>
            </a:r>
            <a:r>
              <a:rPr lang="en-US" altLang="ko-KR" sz="1700">
                <a:ea typeface="굴림" panose="020B0600000101010101" pitchFamily="34" charset="-127"/>
                <a:cs typeface="Arial" panose="020B0604020202020204" pitchFamily="34" charset="0"/>
              </a:rPr>
              <a:t>, !</a:t>
            </a:r>
            <a:r>
              <a:rPr lang="en-US" altLang="ko-KR" sz="1700">
                <a:solidFill>
                  <a:srgbClr val="CC0000"/>
                </a:solidFill>
                <a:ea typeface="굴림" panose="020B0600000101010101" pitchFamily="34" charset="-127"/>
                <a:cs typeface="Arial" panose="020B0604020202020204" pitchFamily="34" charset="0"/>
              </a:rPr>
              <a:t>(logical)</a:t>
            </a:r>
          </a:p>
          <a:p>
            <a:pPr marL="520700" lvl="1" indent="-173038" defTabSz="693738" eaLnBrk="1" hangingPunct="1">
              <a:lnSpc>
                <a:spcPct val="80000"/>
              </a:lnSpc>
              <a:spcBef>
                <a:spcPts val="375"/>
              </a:spcBef>
            </a:pPr>
            <a:r>
              <a:rPr lang="en-US" altLang="ko-KR" sz="1700">
                <a:ea typeface="굴림" panose="020B0600000101010101" pitchFamily="34" charset="-127"/>
                <a:cs typeface="Arial" panose="020B0604020202020204" pitchFamily="34" charset="0"/>
              </a:rPr>
              <a:t>Shift: &lt;&lt;, &gt;&gt;</a:t>
            </a:r>
          </a:p>
          <a:p>
            <a:pPr marL="520700" lvl="1" indent="-173038" defTabSz="693738" eaLnBrk="1" hangingPunct="1">
              <a:lnSpc>
                <a:spcPct val="80000"/>
              </a:lnSpc>
              <a:spcBef>
                <a:spcPts val="375"/>
              </a:spcBef>
            </a:pPr>
            <a:r>
              <a:rPr lang="en-US" altLang="ko-KR" sz="1700">
                <a:ea typeface="굴림" panose="020B0600000101010101" pitchFamily="34" charset="-127"/>
                <a:cs typeface="Arial" panose="020B0604020202020204" pitchFamily="34" charset="0"/>
              </a:rPr>
              <a:t>Relational: &lt;, &lt;=, &gt;, &gt;=, ==, !=</a:t>
            </a:r>
          </a:p>
          <a:p>
            <a:pPr marL="520700" lvl="1" indent="-173038" defTabSz="693738" eaLnBrk="1" hangingPunct="1">
              <a:lnSpc>
                <a:spcPct val="80000"/>
              </a:lnSpc>
              <a:spcBef>
                <a:spcPts val="375"/>
              </a:spcBef>
            </a:pPr>
            <a:r>
              <a:rPr lang="en-US" altLang="ko-KR" sz="1700">
                <a:ea typeface="굴림" panose="020B0600000101010101" pitchFamily="34" charset="-127"/>
                <a:cs typeface="Arial" panose="020B0604020202020204" pitchFamily="34" charset="0"/>
              </a:rPr>
              <a:t>Logical: &amp;&amp;, ||</a:t>
            </a:r>
          </a:p>
          <a:p>
            <a:pPr marL="173038" indent="-173038" defTabSz="693738" eaLnBrk="1" hangingPunct="1">
              <a:lnSpc>
                <a:spcPct val="80000"/>
              </a:lnSpc>
              <a:spcBef>
                <a:spcPts val="763"/>
              </a:spcBef>
            </a:pPr>
            <a:r>
              <a:rPr lang="en-US" altLang="ko-KR" sz="2000">
                <a:ea typeface="굴림" panose="020B0600000101010101" pitchFamily="34" charset="-127"/>
                <a:cs typeface="Arial" panose="020B0604020202020204" pitchFamily="34" charset="0"/>
              </a:rPr>
              <a:t>Identifiers</a:t>
            </a:r>
          </a:p>
          <a:p>
            <a:pPr marL="520700" lvl="1" indent="-173038" defTabSz="693738" eaLnBrk="1" hangingPunct="1">
              <a:lnSpc>
                <a:spcPct val="80000"/>
              </a:lnSpc>
              <a:spcBef>
                <a:spcPts val="375"/>
              </a:spcBef>
            </a:pPr>
            <a:r>
              <a:rPr lang="en-US" altLang="ko-KR" sz="1700">
                <a:ea typeface="굴림" panose="020B0600000101010101" pitchFamily="34" charset="-127"/>
                <a:cs typeface="Arial" panose="020B0604020202020204" pitchFamily="34" charset="0"/>
              </a:rPr>
              <a:t>Equivalent to variable names</a:t>
            </a:r>
          </a:p>
          <a:p>
            <a:pPr marL="520700" lvl="1" indent="-173038" defTabSz="693738" eaLnBrk="1" hangingPunct="1">
              <a:lnSpc>
                <a:spcPct val="80000"/>
              </a:lnSpc>
              <a:spcBef>
                <a:spcPts val="375"/>
              </a:spcBef>
            </a:pPr>
            <a:r>
              <a:rPr lang="en-US" altLang="ko-KR" sz="1700">
                <a:ea typeface="굴림" panose="020B0600000101010101" pitchFamily="34" charset="-127"/>
                <a:cs typeface="Arial" panose="020B0604020202020204" pitchFamily="34" charset="0"/>
              </a:rPr>
              <a:t>Identifiers can be up to 1024 characters</a:t>
            </a:r>
          </a:p>
          <a:p>
            <a:pPr marL="173038" indent="-173038" defTabSz="693738" eaLnBrk="1" hangingPunct="1">
              <a:lnSpc>
                <a:spcPct val="80000"/>
              </a:lnSpc>
              <a:spcBef>
                <a:spcPts val="763"/>
              </a:spcBef>
            </a:pPr>
            <a:r>
              <a:rPr lang="en-US" altLang="ko-KR" sz="2000">
                <a:ea typeface="굴림" panose="020B0600000101010101" pitchFamily="34" charset="-127"/>
                <a:cs typeface="Arial" panose="020B0604020202020204" pitchFamily="34" charset="0"/>
              </a:rPr>
              <a:t>Comments</a:t>
            </a:r>
          </a:p>
          <a:p>
            <a:pPr marL="520700" lvl="1" indent="-173038" defTabSz="693738" eaLnBrk="1" hangingPunct="1">
              <a:lnSpc>
                <a:spcPct val="80000"/>
              </a:lnSpc>
              <a:spcBef>
                <a:spcPts val="375"/>
              </a:spcBef>
            </a:pPr>
            <a:r>
              <a:rPr lang="en-US" altLang="ko-KR" sz="1700">
                <a:ea typeface="굴림" panose="020B0600000101010101" pitchFamily="34" charset="-127"/>
                <a:cs typeface="Arial" panose="020B0604020202020204" pitchFamily="34" charset="0"/>
              </a:rPr>
              <a:t>“</a:t>
            </a:r>
            <a:r>
              <a:rPr lang="en-US" altLang="ko-KR" sz="1700">
                <a:solidFill>
                  <a:srgbClr val="CC0000"/>
                </a:solidFill>
                <a:ea typeface="굴림" panose="020B0600000101010101" pitchFamily="34" charset="-127"/>
                <a:cs typeface="Arial" panose="020B0604020202020204" pitchFamily="34" charset="0"/>
              </a:rPr>
              <a:t>//</a:t>
            </a:r>
            <a:r>
              <a:rPr lang="en-US" altLang="ko-KR" sz="1700">
                <a:ea typeface="굴림" panose="020B0600000101010101" pitchFamily="34" charset="-127"/>
                <a:cs typeface="Arial" panose="020B0604020202020204" pitchFamily="34" charset="0"/>
              </a:rPr>
              <a:t>” for 1-line or </a:t>
            </a:r>
            <a:r>
              <a:rPr lang="en-US" altLang="ko-KR" sz="1700">
                <a:solidFill>
                  <a:srgbClr val="CC0000"/>
                </a:solidFill>
                <a:ea typeface="굴림" panose="020B0600000101010101" pitchFamily="34" charset="-127"/>
                <a:cs typeface="Arial" panose="020B0604020202020204" pitchFamily="34" charset="0"/>
              </a:rPr>
              <a:t>/*</a:t>
            </a:r>
            <a:r>
              <a:rPr lang="en-US" altLang="ko-KR" sz="1700">
                <a:ea typeface="굴림" panose="020B0600000101010101" pitchFamily="34" charset="-127"/>
                <a:cs typeface="Arial" panose="020B0604020202020204" pitchFamily="34" charset="0"/>
              </a:rPr>
              <a:t> to </a:t>
            </a:r>
            <a:r>
              <a:rPr lang="en-US" altLang="ko-KR" sz="1700">
                <a:solidFill>
                  <a:srgbClr val="CC0000"/>
                </a:solidFill>
                <a:ea typeface="굴림" panose="020B0600000101010101" pitchFamily="34" charset="-127"/>
                <a:cs typeface="Arial" panose="020B0604020202020204" pitchFamily="34" charset="0"/>
              </a:rPr>
              <a:t>*/</a:t>
            </a:r>
            <a:r>
              <a:rPr lang="en-US" altLang="ko-KR" sz="1700">
                <a:ea typeface="굴림" panose="020B0600000101010101" pitchFamily="34" charset="-127"/>
                <a:cs typeface="Arial" panose="020B0604020202020204" pitchFamily="34" charset="0"/>
              </a:rPr>
              <a:t> across several lines</a:t>
            </a:r>
          </a:p>
          <a:p>
            <a:pPr marL="173038" indent="-173038" defTabSz="693738" eaLnBrk="1" hangingPunct="1">
              <a:lnSpc>
                <a:spcPct val="80000"/>
              </a:lnSpc>
              <a:spcBef>
                <a:spcPts val="763"/>
              </a:spcBef>
            </a:pPr>
            <a:endParaRPr lang="en-US" altLang="ko-KR" sz="2000">
              <a:ea typeface="굴림" panose="020B0600000101010101" pitchFamily="34" charset="-127"/>
              <a:cs typeface="Arial" panose="020B0604020202020204" pitchFamily="34" charset="0"/>
            </a:endParaRPr>
          </a:p>
          <a:p>
            <a:pPr marL="173038" indent="-173038" defTabSz="693738" eaLnBrk="1" hangingPunct="1">
              <a:lnSpc>
                <a:spcPct val="80000"/>
              </a:lnSpc>
              <a:spcBef>
                <a:spcPts val="763"/>
              </a:spcBef>
            </a:pPr>
            <a:endParaRPr lang="ko-KR" altLang="en-US" sz="2000">
              <a:ea typeface="굴림" panose="020B0600000101010101" pitchFamily="34" charset="-127"/>
              <a:cs typeface="Arial" panose="020B0604020202020204" pitchFamily="3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434" name="Picture 5" descr="Table3">
            <a:extLst>
              <a:ext uri="{FF2B5EF4-FFF2-40B4-BE49-F238E27FC236}">
                <a16:creationId xmlns:a16="http://schemas.microsoft.com/office/drawing/2014/main" id="{F18BF949-62EB-FD4D-A915-8E5976B0BB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363" y="1879600"/>
            <a:ext cx="7788275" cy="387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제목 2">
            <a:extLst>
              <a:ext uri="{FF2B5EF4-FFF2-40B4-BE49-F238E27FC236}">
                <a16:creationId xmlns:a16="http://schemas.microsoft.com/office/drawing/2014/main" id="{6B3334E7-11B3-364C-A0E1-834930B835D6}"/>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Operators</a:t>
            </a:r>
            <a:endParaRPr lang="ko-KR" altLang="en-US" sz="3300" b="1">
              <a:solidFill>
                <a:srgbClr val="181818"/>
              </a:solidFill>
              <a:ea typeface="굴림" panose="020B0600000101010101" pitchFamily="34" charset="-127"/>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9D67D7F4-AA36-0049-BDF9-E2FA8014786D}"/>
              </a:ext>
            </a:extLst>
          </p:cNvPr>
          <p:cNvSpPr>
            <a:spLocks noGrp="1"/>
          </p:cNvSpPr>
          <p:nvPr>
            <p:ph type="title"/>
          </p:nvPr>
        </p:nvSpPr>
        <p:spPr/>
        <p:txBody>
          <a:bodyPr>
            <a:normAutofit/>
          </a:bodyPr>
          <a:lstStyle/>
          <a:p>
            <a:pPr defTabSz="693738" eaLnBrk="1" hangingPunct="1"/>
            <a:r>
              <a:rPr lang="en-US" altLang="ko-KR" sz="3300" b="1">
                <a:solidFill>
                  <a:srgbClr val="181818"/>
                </a:solidFill>
                <a:ea typeface="굴림" panose="020B0600000101010101" pitchFamily="34" charset="-127"/>
              </a:rPr>
              <a:t>Synthesizable Operators</a:t>
            </a:r>
            <a:endParaRPr lang="ko-KR" altLang="en-US" sz="3300" b="1">
              <a:solidFill>
                <a:srgbClr val="181818"/>
              </a:solidFill>
              <a:ea typeface="굴림" panose="020B0600000101010101" pitchFamily="34" charset="-127"/>
            </a:endParaRPr>
          </a:p>
        </p:txBody>
      </p:sp>
      <p:pic>
        <p:nvPicPr>
          <p:cNvPr id="275459" name="Picture 5" descr="Table12">
            <a:extLst>
              <a:ext uri="{FF2B5EF4-FFF2-40B4-BE49-F238E27FC236}">
                <a16:creationId xmlns:a16="http://schemas.microsoft.com/office/drawing/2014/main" id="{0FA382FC-9268-3945-9B27-3B76B93FA8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163" y="1863725"/>
            <a:ext cx="7940675" cy="386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테마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테마1" id="{438E2E0D-734F-4930-8B15-ACB92809B9F4}" vid="{00F0D65F-4041-4E67-B318-B1540A08318E}"/>
    </a:ext>
  </a:ext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테마">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05-CombEx</Template>
  <TotalTime>8882</TotalTime>
  <Pages>47</Pages>
  <Words>7418</Words>
  <Application>Microsoft Macintosh PowerPoint</Application>
  <PresentationFormat>사용자 지정</PresentationFormat>
  <Paragraphs>1851</Paragraphs>
  <Slides>126</Slides>
  <Notes>45</Notes>
  <HiddenSlides>0</HiddenSlides>
  <MMClips>0</MMClips>
  <ScaleCrop>false</ScaleCrop>
  <HeadingPairs>
    <vt:vector size="6" baseType="variant">
      <vt:variant>
        <vt:lpstr>사용한 글꼴</vt:lpstr>
      </vt:variant>
      <vt:variant>
        <vt:i4>15</vt:i4>
      </vt:variant>
      <vt:variant>
        <vt:lpstr>테마</vt:lpstr>
      </vt:variant>
      <vt:variant>
        <vt:i4>2</vt:i4>
      </vt:variant>
      <vt:variant>
        <vt:lpstr>슬라이드 제목</vt:lpstr>
      </vt:variant>
      <vt:variant>
        <vt:i4>126</vt:i4>
      </vt:variant>
    </vt:vector>
  </HeadingPairs>
  <TitlesOfParts>
    <vt:vector size="143" baseType="lpstr">
      <vt:lpstr>굴림</vt:lpstr>
      <vt:lpstr>맑은 고딕</vt:lpstr>
      <vt:lpstr>Hack</vt:lpstr>
      <vt:lpstr>Humnst777 BT</vt:lpstr>
      <vt:lpstr>新細明體</vt:lpstr>
      <vt:lpstr>Arial</vt:lpstr>
      <vt:lpstr>Calibri</vt:lpstr>
      <vt:lpstr>Comic Sans MS</vt:lpstr>
      <vt:lpstr>Consolas</vt:lpstr>
      <vt:lpstr>Courier New</vt:lpstr>
      <vt:lpstr>Garamond</vt:lpstr>
      <vt:lpstr>Symbol</vt:lpstr>
      <vt:lpstr>Tahoma</vt:lpstr>
      <vt:lpstr>Times New Roman</vt:lpstr>
      <vt:lpstr>Wingdings</vt:lpstr>
      <vt:lpstr>Edge</vt:lpstr>
      <vt:lpstr>테마1</vt:lpstr>
      <vt:lpstr>Chapter 6. Sequential logic design</vt:lpstr>
      <vt:lpstr>Sequential logic</vt:lpstr>
      <vt:lpstr>Simplest circuits with feedback</vt:lpstr>
      <vt:lpstr>Memory with cross-coupled gates</vt:lpstr>
      <vt:lpstr>R-S latch analysis</vt:lpstr>
      <vt:lpstr>Timing behavior</vt:lpstr>
      <vt:lpstr>Gated R-S latch</vt:lpstr>
      <vt:lpstr>Clocks</vt:lpstr>
      <vt:lpstr>Clocks (cont’d)</vt:lpstr>
      <vt:lpstr>Master-slave structure</vt:lpstr>
      <vt:lpstr>The 1s catching problem</vt:lpstr>
      <vt:lpstr>D flip-flop</vt:lpstr>
      <vt:lpstr>(Negative) Edge-triggered D flip-flops (FFs)</vt:lpstr>
      <vt:lpstr>Negative Edge-triggered D flip-flops (cont’d)</vt:lpstr>
      <vt:lpstr>Edge-triggered D flip-flops (cont’d)</vt:lpstr>
      <vt:lpstr>Edge-triggered D flip-flops (cont’d)</vt:lpstr>
      <vt:lpstr>D flip-flop</vt:lpstr>
      <vt:lpstr>D flip-flop</vt:lpstr>
      <vt:lpstr>Edge-triggered D flip-flops (cont’d)</vt:lpstr>
      <vt:lpstr>Comparison of latches and flip-flops (FFs)</vt:lpstr>
      <vt:lpstr>Timing Problem</vt:lpstr>
      <vt:lpstr>Timing constraints</vt:lpstr>
      <vt:lpstr>Typical timing specifications</vt:lpstr>
      <vt:lpstr>Propagation Delay</vt:lpstr>
      <vt:lpstr>Typical timing specifications</vt:lpstr>
      <vt:lpstr>Cascading Edge-triggered Flip-Flops</vt:lpstr>
      <vt:lpstr>Cascading Edge-triggered Flip-Flops (cont’d)</vt:lpstr>
      <vt:lpstr>Timing Methodologies</vt:lpstr>
      <vt:lpstr>Verilog Code #2: Sequential Logic</vt:lpstr>
      <vt:lpstr>D-Type Flip-Flops</vt:lpstr>
      <vt:lpstr>Asynchronous Reset D-Type Flip-Flops</vt:lpstr>
      <vt:lpstr>Synchronous Reset D-Type Flip-Flops</vt:lpstr>
      <vt:lpstr>Sequential Logic</vt:lpstr>
      <vt:lpstr>Registers</vt:lpstr>
      <vt:lpstr>Data Registers</vt:lpstr>
      <vt:lpstr>Data Registers</vt:lpstr>
      <vt:lpstr>Data Registers</vt:lpstr>
      <vt:lpstr>Data Registers</vt:lpstr>
      <vt:lpstr>Register File</vt:lpstr>
      <vt:lpstr>A Register File (having 16 8-bit Words)</vt:lpstr>
      <vt:lpstr>A Register File (having 16 8-bit Words)</vt:lpstr>
      <vt:lpstr>A Register File</vt:lpstr>
      <vt:lpstr>Register File</vt:lpstr>
      <vt:lpstr>A Synchronous RAM (Random Access Memory)</vt:lpstr>
      <vt:lpstr>Sequential Logic</vt:lpstr>
      <vt:lpstr>Shift register</vt:lpstr>
      <vt:lpstr>Shift register application</vt:lpstr>
      <vt:lpstr>Shift Registers</vt:lpstr>
      <vt:lpstr>Shift Registers</vt:lpstr>
      <vt:lpstr>Shift Registers</vt:lpstr>
      <vt:lpstr>Universal Shift Registers</vt:lpstr>
      <vt:lpstr>Universal Shift Registers</vt:lpstr>
      <vt:lpstr>Pattern recognizer</vt:lpstr>
      <vt:lpstr>Sequential Logic</vt:lpstr>
      <vt:lpstr>Binary Ripple Counters</vt:lpstr>
      <vt:lpstr>Binary Ripple Counters</vt:lpstr>
      <vt:lpstr>Binary Ripple Counters</vt:lpstr>
      <vt:lpstr>Binary Ripple Counters</vt:lpstr>
      <vt:lpstr>Binary Up/Down Counters</vt:lpstr>
      <vt:lpstr>Ring counters</vt:lpstr>
      <vt:lpstr>Ring counters</vt:lpstr>
      <vt:lpstr>Ring counters</vt:lpstr>
      <vt:lpstr>Activity</vt:lpstr>
      <vt:lpstr>Four-bit binary synchronous up-counter</vt:lpstr>
      <vt:lpstr>Offset counters</vt:lpstr>
      <vt:lpstr>Activity</vt:lpstr>
      <vt:lpstr>Activity</vt:lpstr>
      <vt:lpstr>Design of a 4-bit incrementing counter (0010 ~ 1110) in Verilog </vt:lpstr>
      <vt:lpstr>ALU + Register File in CPU Design</vt:lpstr>
      <vt:lpstr>Metastability and Asynchronous inputs</vt:lpstr>
      <vt:lpstr>Typical timing specifications</vt:lpstr>
      <vt:lpstr>Timing Methodologies</vt:lpstr>
      <vt:lpstr>Handling Asynchronous Inputs</vt:lpstr>
      <vt:lpstr>Synchronization Failure</vt:lpstr>
      <vt:lpstr>Dealing with Synchronization Failure</vt:lpstr>
      <vt:lpstr>Handling Asynchronous Inputs</vt:lpstr>
      <vt:lpstr>Sequential logic summary</vt:lpstr>
      <vt:lpstr>Appendix</vt:lpstr>
      <vt:lpstr>Storage Elements</vt:lpstr>
      <vt:lpstr>PowerPoint 프레젠테이션</vt:lpstr>
      <vt:lpstr>PowerPoint 프레젠테이션</vt:lpstr>
      <vt:lpstr>DRAM Scaling Limit</vt:lpstr>
      <vt:lpstr>Intel 3D XPoint</vt:lpstr>
      <vt:lpstr>Phase-change RAM (PCM)</vt:lpstr>
      <vt:lpstr>Appendix</vt:lpstr>
      <vt:lpstr>What is HDL / Verilog</vt:lpstr>
      <vt:lpstr>HDL-Based Design Flow</vt:lpstr>
      <vt:lpstr>Number Representation</vt:lpstr>
      <vt:lpstr>Number Representation</vt:lpstr>
      <vt:lpstr>Number Representation</vt:lpstr>
      <vt:lpstr>Two Main Data Types</vt:lpstr>
      <vt:lpstr>The integer and time Variables</vt:lpstr>
      <vt:lpstr>Data Declaration</vt:lpstr>
      <vt:lpstr>Vectors</vt:lpstr>
      <vt:lpstr>Memory</vt:lpstr>
      <vt:lpstr>‘assign’</vt:lpstr>
      <vt:lpstr>Basic Grammars</vt:lpstr>
      <vt:lpstr>Operators</vt:lpstr>
      <vt:lpstr>Synthesizable Operators</vt:lpstr>
      <vt:lpstr>Arithmetic Operators</vt:lpstr>
      <vt:lpstr>Bitwise Operators</vt:lpstr>
      <vt:lpstr>An Example: A 4-to-1 MUX</vt:lpstr>
      <vt:lpstr>Logical Operators</vt:lpstr>
      <vt:lpstr>Concatenation/Replication Operators</vt:lpstr>
      <vt:lpstr>An Example: A 4-Bit Full Adder</vt:lpstr>
      <vt:lpstr>An Example: A 4-Bit Two’s Complement Adder</vt:lpstr>
      <vt:lpstr>Reduction Operators</vt:lpstr>
      <vt:lpstr>An Example: A 9-Bit Parity Generator</vt:lpstr>
      <vt:lpstr>An Example: An All-Bit-Zero/One Detector</vt:lpstr>
      <vt:lpstr>Relational Operators</vt:lpstr>
      <vt:lpstr>Equality Operators</vt:lpstr>
      <vt:lpstr>Shift Operators</vt:lpstr>
      <vt:lpstr>Conditional Operator</vt:lpstr>
      <vt:lpstr>An Example: A 4-to-1 MUX</vt:lpstr>
      <vt:lpstr>Operator Precedence</vt:lpstr>
      <vt:lpstr>Synthesizable Operators</vt:lpstr>
      <vt:lpstr>An initial Block</vt:lpstr>
      <vt:lpstr>An initial Block</vt:lpstr>
      <vt:lpstr>An always Block</vt:lpstr>
      <vt:lpstr>Procedural Assignments</vt:lpstr>
      <vt:lpstr>Blocking Assignments</vt:lpstr>
      <vt:lpstr>An Example: Blocking Assignments</vt:lpstr>
      <vt:lpstr>Non-Blocking Assignments</vt:lpstr>
      <vt:lpstr>An Example: Non-Blocking Assignments</vt:lpstr>
      <vt:lpstr>Intra-Assignment Delay Control</vt:lpstr>
      <vt:lpstr>An Example: A 4-Bit Full Adder</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Sequential logic</dc:title>
  <dc:creator>Gaetano Borriello</dc:creator>
  <cp:lastModifiedBy>Microsoft Office User</cp:lastModifiedBy>
  <cp:revision>498</cp:revision>
  <cp:lastPrinted>2000-05-11T18:59:43Z</cp:lastPrinted>
  <dcterms:created xsi:type="dcterms:W3CDTF">1997-03-21T11:55:38Z</dcterms:created>
  <dcterms:modified xsi:type="dcterms:W3CDTF">2019-10-09T11:49:30Z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2</vt:i4>
  </property>
  <property fmtid="{D5CDD505-2E9C-101B-9397-08002B2CF9AE}" pid="3" name="GraphicType">
    <vt:i4>1</vt:i4>
  </property>
  <property fmtid="{D5CDD505-2E9C-101B-9397-08002B2CF9AE}" pid="4" name="Compression">
    <vt:i4>100</vt:i4>
  </property>
  <property fmtid="{D5CDD505-2E9C-101B-9397-08002B2CF9AE}" pid="5" name="ScreenSize">
    <vt:i4>2</vt:i4>
  </property>
  <property fmtid="{D5CDD505-2E9C-101B-9397-08002B2CF9AE}" pid="6" name="ScreenUsage">
    <vt:i4>2</vt:i4>
  </property>
  <property fmtid="{D5CDD505-2E9C-101B-9397-08002B2CF9AE}" pid="7" name="MailAddress">
    <vt:lpwstr>cse370-webmaster@cs.washington.edu</vt:lpwstr>
  </property>
  <property fmtid="{D5CDD505-2E9C-101B-9397-08002B2CF9AE}" pid="8" name="HomePage">
    <vt:lpwstr>www.cs.washington.edu/education/courses/370/00sp</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4</vt:i4>
  </property>
  <property fmtid="{D5CDD505-2E9C-101B-9397-08002B2CF9AE}" pid="21" name="OutputDir">
    <vt:lpwstr>C:\WINNT\Profiles\gaetano\Desktop</vt:lpwstr>
  </property>
</Properties>
</file>